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Rockwell"/>
      </a:defRPr>
    </a:lvl1pPr>
    <a:lvl2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Rockwell"/>
      </a:defRPr>
    </a:lvl2pPr>
    <a:lvl3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Rockwell"/>
      </a:defRPr>
    </a:lvl3pPr>
    <a:lvl4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Rockwell"/>
      </a:defRPr>
    </a:lvl4pPr>
    <a:lvl5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Rockwell"/>
      </a:defRPr>
    </a:lvl5pPr>
    <a:lvl6pPr marL="0" marR="0" indent="22860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Rockwell"/>
      </a:defRPr>
    </a:lvl6pPr>
    <a:lvl7pPr marL="0" marR="0" indent="2743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Rockwell"/>
      </a:defRPr>
    </a:lvl7pPr>
    <a:lvl8pPr marL="0" marR="0" indent="3200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Rockwell"/>
      </a:defRPr>
    </a:lvl8pPr>
    <a:lvl9pPr marL="0" marR="0" indent="3657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Rockwel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0D5"/>
          </a:solidFill>
        </a:fill>
      </a:tcStyle>
    </a:wholeTbl>
    <a:band2H>
      <a:tcTxStyle b="def" i="def"/>
      <a:tcStyle>
        <a:tcBdr/>
        <a:fill>
          <a:solidFill>
            <a:srgbClr val="EBF0EB"/>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1EDF0"/>
          </a:solidFill>
        </a:fill>
      </a:tcStyle>
    </a:wholeTbl>
    <a:band2H>
      <a:tcTxStyle b="def" i="def"/>
      <a:tcStyle>
        <a:tcBdr/>
        <a:fill>
          <a:solidFill>
            <a:srgbClr val="F1F6F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6E5E5"/>
          </a:solidFill>
        </a:fill>
      </a:tcStyle>
    </a:wholeTbl>
    <a:band2H>
      <a:tcTxStyle b="def" i="def"/>
      <a:tcStyle>
        <a:tcBdr/>
        <a:fill>
          <a:solidFill>
            <a:srgbClr val="FBF3F3"/>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254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Shape 119"/>
          <p:cNvSpPr/>
          <p:nvPr>
            <p:ph type="sldImg"/>
          </p:nvPr>
        </p:nvSpPr>
        <p:spPr>
          <a:xfrm>
            <a:off x="1143000" y="685800"/>
            <a:ext cx="4572000" cy="3429000"/>
          </a:xfrm>
          <a:prstGeom prst="rect">
            <a:avLst/>
          </a:prstGeom>
        </p:spPr>
        <p:txBody>
          <a:bodyPr/>
          <a:lstStyle/>
          <a:p>
            <a:pPr/>
          </a:p>
        </p:txBody>
      </p:sp>
      <p:sp>
        <p:nvSpPr>
          <p:cNvPr id="120" name="Shape 120"/>
          <p:cNvSpPr/>
          <p:nvPr>
            <p:ph type="body" sz="quarter" idx="1"/>
          </p:nvPr>
        </p:nvSpPr>
        <p:spPr>
          <a:xfrm>
            <a:off x="914400" y="4343400"/>
            <a:ext cx="5029200" cy="4114800"/>
          </a:xfrm>
          <a:prstGeom prst="rect">
            <a:avLst/>
          </a:prstGeom>
        </p:spPr>
        <p:txBody>
          <a:bodyPr/>
          <a:lstStyle/>
          <a:p>
            <a:pPr/>
          </a:p>
        </p:txBody>
      </p:sp>
    </p:spTree>
  </p:cSld>
  <p:clrMap bg1="dk1" tx1="lt1" bg2="dk2" tx2="lt2" accent1="accent1" accent2="accent2" accent3="accent3" accent4="accent4" accent5="accent5" accent6="accent6" hlink="hlink" folHlink="folHlink"/>
  <p:notesStyle>
    <a:lvl1pPr defTabSz="457200" latinLnBrk="0">
      <a:defRPr sz="1200">
        <a:solidFill>
          <a:srgbClr val="FFFFFF"/>
        </a:solidFill>
        <a:latin typeface="+mn-lt"/>
        <a:ea typeface="+mn-ea"/>
        <a:cs typeface="+mn-cs"/>
        <a:sym typeface="Rockwell"/>
      </a:defRPr>
    </a:lvl1pPr>
    <a:lvl2pPr indent="228600" defTabSz="457200" latinLnBrk="0">
      <a:defRPr sz="1200">
        <a:solidFill>
          <a:srgbClr val="FFFFFF"/>
        </a:solidFill>
        <a:latin typeface="+mn-lt"/>
        <a:ea typeface="+mn-ea"/>
        <a:cs typeface="+mn-cs"/>
        <a:sym typeface="Rockwell"/>
      </a:defRPr>
    </a:lvl2pPr>
    <a:lvl3pPr indent="457200" defTabSz="457200" latinLnBrk="0">
      <a:defRPr sz="1200">
        <a:solidFill>
          <a:srgbClr val="FFFFFF"/>
        </a:solidFill>
        <a:latin typeface="+mn-lt"/>
        <a:ea typeface="+mn-ea"/>
        <a:cs typeface="+mn-cs"/>
        <a:sym typeface="Rockwell"/>
      </a:defRPr>
    </a:lvl3pPr>
    <a:lvl4pPr indent="685800" defTabSz="457200" latinLnBrk="0">
      <a:defRPr sz="1200">
        <a:solidFill>
          <a:srgbClr val="FFFFFF"/>
        </a:solidFill>
        <a:latin typeface="+mn-lt"/>
        <a:ea typeface="+mn-ea"/>
        <a:cs typeface="+mn-cs"/>
        <a:sym typeface="Rockwell"/>
      </a:defRPr>
    </a:lvl4pPr>
    <a:lvl5pPr indent="914400" defTabSz="457200" latinLnBrk="0">
      <a:defRPr sz="1200">
        <a:solidFill>
          <a:srgbClr val="FFFFFF"/>
        </a:solidFill>
        <a:latin typeface="+mn-lt"/>
        <a:ea typeface="+mn-ea"/>
        <a:cs typeface="+mn-cs"/>
        <a:sym typeface="Rockwell"/>
      </a:defRPr>
    </a:lvl5pPr>
    <a:lvl6pPr indent="1143000" defTabSz="457200" latinLnBrk="0">
      <a:defRPr sz="1200">
        <a:solidFill>
          <a:srgbClr val="FFFFFF"/>
        </a:solidFill>
        <a:latin typeface="+mn-lt"/>
        <a:ea typeface="+mn-ea"/>
        <a:cs typeface="+mn-cs"/>
        <a:sym typeface="Rockwell"/>
      </a:defRPr>
    </a:lvl6pPr>
    <a:lvl7pPr indent="1371600" defTabSz="457200" latinLnBrk="0">
      <a:defRPr sz="1200">
        <a:solidFill>
          <a:srgbClr val="FFFFFF"/>
        </a:solidFill>
        <a:latin typeface="+mn-lt"/>
        <a:ea typeface="+mn-ea"/>
        <a:cs typeface="+mn-cs"/>
        <a:sym typeface="Rockwell"/>
      </a:defRPr>
    </a:lvl7pPr>
    <a:lvl8pPr indent="1600200" defTabSz="457200" latinLnBrk="0">
      <a:defRPr sz="1200">
        <a:solidFill>
          <a:srgbClr val="FFFFFF"/>
        </a:solidFill>
        <a:latin typeface="+mn-lt"/>
        <a:ea typeface="+mn-ea"/>
        <a:cs typeface="+mn-cs"/>
        <a:sym typeface="Rockwell"/>
      </a:defRPr>
    </a:lvl8pPr>
    <a:lvl9pPr indent="1828800" defTabSz="457200" latinLnBrk="0">
      <a:defRPr sz="1200">
        <a:solidFill>
          <a:srgbClr val="FFFFFF"/>
        </a:solidFill>
        <a:latin typeface="+mn-lt"/>
        <a:ea typeface="+mn-ea"/>
        <a:cs typeface="+mn-cs"/>
        <a:sym typeface="Rockwell"/>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Slide">
    <p:spTree>
      <p:nvGrpSpPr>
        <p:cNvPr id="1" name=""/>
        <p:cNvGrpSpPr/>
        <p:nvPr/>
      </p:nvGrpSpPr>
      <p:grpSpPr>
        <a:xfrm>
          <a:off x="0" y="0"/>
          <a:ext cx="0" cy="0"/>
          <a:chOff x="0" y="0"/>
          <a:chExt cx="0" cy="0"/>
        </a:xfrm>
      </p:grpSpPr>
      <p:sp>
        <p:nvSpPr>
          <p:cNvPr id="13" name="Shape 13"/>
          <p:cNvSpPr/>
          <p:nvPr/>
        </p:nvSpPr>
        <p:spPr>
          <a:xfrm>
            <a:off x="164591" y="146304"/>
            <a:ext cx="8814817" cy="250545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25" y="0"/>
                </a:moveTo>
                <a:lnTo>
                  <a:pt x="21600" y="0"/>
                </a:lnTo>
                <a:lnTo>
                  <a:pt x="21600" y="19050"/>
                </a:lnTo>
                <a:cubicBezTo>
                  <a:pt x="21600" y="20458"/>
                  <a:pt x="21275" y="21600"/>
                  <a:pt x="20875" y="21600"/>
                </a:cubicBezTo>
                <a:lnTo>
                  <a:pt x="0" y="21600"/>
                </a:lnTo>
                <a:lnTo>
                  <a:pt x="0" y="2550"/>
                </a:lnTo>
                <a:cubicBezTo>
                  <a:pt x="0" y="1142"/>
                  <a:pt x="325" y="0"/>
                  <a:pt x="725" y="0"/>
                </a:cubicBezTo>
                <a:close/>
              </a:path>
            </a:pathLst>
          </a:custGeom>
          <a:solidFill>
            <a:srgbClr val="878A79">
              <a:alpha val="64999"/>
            </a:srgbClr>
          </a:solidFill>
          <a:ln w="11000" cap="rnd">
            <a:solidFill>
              <a:srgbClr val="9C9F8D">
                <a:alpha val="88000"/>
              </a:srgbClr>
            </a:solidFill>
          </a:ln>
        </p:spPr>
        <p:txBody>
          <a:bodyPr lIns="45719" rIns="45719" anchor="ctr"/>
          <a:lstStyle/>
          <a:p>
            <a:pPr algn="ctr">
              <a:defRPr>
                <a:solidFill>
                  <a:srgbClr val="FFFFFF"/>
                </a:solidFill>
              </a:defRPr>
            </a:pPr>
          </a:p>
        </p:txBody>
      </p:sp>
      <p:sp>
        <p:nvSpPr>
          <p:cNvPr id="14" name="Shape 14"/>
          <p:cNvSpPr/>
          <p:nvPr>
            <p:ph type="title"/>
          </p:nvPr>
        </p:nvSpPr>
        <p:spPr>
          <a:xfrm>
            <a:off x="464234" y="381000"/>
            <a:ext cx="8229600" cy="2209801"/>
          </a:xfrm>
          <a:prstGeom prst="rect">
            <a:avLst/>
          </a:prstGeom>
        </p:spPr>
        <p:txBody>
          <a:bodyPr/>
          <a:lstStyle>
            <a:lvl1pPr indent="0">
              <a:defRPr sz="4800"/>
            </a:lvl1pPr>
          </a:lstStyle>
          <a:p>
            <a:pPr/>
            <a:r>
              <a:t>Title Text</a:t>
            </a:r>
          </a:p>
        </p:txBody>
      </p:sp>
      <p:sp>
        <p:nvSpPr>
          <p:cNvPr id="15" name="Shape 15"/>
          <p:cNvSpPr/>
          <p:nvPr>
            <p:ph type="body" sz="quarter" idx="1"/>
          </p:nvPr>
        </p:nvSpPr>
        <p:spPr>
          <a:xfrm>
            <a:off x="2133600" y="2819400"/>
            <a:ext cx="6560234" cy="1752600"/>
          </a:xfrm>
          <a:prstGeom prst="rect">
            <a:avLst/>
          </a:prstGeom>
        </p:spPr>
        <p:txBody>
          <a:bodyPr/>
          <a:lstStyle>
            <a:lvl1pPr marL="0" indent="0" algn="r">
              <a:buClrTx/>
              <a:buSzTx/>
              <a:buFontTx/>
              <a:buNone/>
            </a:lvl1pPr>
            <a:lvl2pPr marL="0" indent="457200" algn="r">
              <a:buClrTx/>
              <a:buSzTx/>
              <a:buFontTx/>
              <a:buNone/>
            </a:lvl2pPr>
            <a:lvl3pPr marL="0" indent="914400" algn="r">
              <a:buClrTx/>
              <a:buSzTx/>
              <a:buFontTx/>
              <a:buNone/>
            </a:lvl3pPr>
            <a:lvl4pPr marL="0" indent="1371600" algn="r">
              <a:buClrTx/>
              <a:buSzTx/>
              <a:buFontTx/>
              <a:buNone/>
            </a:lvl4pPr>
            <a:lvl5pPr marL="0" indent="1828800" algn="r">
              <a:buClrTx/>
              <a:buSzTx/>
              <a:buFontTx/>
              <a:buNone/>
            </a:lvl5pPr>
          </a:lstStyle>
          <a:p>
            <a:pPr/>
            <a:r>
              <a:t>Body Level One</a:t>
            </a:r>
          </a:p>
          <a:p>
            <a:pPr lvl="1"/>
            <a:r>
              <a:t>Body Level Two</a:t>
            </a:r>
          </a:p>
          <a:p>
            <a:pPr lvl="2"/>
            <a:r>
              <a:t>Body Level Three</a:t>
            </a:r>
          </a:p>
          <a:p>
            <a:pPr lvl="3"/>
            <a:r>
              <a:t>Body Level Four</a:t>
            </a:r>
          </a:p>
          <a:p>
            <a:pPr lvl="4"/>
            <a:r>
              <a:t>Body Level Five</a:t>
            </a:r>
          </a:p>
        </p:txBody>
      </p:sp>
      <p:sp>
        <p:nvSpPr>
          <p:cNvPr id="16" name="Shape 16"/>
          <p:cNvSpPr/>
          <p:nvPr>
            <p:ph type="sldNum" sz="quarter" idx="2"/>
          </p:nvPr>
        </p:nvSpPr>
        <p:spPr>
          <a:xfrm>
            <a:off x="8795900" y="6490460"/>
            <a:ext cx="307340" cy="311408"/>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sp>
        <p:nvSpPr>
          <p:cNvPr id="23" name="Shape 23"/>
          <p:cNvSpPr/>
          <p:nvPr>
            <p:ph type="title"/>
          </p:nvPr>
        </p:nvSpPr>
        <p:spPr>
          <a:prstGeom prst="rect">
            <a:avLst/>
          </a:prstGeom>
        </p:spPr>
        <p:txBody>
          <a:bodyPr/>
          <a:lstStyle/>
          <a:p>
            <a:pPr/>
            <a:r>
              <a:t>Title Text</a:t>
            </a:r>
          </a:p>
        </p:txBody>
      </p:sp>
      <p:sp>
        <p:nvSpPr>
          <p:cNvPr id="24" name="Shape 24"/>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5" name="Shape 2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Section Header">
    <p:bg>
      <p:bgPr>
        <a:solidFill>
          <a:srgbClr val="676A55"/>
        </a:solidFill>
      </p:bgPr>
    </p:bg>
    <p:spTree>
      <p:nvGrpSpPr>
        <p:cNvPr id="1" name=""/>
        <p:cNvGrpSpPr/>
        <p:nvPr/>
      </p:nvGrpSpPr>
      <p:grpSpPr>
        <a:xfrm>
          <a:off x="0" y="0"/>
          <a:ext cx="0" cy="0"/>
          <a:chOff x="0" y="0"/>
          <a:chExt cx="0" cy="0"/>
        </a:xfrm>
      </p:grpSpPr>
      <p:sp>
        <p:nvSpPr>
          <p:cNvPr id="32" name="Shape 32"/>
          <p:cNvSpPr/>
          <p:nvPr/>
        </p:nvSpPr>
        <p:spPr>
          <a:xfrm>
            <a:off x="1000128" y="3265677"/>
            <a:ext cx="7406640" cy="12701"/>
          </a:xfrm>
          <a:prstGeom prst="rect">
            <a:avLst/>
          </a:prstGeom>
          <a:solidFill>
            <a:schemeClr val="accent1"/>
          </a:solidFill>
          <a:ln w="12700">
            <a:miter lim="400000"/>
          </a:ln>
          <a:effectLst>
            <a:outerShdw sx="100000" sy="100000" kx="0" ky="0" algn="b" rotWithShape="0" blurRad="12700" dist="12900" dir="5400000">
              <a:srgbClr val="000000">
                <a:alpha val="75000"/>
              </a:srgbClr>
            </a:outerShdw>
          </a:effectLst>
        </p:spPr>
        <p:txBody>
          <a:bodyPr lIns="45719" rIns="45719" anchor="ctr"/>
          <a:lstStyle/>
          <a:p>
            <a:pPr algn="ctr">
              <a:defRPr>
                <a:solidFill>
                  <a:srgbClr val="FFFFFF"/>
                </a:solidFill>
              </a:defRPr>
            </a:pPr>
          </a:p>
        </p:txBody>
      </p:sp>
      <p:sp>
        <p:nvSpPr>
          <p:cNvPr id="33" name="Shape 33"/>
          <p:cNvSpPr/>
          <p:nvPr>
            <p:ph type="title"/>
          </p:nvPr>
        </p:nvSpPr>
        <p:spPr>
          <a:xfrm>
            <a:off x="722376" y="498229"/>
            <a:ext cx="7772400" cy="2731009"/>
          </a:xfrm>
          <a:prstGeom prst="rect">
            <a:avLst/>
          </a:prstGeom>
        </p:spPr>
        <p:txBody>
          <a:bodyPr/>
          <a:lstStyle>
            <a:lvl1pPr>
              <a:defRPr b="1" sz="4000">
                <a:solidFill>
                  <a:srgbClr val="68BF6F"/>
                </a:solidFill>
              </a:defRPr>
            </a:lvl1pPr>
          </a:lstStyle>
          <a:p>
            <a:pPr/>
            <a:r>
              <a:t>Title Text</a:t>
            </a:r>
          </a:p>
        </p:txBody>
      </p:sp>
      <p:sp>
        <p:nvSpPr>
          <p:cNvPr id="34" name="Shape 34"/>
          <p:cNvSpPr/>
          <p:nvPr>
            <p:ph type="body" sz="quarter" idx="1"/>
          </p:nvPr>
        </p:nvSpPr>
        <p:spPr>
          <a:xfrm>
            <a:off x="722312" y="3287713"/>
            <a:ext cx="7772401" cy="1509712"/>
          </a:xfrm>
          <a:prstGeom prst="rect">
            <a:avLst/>
          </a:prstGeom>
        </p:spPr>
        <p:txBody>
          <a:bodyPr/>
          <a:lstStyle>
            <a:lvl1pPr marL="0" indent="0" algn="r">
              <a:buClrTx/>
              <a:buSzTx/>
              <a:buFontTx/>
              <a:buNone/>
              <a:defRPr sz="2000"/>
            </a:lvl1pPr>
            <a:lvl2pPr marL="0" indent="411480" algn="r">
              <a:buClrTx/>
              <a:buSzTx/>
              <a:buFontTx/>
              <a:buNone/>
              <a:defRPr sz="2000"/>
            </a:lvl2pPr>
            <a:lvl3pPr marL="0" indent="630936" algn="r">
              <a:buClrTx/>
              <a:buSzTx/>
              <a:buFontTx/>
              <a:buNone/>
              <a:defRPr sz="2000"/>
            </a:lvl3pPr>
            <a:lvl4pPr marL="0" indent="822959" algn="r">
              <a:buClrTx/>
              <a:buSzTx/>
              <a:buFontTx/>
              <a:buNone/>
              <a:defRPr sz="2000"/>
            </a:lvl4pPr>
            <a:lvl5pPr marL="0" indent="1005839" algn="r">
              <a:buClrTx/>
              <a:buSzTx/>
              <a:buFontTx/>
              <a:buNone/>
              <a:defRPr sz="2000"/>
            </a:lvl5pPr>
          </a:lstStyle>
          <a:p>
            <a:pPr/>
            <a:r>
              <a:t>Body Level One</a:t>
            </a:r>
          </a:p>
          <a:p>
            <a:pPr lvl="1"/>
            <a:r>
              <a:t>Body Level Two</a:t>
            </a:r>
          </a:p>
          <a:p>
            <a:pPr lvl="2"/>
            <a:r>
              <a:t>Body Level Three</a:t>
            </a:r>
          </a:p>
          <a:p>
            <a:pPr lvl="3"/>
            <a:r>
              <a:t>Body Level Four</a:t>
            </a:r>
          </a:p>
          <a:p>
            <a:pPr lvl="4"/>
            <a:r>
              <a:t>Body Level Five</a:t>
            </a:r>
          </a:p>
        </p:txBody>
      </p:sp>
      <p:sp>
        <p:nvSpPr>
          <p:cNvPr id="35" name="Shape 35"/>
          <p:cNvSpPr/>
          <p:nvPr>
            <p:ph type="sldNum" sz="quarter" idx="2"/>
          </p:nvPr>
        </p:nvSpPr>
        <p:spPr>
          <a:xfrm>
            <a:off x="8795900" y="6495125"/>
            <a:ext cx="307340" cy="311409"/>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Two Content">
    <p:spTree>
      <p:nvGrpSpPr>
        <p:cNvPr id="1" name=""/>
        <p:cNvGrpSpPr/>
        <p:nvPr/>
      </p:nvGrpSpPr>
      <p:grpSpPr>
        <a:xfrm>
          <a:off x="0" y="0"/>
          <a:ext cx="0" cy="0"/>
          <a:chOff x="0" y="0"/>
          <a:chExt cx="0" cy="0"/>
        </a:xfrm>
      </p:grpSpPr>
      <p:sp>
        <p:nvSpPr>
          <p:cNvPr id="42" name="Shape 42"/>
          <p:cNvSpPr/>
          <p:nvPr>
            <p:ph type="title"/>
          </p:nvPr>
        </p:nvSpPr>
        <p:spPr>
          <a:prstGeom prst="rect">
            <a:avLst/>
          </a:prstGeom>
        </p:spPr>
        <p:txBody>
          <a:bodyPr/>
          <a:lstStyle/>
          <a:p>
            <a:pPr/>
            <a:r>
              <a:t>Title Text</a:t>
            </a:r>
          </a:p>
        </p:txBody>
      </p:sp>
      <p:sp>
        <p:nvSpPr>
          <p:cNvPr id="43" name="Shape 43"/>
          <p:cNvSpPr/>
          <p:nvPr>
            <p:ph type="body" sz="half" idx="1"/>
          </p:nvPr>
        </p:nvSpPr>
        <p:spPr>
          <a:xfrm>
            <a:off x="457200" y="1645919"/>
            <a:ext cx="4038600" cy="4526281"/>
          </a:xfrm>
          <a:prstGeom prst="rect">
            <a:avLst/>
          </a:prstGeom>
        </p:spPr>
        <p:txBody>
          <a:bodyPr/>
          <a:lstStyle>
            <a:lvl1pPr>
              <a:defRPr sz="2800"/>
            </a:lvl1pPr>
            <a:lvl2pPr marL="678180" indent="-266700">
              <a:defRPr sz="2800"/>
            </a:lvl2pPr>
            <a:lvl3pPr marL="899769" indent="-268833">
              <a:defRPr sz="2800"/>
            </a:lvl3pPr>
            <a:lvl4pPr marL="1107439" indent="-284480">
              <a:defRPr sz="2800"/>
            </a:lvl4pPr>
            <a:lvl5pPr marL="1290319" indent="-284480">
              <a:defRPr sz="2800"/>
            </a:lvl5pPr>
          </a:lstStyle>
          <a:p>
            <a:pPr/>
            <a:r>
              <a:t>Body Level One</a:t>
            </a:r>
          </a:p>
          <a:p>
            <a:pPr lvl="1"/>
            <a:r>
              <a:t>Body Level Two</a:t>
            </a:r>
          </a:p>
          <a:p>
            <a:pPr lvl="2"/>
            <a:r>
              <a:t>Body Level Three</a:t>
            </a:r>
          </a:p>
          <a:p>
            <a:pPr lvl="3"/>
            <a:r>
              <a:t>Body Level Four</a:t>
            </a:r>
          </a:p>
          <a:p>
            <a:pPr lvl="4"/>
            <a:r>
              <a:t>Body Level Five</a:t>
            </a:r>
          </a:p>
        </p:txBody>
      </p:sp>
      <p:sp>
        <p:nvSpPr>
          <p:cNvPr id="44" name="Shape 44"/>
          <p:cNvSpPr/>
          <p:nvPr>
            <p:ph type="sldNum" sz="quarter" idx="2"/>
          </p:nvPr>
        </p:nvSpPr>
        <p:spPr>
          <a:xfrm>
            <a:off x="8798028" y="6496024"/>
            <a:ext cx="307340" cy="311408"/>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Comparison">
    <p:spTree>
      <p:nvGrpSpPr>
        <p:cNvPr id="1" name=""/>
        <p:cNvGrpSpPr/>
        <p:nvPr/>
      </p:nvGrpSpPr>
      <p:grpSpPr>
        <a:xfrm>
          <a:off x="0" y="0"/>
          <a:ext cx="0" cy="0"/>
          <a:chOff x="0" y="0"/>
          <a:chExt cx="0" cy="0"/>
        </a:xfrm>
      </p:grpSpPr>
      <p:sp>
        <p:nvSpPr>
          <p:cNvPr id="51" name="Shape 51"/>
          <p:cNvSpPr/>
          <p:nvPr/>
        </p:nvSpPr>
        <p:spPr>
          <a:xfrm>
            <a:off x="164591" y="147084"/>
            <a:ext cx="8810847" cy="65653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00" y="0"/>
                </a:moveTo>
                <a:lnTo>
                  <a:pt x="21600" y="0"/>
                </a:lnTo>
                <a:lnTo>
                  <a:pt x="21600" y="19050"/>
                </a:lnTo>
                <a:cubicBezTo>
                  <a:pt x="21600" y="20458"/>
                  <a:pt x="20749" y="21600"/>
                  <a:pt x="19700" y="21600"/>
                </a:cubicBezTo>
                <a:lnTo>
                  <a:pt x="0" y="21600"/>
                </a:lnTo>
                <a:lnTo>
                  <a:pt x="0" y="2550"/>
                </a:lnTo>
                <a:cubicBezTo>
                  <a:pt x="0" y="1142"/>
                  <a:pt x="851" y="0"/>
                  <a:pt x="1900" y="0"/>
                </a:cubicBezTo>
                <a:close/>
              </a:path>
            </a:pathLst>
          </a:custGeom>
          <a:solidFill>
            <a:srgbClr val="878A79">
              <a:alpha val="64999"/>
            </a:srgbClr>
          </a:solidFill>
          <a:ln w="11000" cap="rnd">
            <a:solidFill>
              <a:srgbClr val="9C9F8D">
                <a:alpha val="88000"/>
              </a:srgbClr>
            </a:solidFill>
          </a:ln>
        </p:spPr>
        <p:txBody>
          <a:bodyPr lIns="45719" rIns="45719" anchor="ctr"/>
          <a:lstStyle/>
          <a:p>
            <a:pPr algn="ctr">
              <a:defRPr>
                <a:solidFill>
                  <a:srgbClr val="FFFFFF"/>
                </a:solidFill>
              </a:defRPr>
            </a:pPr>
          </a:p>
        </p:txBody>
      </p:sp>
      <p:sp>
        <p:nvSpPr>
          <p:cNvPr id="52" name="Shape 52"/>
          <p:cNvSpPr/>
          <p:nvPr/>
        </p:nvSpPr>
        <p:spPr>
          <a:xfrm>
            <a:off x="616743" y="2163438"/>
            <a:ext cx="3749041" cy="12700"/>
          </a:xfrm>
          <a:prstGeom prst="rect">
            <a:avLst/>
          </a:prstGeom>
          <a:solidFill>
            <a:schemeClr val="accent1"/>
          </a:solidFill>
          <a:ln w="12700">
            <a:miter lim="400000"/>
          </a:ln>
          <a:effectLst>
            <a:outerShdw sx="100000" sy="100000" kx="0" ky="0" algn="b" rotWithShape="0" blurRad="12700" dist="12900" dir="5400000">
              <a:srgbClr val="000000">
                <a:alpha val="75000"/>
              </a:srgbClr>
            </a:outerShdw>
          </a:effectLst>
        </p:spPr>
        <p:txBody>
          <a:bodyPr lIns="45719" rIns="45719" anchor="b"/>
          <a:lstStyle/>
          <a:p>
            <a:pPr algn="ctr">
              <a:defRPr>
                <a:solidFill>
                  <a:srgbClr val="FFFFFF"/>
                </a:solidFill>
              </a:defRPr>
            </a:pPr>
          </a:p>
        </p:txBody>
      </p:sp>
      <p:sp>
        <p:nvSpPr>
          <p:cNvPr id="53" name="Shape 53"/>
          <p:cNvSpPr/>
          <p:nvPr/>
        </p:nvSpPr>
        <p:spPr>
          <a:xfrm>
            <a:off x="4800599" y="2163438"/>
            <a:ext cx="3749041" cy="12700"/>
          </a:xfrm>
          <a:prstGeom prst="rect">
            <a:avLst/>
          </a:prstGeom>
          <a:solidFill>
            <a:schemeClr val="accent1"/>
          </a:solidFill>
          <a:ln w="12700">
            <a:miter lim="400000"/>
          </a:ln>
          <a:effectLst>
            <a:outerShdw sx="100000" sy="100000" kx="0" ky="0" algn="b" rotWithShape="0" blurRad="12700" dist="12900" dir="5400000">
              <a:srgbClr val="000000">
                <a:alpha val="75000"/>
              </a:srgbClr>
            </a:outerShdw>
          </a:effectLst>
        </p:spPr>
        <p:txBody>
          <a:bodyPr lIns="45719" rIns="45719" anchor="b"/>
          <a:lstStyle/>
          <a:p>
            <a:pPr algn="ctr">
              <a:defRPr>
                <a:solidFill>
                  <a:srgbClr val="FFFFFF"/>
                </a:solidFill>
              </a:defRPr>
            </a:pPr>
          </a:p>
        </p:txBody>
      </p:sp>
      <p:sp>
        <p:nvSpPr>
          <p:cNvPr id="54" name="Shape 54"/>
          <p:cNvSpPr/>
          <p:nvPr>
            <p:ph type="title"/>
          </p:nvPr>
        </p:nvSpPr>
        <p:spPr>
          <a:xfrm>
            <a:off x="457200" y="251948"/>
            <a:ext cx="8229600" cy="1143000"/>
          </a:xfrm>
          <a:prstGeom prst="rect">
            <a:avLst/>
          </a:prstGeom>
        </p:spPr>
        <p:txBody>
          <a:bodyPr/>
          <a:lstStyle/>
          <a:p>
            <a:pPr/>
            <a:r>
              <a:t>Title Text</a:t>
            </a:r>
          </a:p>
        </p:txBody>
      </p:sp>
      <p:sp>
        <p:nvSpPr>
          <p:cNvPr id="55" name="Shape 55"/>
          <p:cNvSpPr/>
          <p:nvPr>
            <p:ph type="body" sz="quarter" idx="1"/>
          </p:nvPr>
        </p:nvSpPr>
        <p:spPr>
          <a:xfrm>
            <a:off x="457200" y="1535112"/>
            <a:ext cx="4040188" cy="639763"/>
          </a:xfrm>
          <a:prstGeom prst="rect">
            <a:avLst/>
          </a:prstGeom>
        </p:spPr>
        <p:txBody>
          <a:bodyPr anchor="b"/>
          <a:lstStyle>
            <a:lvl1pPr marL="0" indent="91439">
              <a:buClrTx/>
              <a:buSzTx/>
              <a:buFontTx/>
              <a:buNone/>
              <a:defRPr cap="all" sz="2200"/>
            </a:lvl1pPr>
            <a:lvl2pPr marL="0" indent="411480">
              <a:buClrTx/>
              <a:buSzTx/>
              <a:buFontTx/>
              <a:buNone/>
              <a:defRPr cap="all" sz="2200"/>
            </a:lvl2pPr>
            <a:lvl3pPr marL="0" indent="630936">
              <a:buClrTx/>
              <a:buSzTx/>
              <a:buFontTx/>
              <a:buNone/>
              <a:defRPr cap="all" sz="2200"/>
            </a:lvl3pPr>
            <a:lvl4pPr marL="0" indent="822959">
              <a:buClrTx/>
              <a:buSzTx/>
              <a:buFontTx/>
              <a:buNone/>
              <a:defRPr cap="all" sz="2200"/>
            </a:lvl4pPr>
            <a:lvl5pPr marL="0" indent="1005839">
              <a:buClrTx/>
              <a:buSzTx/>
              <a:buFontTx/>
              <a:buNone/>
              <a:defRPr cap="all" sz="2200"/>
            </a:lvl5pPr>
          </a:lstStyle>
          <a:p>
            <a:pPr/>
            <a:r>
              <a:t>Body Level One</a:t>
            </a:r>
          </a:p>
          <a:p>
            <a:pPr lvl="1"/>
            <a:r>
              <a:t>Body Level Two</a:t>
            </a:r>
          </a:p>
          <a:p>
            <a:pPr lvl="2"/>
            <a:r>
              <a:t>Body Level Three</a:t>
            </a:r>
          </a:p>
          <a:p>
            <a:pPr lvl="3"/>
            <a:r>
              <a:t>Body Level Four</a:t>
            </a:r>
          </a:p>
          <a:p>
            <a:pPr lvl="4"/>
            <a:r>
              <a:t>Body Level Five</a:t>
            </a:r>
          </a:p>
        </p:txBody>
      </p:sp>
      <p:sp>
        <p:nvSpPr>
          <p:cNvPr id="56" name="Shape 56"/>
          <p:cNvSpPr/>
          <p:nvPr>
            <p:ph type="body" sz="quarter" idx="13"/>
          </p:nvPr>
        </p:nvSpPr>
        <p:spPr>
          <a:xfrm>
            <a:off x="4645025" y="1535112"/>
            <a:ext cx="4041775" cy="639763"/>
          </a:xfrm>
          <a:prstGeom prst="rect">
            <a:avLst/>
          </a:prstGeom>
        </p:spPr>
        <p:txBody>
          <a:bodyPr anchor="b"/>
          <a:lstStyle/>
          <a:p>
            <a:pPr marL="0" indent="91439">
              <a:buClrTx/>
              <a:buSzTx/>
              <a:buFontTx/>
              <a:buNone/>
              <a:defRPr cap="all" sz="2200"/>
            </a:pPr>
          </a:p>
        </p:txBody>
      </p:sp>
      <p:sp>
        <p:nvSpPr>
          <p:cNvPr id="57" name="Shape 57"/>
          <p:cNvSpPr/>
          <p:nvPr>
            <p:ph type="sldNum" sz="quarter" idx="2"/>
          </p:nvPr>
        </p:nvSpPr>
        <p:spPr>
          <a:xfrm>
            <a:off x="8798028" y="6496024"/>
            <a:ext cx="307340" cy="311408"/>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Only">
    <p:spTree>
      <p:nvGrpSpPr>
        <p:cNvPr id="1" name=""/>
        <p:cNvGrpSpPr/>
        <p:nvPr/>
      </p:nvGrpSpPr>
      <p:grpSpPr>
        <a:xfrm>
          <a:off x="0" y="0"/>
          <a:ext cx="0" cy="0"/>
          <a:chOff x="0" y="0"/>
          <a:chExt cx="0" cy="0"/>
        </a:xfrm>
      </p:grpSpPr>
      <p:sp>
        <p:nvSpPr>
          <p:cNvPr id="64" name="Shape 64"/>
          <p:cNvSpPr/>
          <p:nvPr>
            <p:ph type="title"/>
          </p:nvPr>
        </p:nvSpPr>
        <p:spPr>
          <a:xfrm>
            <a:off x="457200" y="253217"/>
            <a:ext cx="8229600" cy="1143001"/>
          </a:xfrm>
          <a:prstGeom prst="rect">
            <a:avLst/>
          </a:prstGeom>
        </p:spPr>
        <p:txBody>
          <a:bodyPr/>
          <a:lstStyle/>
          <a:p>
            <a:pPr/>
            <a:r>
              <a:t>Title Text</a:t>
            </a:r>
          </a:p>
        </p:txBody>
      </p:sp>
      <p:sp>
        <p:nvSpPr>
          <p:cNvPr id="65" name="Shape 6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sp>
        <p:nvSpPr>
          <p:cNvPr id="72" name="Shape 72"/>
          <p:cNvSpPr/>
          <p:nvPr/>
        </p:nvSpPr>
        <p:spPr>
          <a:xfrm>
            <a:off x="164591" y="147084"/>
            <a:ext cx="8810847" cy="65653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00" y="0"/>
                </a:moveTo>
                <a:lnTo>
                  <a:pt x="21600" y="0"/>
                </a:lnTo>
                <a:lnTo>
                  <a:pt x="21600" y="19050"/>
                </a:lnTo>
                <a:cubicBezTo>
                  <a:pt x="21600" y="20458"/>
                  <a:pt x="20749" y="21600"/>
                  <a:pt x="19700" y="21600"/>
                </a:cubicBezTo>
                <a:lnTo>
                  <a:pt x="0" y="21600"/>
                </a:lnTo>
                <a:lnTo>
                  <a:pt x="0" y="2550"/>
                </a:lnTo>
                <a:cubicBezTo>
                  <a:pt x="0" y="1142"/>
                  <a:pt x="851" y="0"/>
                  <a:pt x="1900" y="0"/>
                </a:cubicBezTo>
                <a:close/>
              </a:path>
            </a:pathLst>
          </a:custGeom>
          <a:solidFill>
            <a:srgbClr val="878A79">
              <a:alpha val="64999"/>
            </a:srgbClr>
          </a:solidFill>
          <a:ln w="11000" cap="rnd">
            <a:solidFill>
              <a:srgbClr val="9C9F8D">
                <a:alpha val="88000"/>
              </a:srgbClr>
            </a:solidFill>
          </a:ln>
        </p:spPr>
        <p:txBody>
          <a:bodyPr lIns="45719" rIns="45719" anchor="ctr"/>
          <a:lstStyle/>
          <a:p>
            <a:pPr algn="ctr">
              <a:defRPr>
                <a:solidFill>
                  <a:srgbClr val="FFFFFF"/>
                </a:solidFill>
              </a:defRPr>
            </a:pPr>
          </a:p>
        </p:txBody>
      </p:sp>
      <p:sp>
        <p:nvSpPr>
          <p:cNvPr id="73" name="Shape 7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Content with Caption">
    <p:bg>
      <p:bgPr>
        <a:solidFill>
          <a:srgbClr val="676A55"/>
        </a:solidFill>
      </p:bgPr>
    </p:bg>
    <p:spTree>
      <p:nvGrpSpPr>
        <p:cNvPr id="1" name=""/>
        <p:cNvGrpSpPr/>
        <p:nvPr/>
      </p:nvGrpSpPr>
      <p:grpSpPr>
        <a:xfrm>
          <a:off x="0" y="0"/>
          <a:ext cx="0" cy="0"/>
          <a:chOff x="0" y="0"/>
          <a:chExt cx="0" cy="0"/>
        </a:xfrm>
      </p:grpSpPr>
      <p:sp>
        <p:nvSpPr>
          <p:cNvPr id="80" name="Shape 80"/>
          <p:cNvSpPr/>
          <p:nvPr/>
        </p:nvSpPr>
        <p:spPr>
          <a:xfrm>
            <a:off x="5057552" y="1055878"/>
            <a:ext cx="3749040" cy="12700"/>
          </a:xfrm>
          <a:prstGeom prst="rect">
            <a:avLst/>
          </a:prstGeom>
          <a:solidFill>
            <a:schemeClr val="accent1"/>
          </a:solidFill>
          <a:ln w="12700">
            <a:miter lim="400000"/>
          </a:ln>
          <a:effectLst>
            <a:outerShdw sx="100000" sy="100000" kx="0" ky="0" algn="b" rotWithShape="0" blurRad="12700" dist="12900" dir="5400000">
              <a:srgbClr val="000000">
                <a:alpha val="75000"/>
              </a:srgbClr>
            </a:outerShdw>
          </a:effectLst>
        </p:spPr>
        <p:txBody>
          <a:bodyPr lIns="45719" rIns="45719" anchor="ctr"/>
          <a:lstStyle/>
          <a:p>
            <a:pPr algn="ctr">
              <a:defRPr>
                <a:solidFill>
                  <a:srgbClr val="FFFFFF"/>
                </a:solidFill>
              </a:defRPr>
            </a:pPr>
          </a:p>
        </p:txBody>
      </p:sp>
      <p:sp>
        <p:nvSpPr>
          <p:cNvPr id="81" name="Shape 81"/>
          <p:cNvSpPr/>
          <p:nvPr>
            <p:ph type="title"/>
          </p:nvPr>
        </p:nvSpPr>
        <p:spPr>
          <a:xfrm>
            <a:off x="4963136" y="304800"/>
            <a:ext cx="3931920" cy="762000"/>
          </a:xfrm>
          <a:prstGeom prst="rect">
            <a:avLst/>
          </a:prstGeom>
        </p:spPr>
        <p:txBody>
          <a:bodyPr/>
          <a:lstStyle>
            <a:lvl1pPr indent="0">
              <a:defRPr b="1" sz="2000"/>
            </a:lvl1pPr>
          </a:lstStyle>
          <a:p>
            <a:pPr/>
            <a:r>
              <a:t>Title Text</a:t>
            </a:r>
          </a:p>
        </p:txBody>
      </p:sp>
      <p:sp>
        <p:nvSpPr>
          <p:cNvPr id="82" name="Shape 82"/>
          <p:cNvSpPr/>
          <p:nvPr>
            <p:ph type="body" sz="quarter" idx="1"/>
          </p:nvPr>
        </p:nvSpPr>
        <p:spPr>
          <a:xfrm>
            <a:off x="4963136" y="1107559"/>
            <a:ext cx="3931920" cy="1066801"/>
          </a:xfrm>
          <a:prstGeom prst="rect">
            <a:avLst/>
          </a:prstGeom>
        </p:spPr>
        <p:txBody>
          <a:bodyPr/>
          <a:lstStyle>
            <a:lvl1pPr marL="0" indent="0" algn="r">
              <a:buClrTx/>
              <a:buSzTx/>
              <a:buFontTx/>
              <a:buNone/>
              <a:defRPr sz="1400"/>
            </a:lvl1pPr>
            <a:lvl2pPr marL="0" indent="411480" algn="r">
              <a:buClrTx/>
              <a:buSzTx/>
              <a:buFontTx/>
              <a:buNone/>
              <a:defRPr sz="1400"/>
            </a:lvl2pPr>
            <a:lvl3pPr marL="0" indent="630936" algn="r">
              <a:buClrTx/>
              <a:buSzTx/>
              <a:buFontTx/>
              <a:buNone/>
              <a:defRPr sz="1400"/>
            </a:lvl3pPr>
            <a:lvl4pPr marL="0" indent="822959" algn="r">
              <a:buClrTx/>
              <a:buSzTx/>
              <a:buFontTx/>
              <a:buNone/>
              <a:defRPr sz="1400"/>
            </a:lvl4pPr>
            <a:lvl5pPr marL="0" indent="1005839" algn="r">
              <a:buClrTx/>
              <a:buSzTx/>
              <a:buFontTx/>
              <a:buNone/>
              <a:defRPr sz="1400"/>
            </a:lvl5pPr>
          </a:lstStyle>
          <a:p>
            <a:pPr/>
            <a:r>
              <a:t>Body Level One</a:t>
            </a:r>
          </a:p>
          <a:p>
            <a:pPr lvl="1"/>
            <a:r>
              <a:t>Body Level Two</a:t>
            </a:r>
          </a:p>
          <a:p>
            <a:pPr lvl="2"/>
            <a:r>
              <a:t>Body Level Three</a:t>
            </a:r>
          </a:p>
          <a:p>
            <a:pPr lvl="3"/>
            <a:r>
              <a:t>Body Level Four</a:t>
            </a:r>
          </a:p>
          <a:p>
            <a:pPr lvl="4"/>
            <a:r>
              <a:t>Body Level Five</a:t>
            </a:r>
          </a:p>
        </p:txBody>
      </p:sp>
      <p:sp>
        <p:nvSpPr>
          <p:cNvPr id="83" name="Shape 83"/>
          <p:cNvSpPr/>
          <p:nvPr>
            <p:ph type="sldNum" sz="quarter" idx="2"/>
          </p:nvPr>
        </p:nvSpPr>
        <p:spPr>
          <a:xfrm>
            <a:off x="8795900" y="6495125"/>
            <a:ext cx="307340" cy="311409"/>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icture with Caption">
    <p:spTree>
      <p:nvGrpSpPr>
        <p:cNvPr id="1" name=""/>
        <p:cNvGrpSpPr/>
        <p:nvPr/>
      </p:nvGrpSpPr>
      <p:grpSpPr>
        <a:xfrm>
          <a:off x="0" y="0"/>
          <a:ext cx="0" cy="0"/>
          <a:chOff x="0" y="0"/>
          <a:chExt cx="0" cy="0"/>
        </a:xfrm>
      </p:grpSpPr>
      <p:sp>
        <p:nvSpPr>
          <p:cNvPr id="90" name="Shape 90"/>
          <p:cNvSpPr/>
          <p:nvPr>
            <p:ph type="title"/>
          </p:nvPr>
        </p:nvSpPr>
        <p:spPr>
          <a:xfrm>
            <a:off x="3040443" y="4724400"/>
            <a:ext cx="5486400" cy="664536"/>
          </a:xfrm>
          <a:prstGeom prst="rect">
            <a:avLst/>
          </a:prstGeom>
        </p:spPr>
        <p:txBody>
          <a:bodyPr/>
          <a:lstStyle>
            <a:lvl1pPr indent="0">
              <a:defRPr b="1" sz="2000"/>
            </a:lvl1pPr>
          </a:lstStyle>
          <a:p>
            <a:pPr/>
            <a:r>
              <a:t>Title Text</a:t>
            </a:r>
          </a:p>
        </p:txBody>
      </p:sp>
      <p:sp>
        <p:nvSpPr>
          <p:cNvPr id="91" name="Shape 91"/>
          <p:cNvSpPr/>
          <p:nvPr>
            <p:ph type="body" sz="quarter" idx="1"/>
          </p:nvPr>
        </p:nvSpPr>
        <p:spPr>
          <a:xfrm>
            <a:off x="3040443" y="5388936"/>
            <a:ext cx="5486400" cy="912255"/>
          </a:xfrm>
          <a:prstGeom prst="rect">
            <a:avLst/>
          </a:prstGeom>
        </p:spPr>
        <p:txBody>
          <a:bodyPr/>
          <a:lstStyle>
            <a:lvl1pPr marL="0" indent="0" algn="r">
              <a:buClrTx/>
              <a:buSzTx/>
              <a:buFontTx/>
              <a:buNone/>
              <a:defRPr sz="1400"/>
            </a:lvl1pPr>
            <a:lvl2pPr marL="678180" indent="-266700" algn="r">
              <a:buClrTx/>
              <a:buFontTx/>
              <a:defRPr sz="1400"/>
            </a:lvl2pPr>
            <a:lvl3pPr marL="899769" indent="-268833" algn="r">
              <a:buClrTx/>
              <a:buFontTx/>
              <a:defRPr sz="1400"/>
            </a:lvl3pPr>
            <a:lvl4pPr marL="1107439" indent="-284480" algn="r">
              <a:buClrTx/>
              <a:buFontTx/>
              <a:defRPr sz="1400"/>
            </a:lvl4pPr>
            <a:lvl5pPr marL="1290319" indent="-284480" algn="r">
              <a:buClrTx/>
              <a:buFontTx/>
              <a:defRPr sz="1400"/>
            </a:lvl5pPr>
          </a:lstStyle>
          <a:p>
            <a:pPr/>
            <a:r>
              <a:t>Body Level One</a:t>
            </a:r>
          </a:p>
          <a:p>
            <a:pPr lvl="1"/>
            <a:r>
              <a:t>Body Level Two</a:t>
            </a:r>
          </a:p>
          <a:p>
            <a:pPr lvl="2"/>
            <a:r>
              <a:t>Body Level Three</a:t>
            </a:r>
          </a:p>
          <a:p>
            <a:pPr lvl="3"/>
            <a:r>
              <a:t>Body Level Four</a:t>
            </a:r>
          </a:p>
          <a:p>
            <a:pPr lvl="4"/>
            <a:r>
              <a:t>Body Level Five</a:t>
            </a:r>
          </a:p>
        </p:txBody>
      </p:sp>
      <p:sp>
        <p:nvSpPr>
          <p:cNvPr id="92" name="Shape 92"/>
          <p:cNvSpPr/>
          <p:nvPr>
            <p:ph type="pic" idx="13"/>
          </p:nvPr>
        </p:nvSpPr>
        <p:spPr>
          <a:xfrm>
            <a:off x="304800" y="249864"/>
            <a:ext cx="8534400" cy="4343400"/>
          </a:xfrm>
          <a:prstGeom prst="rect">
            <a:avLst/>
          </a:prstGeom>
          <a:ln w="11000" cap="rnd">
            <a:solidFill>
              <a:srgbClr val="9C9F8D">
                <a:alpha val="88000"/>
              </a:srgbClr>
            </a:solidFill>
            <a:round/>
          </a:ln>
        </p:spPr>
        <p:txBody>
          <a:bodyPr lIns="91439" rIns="91439">
            <a:noAutofit/>
          </a:bodyPr>
          <a:lstStyle/>
          <a:p>
            <a:pPr/>
          </a:p>
        </p:txBody>
      </p:sp>
      <p:sp>
        <p:nvSpPr>
          <p:cNvPr id="93" name="Shape 93"/>
          <p:cNvSpPr/>
          <p:nvPr>
            <p:ph type="sldNum" sz="quarter" idx="2"/>
          </p:nvPr>
        </p:nvSpPr>
        <p:spPr>
          <a:xfrm>
            <a:off x="8795900" y="6490460"/>
            <a:ext cx="307340" cy="311408"/>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Title and Vertical Text">
    <p:spTree>
      <p:nvGrpSpPr>
        <p:cNvPr id="1" name=""/>
        <p:cNvGrpSpPr/>
        <p:nvPr/>
      </p:nvGrpSpPr>
      <p:grpSpPr>
        <a:xfrm>
          <a:off x="0" y="0"/>
          <a:ext cx="0" cy="0"/>
          <a:chOff x="0" y="0"/>
          <a:chExt cx="0" cy="0"/>
        </a:xfrm>
      </p:grpSpPr>
      <p:sp>
        <p:nvSpPr>
          <p:cNvPr id="100" name="Shape 100"/>
          <p:cNvSpPr/>
          <p:nvPr/>
        </p:nvSpPr>
        <p:spPr>
          <a:xfrm>
            <a:off x="164591" y="147084"/>
            <a:ext cx="8810847" cy="65653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00" y="0"/>
                </a:moveTo>
                <a:lnTo>
                  <a:pt x="21600" y="0"/>
                </a:lnTo>
                <a:lnTo>
                  <a:pt x="21600" y="19050"/>
                </a:lnTo>
                <a:cubicBezTo>
                  <a:pt x="21600" y="20458"/>
                  <a:pt x="20749" y="21600"/>
                  <a:pt x="19700" y="21600"/>
                </a:cubicBezTo>
                <a:lnTo>
                  <a:pt x="0" y="21600"/>
                </a:lnTo>
                <a:lnTo>
                  <a:pt x="0" y="2550"/>
                </a:lnTo>
                <a:cubicBezTo>
                  <a:pt x="0" y="1142"/>
                  <a:pt x="851" y="0"/>
                  <a:pt x="1900" y="0"/>
                </a:cubicBezTo>
                <a:close/>
              </a:path>
            </a:pathLst>
          </a:custGeom>
          <a:solidFill>
            <a:srgbClr val="878A79">
              <a:alpha val="64999"/>
            </a:srgbClr>
          </a:solidFill>
          <a:ln w="11000" cap="rnd">
            <a:solidFill>
              <a:srgbClr val="9C9F8D">
                <a:alpha val="88000"/>
              </a:srgbClr>
            </a:solidFill>
          </a:ln>
        </p:spPr>
        <p:txBody>
          <a:bodyPr lIns="45719" rIns="45719" anchor="ctr"/>
          <a:lstStyle/>
          <a:p>
            <a:pPr algn="ctr">
              <a:defRPr>
                <a:solidFill>
                  <a:srgbClr val="FFFFFF"/>
                </a:solidFill>
              </a:defRPr>
            </a:pPr>
          </a:p>
        </p:txBody>
      </p:sp>
      <p:sp>
        <p:nvSpPr>
          <p:cNvPr id="101" name="Shape 101"/>
          <p:cNvSpPr/>
          <p:nvPr>
            <p:ph type="title"/>
          </p:nvPr>
        </p:nvSpPr>
        <p:spPr>
          <a:prstGeom prst="rect">
            <a:avLst/>
          </a:prstGeom>
        </p:spPr>
        <p:txBody>
          <a:bodyPr/>
          <a:lstStyle/>
          <a:p>
            <a:pPr/>
            <a:r>
              <a:t>Title Text</a:t>
            </a:r>
          </a:p>
        </p:txBody>
      </p:sp>
      <p:sp>
        <p:nvSpPr>
          <p:cNvPr id="102" name="Shape 102"/>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03" name="Shape 10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Vertical Title and Text">
    <p:spTree>
      <p:nvGrpSpPr>
        <p:cNvPr id="1" name=""/>
        <p:cNvGrpSpPr/>
        <p:nvPr/>
      </p:nvGrpSpPr>
      <p:grpSpPr>
        <a:xfrm>
          <a:off x="0" y="0"/>
          <a:ext cx="0" cy="0"/>
          <a:chOff x="0" y="0"/>
          <a:chExt cx="0" cy="0"/>
        </a:xfrm>
      </p:grpSpPr>
      <p:sp>
        <p:nvSpPr>
          <p:cNvPr id="110" name="Shape 110"/>
          <p:cNvSpPr/>
          <p:nvPr/>
        </p:nvSpPr>
        <p:spPr>
          <a:xfrm>
            <a:off x="164591" y="147084"/>
            <a:ext cx="8810847" cy="65653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00" y="0"/>
                </a:moveTo>
                <a:lnTo>
                  <a:pt x="21600" y="0"/>
                </a:lnTo>
                <a:lnTo>
                  <a:pt x="21600" y="19050"/>
                </a:lnTo>
                <a:cubicBezTo>
                  <a:pt x="21600" y="20458"/>
                  <a:pt x="20749" y="21600"/>
                  <a:pt x="19700" y="21600"/>
                </a:cubicBezTo>
                <a:lnTo>
                  <a:pt x="0" y="21600"/>
                </a:lnTo>
                <a:lnTo>
                  <a:pt x="0" y="2550"/>
                </a:lnTo>
                <a:cubicBezTo>
                  <a:pt x="0" y="1142"/>
                  <a:pt x="851" y="0"/>
                  <a:pt x="1900" y="0"/>
                </a:cubicBezTo>
                <a:close/>
              </a:path>
            </a:pathLst>
          </a:custGeom>
          <a:solidFill>
            <a:srgbClr val="878A79">
              <a:alpha val="64999"/>
            </a:srgbClr>
          </a:solidFill>
          <a:ln w="11000" cap="rnd">
            <a:solidFill>
              <a:srgbClr val="9C9F8D">
                <a:alpha val="88000"/>
              </a:srgbClr>
            </a:solidFill>
          </a:ln>
        </p:spPr>
        <p:txBody>
          <a:bodyPr lIns="45719" rIns="45719" anchor="ctr"/>
          <a:lstStyle/>
          <a:p>
            <a:pPr algn="ctr">
              <a:defRPr>
                <a:solidFill>
                  <a:srgbClr val="FFFFFF"/>
                </a:solidFill>
              </a:defRPr>
            </a:pPr>
          </a:p>
        </p:txBody>
      </p:sp>
      <p:sp>
        <p:nvSpPr>
          <p:cNvPr id="111" name="Shape 111"/>
          <p:cNvSpPr/>
          <p:nvPr>
            <p:ph type="title"/>
          </p:nvPr>
        </p:nvSpPr>
        <p:spPr>
          <a:xfrm>
            <a:off x="6629400" y="274638"/>
            <a:ext cx="2057400" cy="5851525"/>
          </a:xfrm>
          <a:prstGeom prst="rect">
            <a:avLst/>
          </a:prstGeom>
        </p:spPr>
        <p:txBody>
          <a:bodyPr/>
          <a:lstStyle>
            <a:lvl1pPr algn="l"/>
          </a:lstStyle>
          <a:p>
            <a:pPr/>
            <a:r>
              <a:t>Title Text</a:t>
            </a:r>
          </a:p>
        </p:txBody>
      </p:sp>
      <p:sp>
        <p:nvSpPr>
          <p:cNvPr id="112" name="Shape 112"/>
          <p:cNvSpPr/>
          <p:nvPr>
            <p:ph type="body" idx="1"/>
          </p:nvPr>
        </p:nvSpPr>
        <p:spPr>
          <a:xfrm>
            <a:off x="457200" y="274638"/>
            <a:ext cx="6019800" cy="5851525"/>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13" name="Shape 11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tile tx="0" ty="0" sx="100000" sy="100000" flip="none" algn="tl"/>
        </a:blipFill>
      </p:bgPr>
    </p:bg>
    <p:spTree>
      <p:nvGrpSpPr>
        <p:cNvPr id="1" name=""/>
        <p:cNvGrpSpPr/>
        <p:nvPr/>
      </p:nvGrpSpPr>
      <p:grpSpPr>
        <a:xfrm>
          <a:off x="0" y="0"/>
          <a:ext cx="0" cy="0"/>
          <a:chOff x="0" y="0"/>
          <a:chExt cx="0" cy="0"/>
        </a:xfrm>
      </p:grpSpPr>
      <p:sp>
        <p:nvSpPr>
          <p:cNvPr id="2" name="Shape 2"/>
          <p:cNvSpPr/>
          <p:nvPr/>
        </p:nvSpPr>
        <p:spPr>
          <a:xfrm>
            <a:off x="164591" y="147084"/>
            <a:ext cx="8810847" cy="65653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00" y="0"/>
                </a:moveTo>
                <a:lnTo>
                  <a:pt x="21600" y="0"/>
                </a:lnTo>
                <a:lnTo>
                  <a:pt x="21600" y="19050"/>
                </a:lnTo>
                <a:cubicBezTo>
                  <a:pt x="21600" y="20458"/>
                  <a:pt x="20749" y="21600"/>
                  <a:pt x="19700" y="21600"/>
                </a:cubicBezTo>
                <a:lnTo>
                  <a:pt x="0" y="21600"/>
                </a:lnTo>
                <a:lnTo>
                  <a:pt x="0" y="2550"/>
                </a:lnTo>
                <a:cubicBezTo>
                  <a:pt x="0" y="1142"/>
                  <a:pt x="851" y="0"/>
                  <a:pt x="1900" y="0"/>
                </a:cubicBezTo>
                <a:close/>
              </a:path>
            </a:pathLst>
          </a:custGeom>
          <a:solidFill>
            <a:srgbClr val="878A79">
              <a:alpha val="64999"/>
            </a:srgbClr>
          </a:solidFill>
          <a:ln w="11000" cap="rnd">
            <a:solidFill>
              <a:srgbClr val="9C9F8D">
                <a:alpha val="88000"/>
              </a:srgbClr>
            </a:solidFill>
          </a:ln>
        </p:spPr>
        <p:txBody>
          <a:bodyPr lIns="45719" rIns="45719" anchor="ctr"/>
          <a:lstStyle/>
          <a:p>
            <a:pPr algn="ctr">
              <a:defRPr>
                <a:solidFill>
                  <a:srgbClr val="FFFFFF"/>
                </a:solidFill>
              </a:defRPr>
            </a:pPr>
          </a:p>
        </p:txBody>
      </p:sp>
      <p:sp>
        <p:nvSpPr>
          <p:cNvPr id="3" name="Shape 3"/>
          <p:cNvSpPr/>
          <p:nvPr/>
        </p:nvSpPr>
        <p:spPr>
          <a:xfrm>
            <a:off x="588392" y="1422810"/>
            <a:ext cx="8001000" cy="12700"/>
          </a:xfrm>
          <a:prstGeom prst="rect">
            <a:avLst/>
          </a:prstGeom>
          <a:solidFill>
            <a:schemeClr val="accent1"/>
          </a:solidFill>
          <a:ln w="12700">
            <a:miter lim="400000"/>
          </a:ln>
          <a:effectLst>
            <a:outerShdw sx="100000" sy="100000" kx="0" ky="0" algn="b" rotWithShape="0" blurRad="12700" dist="12900" dir="5400000">
              <a:srgbClr val="000000">
                <a:alpha val="75000"/>
              </a:srgbClr>
            </a:outerShdw>
          </a:effectLst>
        </p:spPr>
        <p:txBody>
          <a:bodyPr lIns="45719" rIns="45719" anchor="ctr"/>
          <a:lstStyle/>
          <a:p>
            <a:pPr algn="ctr">
              <a:defRPr>
                <a:solidFill>
                  <a:srgbClr val="FFFFFF"/>
                </a:solidFill>
              </a:defRPr>
            </a:pPr>
          </a:p>
        </p:txBody>
      </p:sp>
      <p:sp>
        <p:nvSpPr>
          <p:cNvPr id="4" name="Shape 4"/>
          <p:cNvSpPr/>
          <p:nvPr>
            <p:ph type="title"/>
          </p:nvPr>
        </p:nvSpPr>
        <p:spPr>
          <a:xfrm>
            <a:off x="457200" y="253535"/>
            <a:ext cx="8229600" cy="1143001"/>
          </a:xfrm>
          <a:prstGeom prst="rect">
            <a:avLst/>
          </a:prstGeom>
          <a:ln w="12700">
            <a:miter lim="400000"/>
          </a:ln>
          <a:extLst>
            <a:ext uri="{C572A759-6A51-4108-AA02-DFA0A04FC94B}">
              <ma14:wrappingTextBoxFlag xmlns:ma14="http://schemas.microsoft.com/office/mac/drawingml/2011/main" val="1"/>
            </a:ext>
          </a:extLst>
        </p:spPr>
        <p:txBody>
          <a:bodyPr lIns="45719" rIns="45719" anchor="b">
            <a:normAutofit fontScale="100000" lnSpcReduction="0"/>
          </a:bodyPr>
          <a:lstStyle/>
          <a:p>
            <a:pPr/>
            <a:r>
              <a:t>Title Text</a:t>
            </a:r>
          </a:p>
        </p:txBody>
      </p:sp>
      <p:sp>
        <p:nvSpPr>
          <p:cNvPr id="5" name="Shape 5"/>
          <p:cNvSpPr/>
          <p:nvPr>
            <p:ph type="body" idx="1"/>
          </p:nvPr>
        </p:nvSpPr>
        <p:spPr>
          <a:xfrm>
            <a:off x="457200" y="1646236"/>
            <a:ext cx="8229600" cy="452628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hape 6"/>
          <p:cNvSpPr/>
          <p:nvPr>
            <p:ph type="sldNum" sz="quarter" idx="2"/>
          </p:nvPr>
        </p:nvSpPr>
        <p:spPr>
          <a:xfrm>
            <a:off x="8795900" y="6496024"/>
            <a:ext cx="307340" cy="311408"/>
          </a:xfrm>
          <a:prstGeom prst="rect">
            <a:avLst/>
          </a:prstGeom>
          <a:ln w="12700">
            <a:miter lim="400000"/>
          </a:ln>
        </p:spPr>
        <p:txBody>
          <a:bodyPr wrap="none" lIns="45719" rIns="45719" anchor="ctr">
            <a:spAutoFit/>
          </a:bodyPr>
          <a:lstStyle>
            <a:lvl1pPr algn="r">
              <a:defRPr sz="1600">
                <a:solidFill>
                  <a:srgbClr val="DFE0D4"/>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ransition xmlns:p14="http://schemas.microsoft.com/office/powerpoint/2010/main" spd="med" advClick="1"/>
  <p:txStyles>
    <p:titleStyle>
      <a:lvl1pPr marL="0" marR="0" indent="54864" algn="r" defTabSz="914400" rtl="0" latinLnBrk="0">
        <a:lnSpc>
          <a:spcPct val="100000"/>
        </a:lnSpc>
        <a:spcBef>
          <a:spcPts val="0"/>
        </a:spcBef>
        <a:spcAft>
          <a:spcPts val="0"/>
        </a:spcAft>
        <a:buClrTx/>
        <a:buSzTx/>
        <a:buFontTx/>
        <a:buNone/>
        <a:tabLst/>
        <a:defRPr b="0" baseline="0" cap="none" i="0" spc="0" strike="noStrike" sz="4600" u="none">
          <a:ln>
            <a:noFill/>
          </a:ln>
          <a:solidFill>
            <a:srgbClr val="E7E9CA"/>
          </a:solidFill>
          <a:effectLst>
            <a:outerShdw sx="100000" sy="100000" kx="0" ky="0" algn="b" rotWithShape="0" blurRad="38100" dist="25500" dir="5400000">
              <a:srgbClr val="000000">
                <a:alpha val="75000"/>
              </a:srgbClr>
            </a:outerShdw>
          </a:effectLst>
          <a:uFillTx/>
          <a:latin typeface="+mn-lt"/>
          <a:ea typeface="+mn-ea"/>
          <a:cs typeface="+mn-cs"/>
          <a:sym typeface="Rockwell"/>
        </a:defRPr>
      </a:lvl1pPr>
      <a:lvl2pPr marL="0" marR="0" indent="0" algn="r" defTabSz="914400" rtl="0" latinLnBrk="0">
        <a:lnSpc>
          <a:spcPct val="100000"/>
        </a:lnSpc>
        <a:spcBef>
          <a:spcPts val="0"/>
        </a:spcBef>
        <a:spcAft>
          <a:spcPts val="0"/>
        </a:spcAft>
        <a:buClrTx/>
        <a:buSzTx/>
        <a:buFontTx/>
        <a:buNone/>
        <a:tabLst/>
        <a:defRPr b="0" baseline="0" cap="none" i="0" spc="0" strike="noStrike" sz="4600" u="none">
          <a:ln>
            <a:noFill/>
          </a:ln>
          <a:solidFill>
            <a:srgbClr val="E7E9CA"/>
          </a:solidFill>
          <a:effectLst>
            <a:outerShdw sx="100000" sy="100000" kx="0" ky="0" algn="b" rotWithShape="0" blurRad="38100" dist="25500" dir="5400000">
              <a:srgbClr val="000000">
                <a:alpha val="75000"/>
              </a:srgbClr>
            </a:outerShdw>
          </a:effectLst>
          <a:uFillTx/>
          <a:latin typeface="+mn-lt"/>
          <a:ea typeface="+mn-ea"/>
          <a:cs typeface="+mn-cs"/>
          <a:sym typeface="Rockwell"/>
        </a:defRPr>
      </a:lvl2pPr>
      <a:lvl3pPr marL="0" marR="0" indent="0" algn="r" defTabSz="914400" rtl="0" latinLnBrk="0">
        <a:lnSpc>
          <a:spcPct val="100000"/>
        </a:lnSpc>
        <a:spcBef>
          <a:spcPts val="0"/>
        </a:spcBef>
        <a:spcAft>
          <a:spcPts val="0"/>
        </a:spcAft>
        <a:buClrTx/>
        <a:buSzTx/>
        <a:buFontTx/>
        <a:buNone/>
        <a:tabLst/>
        <a:defRPr b="0" baseline="0" cap="none" i="0" spc="0" strike="noStrike" sz="4600" u="none">
          <a:ln>
            <a:noFill/>
          </a:ln>
          <a:solidFill>
            <a:srgbClr val="E7E9CA"/>
          </a:solidFill>
          <a:effectLst>
            <a:outerShdw sx="100000" sy="100000" kx="0" ky="0" algn="b" rotWithShape="0" blurRad="38100" dist="25500" dir="5400000">
              <a:srgbClr val="000000">
                <a:alpha val="75000"/>
              </a:srgbClr>
            </a:outerShdw>
          </a:effectLst>
          <a:uFillTx/>
          <a:latin typeface="+mn-lt"/>
          <a:ea typeface="+mn-ea"/>
          <a:cs typeface="+mn-cs"/>
          <a:sym typeface="Rockwell"/>
        </a:defRPr>
      </a:lvl3pPr>
      <a:lvl4pPr marL="0" marR="0" indent="0" algn="r" defTabSz="914400" rtl="0" latinLnBrk="0">
        <a:lnSpc>
          <a:spcPct val="100000"/>
        </a:lnSpc>
        <a:spcBef>
          <a:spcPts val="0"/>
        </a:spcBef>
        <a:spcAft>
          <a:spcPts val="0"/>
        </a:spcAft>
        <a:buClrTx/>
        <a:buSzTx/>
        <a:buFontTx/>
        <a:buNone/>
        <a:tabLst/>
        <a:defRPr b="0" baseline="0" cap="none" i="0" spc="0" strike="noStrike" sz="4600" u="none">
          <a:ln>
            <a:noFill/>
          </a:ln>
          <a:solidFill>
            <a:srgbClr val="E7E9CA"/>
          </a:solidFill>
          <a:effectLst>
            <a:outerShdw sx="100000" sy="100000" kx="0" ky="0" algn="b" rotWithShape="0" blurRad="38100" dist="25500" dir="5400000">
              <a:srgbClr val="000000">
                <a:alpha val="75000"/>
              </a:srgbClr>
            </a:outerShdw>
          </a:effectLst>
          <a:uFillTx/>
          <a:latin typeface="+mn-lt"/>
          <a:ea typeface="+mn-ea"/>
          <a:cs typeface="+mn-cs"/>
          <a:sym typeface="Rockwell"/>
        </a:defRPr>
      </a:lvl4pPr>
      <a:lvl5pPr marL="0" marR="0" indent="0" algn="r" defTabSz="914400" rtl="0" latinLnBrk="0">
        <a:lnSpc>
          <a:spcPct val="100000"/>
        </a:lnSpc>
        <a:spcBef>
          <a:spcPts val="0"/>
        </a:spcBef>
        <a:spcAft>
          <a:spcPts val="0"/>
        </a:spcAft>
        <a:buClrTx/>
        <a:buSzTx/>
        <a:buFontTx/>
        <a:buNone/>
        <a:tabLst/>
        <a:defRPr b="0" baseline="0" cap="none" i="0" spc="0" strike="noStrike" sz="4600" u="none">
          <a:ln>
            <a:noFill/>
          </a:ln>
          <a:solidFill>
            <a:srgbClr val="E7E9CA"/>
          </a:solidFill>
          <a:effectLst>
            <a:outerShdw sx="100000" sy="100000" kx="0" ky="0" algn="b" rotWithShape="0" blurRad="38100" dist="25500" dir="5400000">
              <a:srgbClr val="000000">
                <a:alpha val="75000"/>
              </a:srgbClr>
            </a:outerShdw>
          </a:effectLst>
          <a:uFillTx/>
          <a:latin typeface="+mn-lt"/>
          <a:ea typeface="+mn-ea"/>
          <a:cs typeface="+mn-cs"/>
          <a:sym typeface="Rockwell"/>
        </a:defRPr>
      </a:lvl5pPr>
      <a:lvl6pPr marL="0" marR="0" indent="0" algn="r" defTabSz="914400" rtl="0" latinLnBrk="0">
        <a:lnSpc>
          <a:spcPct val="100000"/>
        </a:lnSpc>
        <a:spcBef>
          <a:spcPts val="0"/>
        </a:spcBef>
        <a:spcAft>
          <a:spcPts val="0"/>
        </a:spcAft>
        <a:buClrTx/>
        <a:buSzTx/>
        <a:buFontTx/>
        <a:buNone/>
        <a:tabLst/>
        <a:defRPr b="0" baseline="0" cap="none" i="0" spc="0" strike="noStrike" sz="4600" u="none">
          <a:ln>
            <a:noFill/>
          </a:ln>
          <a:solidFill>
            <a:srgbClr val="E7E9CA"/>
          </a:solidFill>
          <a:effectLst>
            <a:outerShdw sx="100000" sy="100000" kx="0" ky="0" algn="b" rotWithShape="0" blurRad="38100" dist="25500" dir="5400000">
              <a:srgbClr val="000000">
                <a:alpha val="75000"/>
              </a:srgbClr>
            </a:outerShdw>
          </a:effectLst>
          <a:uFillTx/>
          <a:latin typeface="+mn-lt"/>
          <a:ea typeface="+mn-ea"/>
          <a:cs typeface="+mn-cs"/>
          <a:sym typeface="Rockwell"/>
        </a:defRPr>
      </a:lvl6pPr>
      <a:lvl7pPr marL="0" marR="0" indent="0" algn="r" defTabSz="914400" rtl="0" latinLnBrk="0">
        <a:lnSpc>
          <a:spcPct val="100000"/>
        </a:lnSpc>
        <a:spcBef>
          <a:spcPts val="0"/>
        </a:spcBef>
        <a:spcAft>
          <a:spcPts val="0"/>
        </a:spcAft>
        <a:buClrTx/>
        <a:buSzTx/>
        <a:buFontTx/>
        <a:buNone/>
        <a:tabLst/>
        <a:defRPr b="0" baseline="0" cap="none" i="0" spc="0" strike="noStrike" sz="4600" u="none">
          <a:ln>
            <a:noFill/>
          </a:ln>
          <a:solidFill>
            <a:srgbClr val="E7E9CA"/>
          </a:solidFill>
          <a:effectLst>
            <a:outerShdw sx="100000" sy="100000" kx="0" ky="0" algn="b" rotWithShape="0" blurRad="38100" dist="25500" dir="5400000">
              <a:srgbClr val="000000">
                <a:alpha val="75000"/>
              </a:srgbClr>
            </a:outerShdw>
          </a:effectLst>
          <a:uFillTx/>
          <a:latin typeface="+mn-lt"/>
          <a:ea typeface="+mn-ea"/>
          <a:cs typeface="+mn-cs"/>
          <a:sym typeface="Rockwell"/>
        </a:defRPr>
      </a:lvl7pPr>
      <a:lvl8pPr marL="0" marR="0" indent="0" algn="r" defTabSz="914400" rtl="0" latinLnBrk="0">
        <a:lnSpc>
          <a:spcPct val="100000"/>
        </a:lnSpc>
        <a:spcBef>
          <a:spcPts val="0"/>
        </a:spcBef>
        <a:spcAft>
          <a:spcPts val="0"/>
        </a:spcAft>
        <a:buClrTx/>
        <a:buSzTx/>
        <a:buFontTx/>
        <a:buNone/>
        <a:tabLst/>
        <a:defRPr b="0" baseline="0" cap="none" i="0" spc="0" strike="noStrike" sz="4600" u="none">
          <a:ln>
            <a:noFill/>
          </a:ln>
          <a:solidFill>
            <a:srgbClr val="E7E9CA"/>
          </a:solidFill>
          <a:effectLst>
            <a:outerShdw sx="100000" sy="100000" kx="0" ky="0" algn="b" rotWithShape="0" blurRad="38100" dist="25500" dir="5400000">
              <a:srgbClr val="000000">
                <a:alpha val="75000"/>
              </a:srgbClr>
            </a:outerShdw>
          </a:effectLst>
          <a:uFillTx/>
          <a:latin typeface="+mn-lt"/>
          <a:ea typeface="+mn-ea"/>
          <a:cs typeface="+mn-cs"/>
          <a:sym typeface="Rockwell"/>
        </a:defRPr>
      </a:lvl8pPr>
      <a:lvl9pPr marL="0" marR="0" indent="0" algn="r" defTabSz="914400" rtl="0" latinLnBrk="0">
        <a:lnSpc>
          <a:spcPct val="100000"/>
        </a:lnSpc>
        <a:spcBef>
          <a:spcPts val="0"/>
        </a:spcBef>
        <a:spcAft>
          <a:spcPts val="0"/>
        </a:spcAft>
        <a:buClrTx/>
        <a:buSzTx/>
        <a:buFontTx/>
        <a:buNone/>
        <a:tabLst/>
        <a:defRPr b="0" baseline="0" cap="none" i="0" spc="0" strike="noStrike" sz="4600" u="none">
          <a:ln>
            <a:noFill/>
          </a:ln>
          <a:solidFill>
            <a:srgbClr val="E7E9CA"/>
          </a:solidFill>
          <a:effectLst>
            <a:outerShdw sx="100000" sy="100000" kx="0" ky="0" algn="b" rotWithShape="0" blurRad="38100" dist="25500" dir="5400000">
              <a:srgbClr val="000000">
                <a:alpha val="75000"/>
              </a:srgbClr>
            </a:outerShdw>
          </a:effectLst>
          <a:uFillTx/>
          <a:latin typeface="+mn-lt"/>
          <a:ea typeface="+mn-ea"/>
          <a:cs typeface="+mn-cs"/>
          <a:sym typeface="Rockwell"/>
        </a:defRPr>
      </a:lvl9pPr>
    </p:titleStyle>
    <p:bodyStyle>
      <a:lvl1pPr marL="292100" marR="0" indent="-292100" algn="l" defTabSz="914400" rtl="0" latinLnBrk="0">
        <a:lnSpc>
          <a:spcPct val="100000"/>
        </a:lnSpc>
        <a:spcBef>
          <a:spcPts val="0"/>
        </a:spcBef>
        <a:spcAft>
          <a:spcPts val="0"/>
        </a:spcAft>
        <a:buClr>
          <a:schemeClr val="accent1"/>
        </a:buClr>
        <a:buSzPct val="70000"/>
        <a:buFont typeface="Wingdings 2"/>
        <a:buChar char="⦿"/>
        <a:tabLst/>
        <a:defRPr b="0" baseline="0" cap="none" i="0" spc="0" strike="noStrike" sz="3200" u="none">
          <a:ln>
            <a:noFill/>
          </a:ln>
          <a:solidFill>
            <a:srgbClr val="FFFFFF"/>
          </a:solidFill>
          <a:uFillTx/>
          <a:latin typeface="+mn-lt"/>
          <a:ea typeface="+mn-ea"/>
          <a:cs typeface="+mn-cs"/>
          <a:sym typeface="Rockwell"/>
        </a:defRPr>
      </a:lvl1pPr>
      <a:lvl2pPr marL="692833" marR="0" indent="-281353" algn="l" defTabSz="914400" rtl="0" latinLnBrk="0">
        <a:lnSpc>
          <a:spcPct val="100000"/>
        </a:lnSpc>
        <a:spcBef>
          <a:spcPts val="0"/>
        </a:spcBef>
        <a:spcAft>
          <a:spcPts val="0"/>
        </a:spcAft>
        <a:buClr>
          <a:schemeClr val="accent1"/>
        </a:buClr>
        <a:buSzPct val="90000"/>
        <a:buFont typeface="Wingdings 2"/>
        <a:buChar char="•"/>
        <a:tabLst/>
        <a:defRPr b="0" baseline="0" cap="none" i="0" spc="0" strike="noStrike" sz="3200" u="none">
          <a:ln>
            <a:noFill/>
          </a:ln>
          <a:solidFill>
            <a:srgbClr val="FFFFFF"/>
          </a:solidFill>
          <a:uFillTx/>
          <a:latin typeface="+mn-lt"/>
          <a:ea typeface="+mn-ea"/>
          <a:cs typeface="+mn-cs"/>
          <a:sym typeface="Rockwell"/>
        </a:defRPr>
      </a:lvl2pPr>
      <a:lvl3pPr marL="898099" marR="0" indent="-267163" algn="l" defTabSz="914400" rtl="0" latinLnBrk="0">
        <a:lnSpc>
          <a:spcPct val="100000"/>
        </a:lnSpc>
        <a:spcBef>
          <a:spcPts val="0"/>
        </a:spcBef>
        <a:spcAft>
          <a:spcPts val="0"/>
        </a:spcAft>
        <a:buClr>
          <a:schemeClr val="accent1"/>
        </a:buClr>
        <a:buSzPct val="100000"/>
        <a:buFont typeface="Wingdings 2"/>
        <a:buChar char="●"/>
        <a:tabLst/>
        <a:defRPr b="0" baseline="0" cap="none" i="0" spc="0" strike="noStrike" sz="3200" u="none">
          <a:ln>
            <a:noFill/>
          </a:ln>
          <a:solidFill>
            <a:srgbClr val="FFFFFF"/>
          </a:solidFill>
          <a:uFillTx/>
          <a:latin typeface="+mn-lt"/>
          <a:ea typeface="+mn-ea"/>
          <a:cs typeface="+mn-cs"/>
          <a:sym typeface="Rockwell"/>
        </a:defRPr>
      </a:lvl3pPr>
      <a:lvl4pPr marL="1115567" marR="0" indent="-292608" algn="l" defTabSz="914400" rtl="0" latinLnBrk="0">
        <a:lnSpc>
          <a:spcPct val="100000"/>
        </a:lnSpc>
        <a:spcBef>
          <a:spcPts val="0"/>
        </a:spcBef>
        <a:spcAft>
          <a:spcPts val="0"/>
        </a:spcAft>
        <a:buClr>
          <a:schemeClr val="accent1"/>
        </a:buClr>
        <a:buSzPct val="100000"/>
        <a:buFont typeface="Wingdings 2"/>
        <a:buChar char="●"/>
        <a:tabLst/>
        <a:defRPr b="0" baseline="0" cap="none" i="0" spc="0" strike="noStrike" sz="3200" u="none">
          <a:ln>
            <a:noFill/>
          </a:ln>
          <a:solidFill>
            <a:srgbClr val="FFFFFF"/>
          </a:solidFill>
          <a:uFillTx/>
          <a:latin typeface="+mn-lt"/>
          <a:ea typeface="+mn-ea"/>
          <a:cs typeface="+mn-cs"/>
          <a:sym typeface="Rockwell"/>
        </a:defRPr>
      </a:lvl4pPr>
      <a:lvl5pPr marL="1313848" marR="0" indent="-308008" algn="l" defTabSz="914400" rtl="0" latinLnBrk="0">
        <a:lnSpc>
          <a:spcPct val="100000"/>
        </a:lnSpc>
        <a:spcBef>
          <a:spcPts val="0"/>
        </a:spcBef>
        <a:spcAft>
          <a:spcPts val="0"/>
        </a:spcAft>
        <a:buClr>
          <a:schemeClr val="accent1"/>
        </a:buClr>
        <a:buSzPct val="100000"/>
        <a:buFont typeface="Wingdings 2"/>
        <a:buChar char="●"/>
        <a:tabLst/>
        <a:defRPr b="0" baseline="0" cap="none" i="0" spc="0" strike="noStrike" sz="3200" u="none">
          <a:ln>
            <a:noFill/>
          </a:ln>
          <a:solidFill>
            <a:srgbClr val="FFFFFF"/>
          </a:solidFill>
          <a:uFillTx/>
          <a:latin typeface="+mn-lt"/>
          <a:ea typeface="+mn-ea"/>
          <a:cs typeface="+mn-cs"/>
          <a:sym typeface="Rockwell"/>
        </a:defRPr>
      </a:lvl5pPr>
      <a:lvl6pPr marL="1506727" marR="0" indent="-308863" algn="l" defTabSz="914400" rtl="0" latinLnBrk="0">
        <a:lnSpc>
          <a:spcPct val="100000"/>
        </a:lnSpc>
        <a:spcBef>
          <a:spcPts val="0"/>
        </a:spcBef>
        <a:spcAft>
          <a:spcPts val="0"/>
        </a:spcAft>
        <a:buClr>
          <a:schemeClr val="accent1"/>
        </a:buClr>
        <a:buSzPct val="100000"/>
        <a:buFont typeface="Wingdings 2"/>
        <a:buChar char="●"/>
        <a:tabLst/>
        <a:defRPr b="0" baseline="0" cap="none" i="0" spc="0" strike="noStrike" sz="3200" u="none">
          <a:ln>
            <a:noFill/>
          </a:ln>
          <a:solidFill>
            <a:srgbClr val="FFFFFF"/>
          </a:solidFill>
          <a:uFillTx/>
          <a:latin typeface="+mn-lt"/>
          <a:ea typeface="+mn-ea"/>
          <a:cs typeface="+mn-cs"/>
          <a:sym typeface="Rockwell"/>
        </a:defRPr>
      </a:lvl6pPr>
      <a:lvl7pPr marL="1728216" marR="0" indent="-347472" algn="l" defTabSz="914400" rtl="0" latinLnBrk="0">
        <a:lnSpc>
          <a:spcPct val="100000"/>
        </a:lnSpc>
        <a:spcBef>
          <a:spcPts val="0"/>
        </a:spcBef>
        <a:spcAft>
          <a:spcPts val="0"/>
        </a:spcAft>
        <a:buClr>
          <a:schemeClr val="accent1"/>
        </a:buClr>
        <a:buSzPct val="100000"/>
        <a:buFont typeface="Wingdings 2"/>
        <a:buChar char="●"/>
        <a:tabLst/>
        <a:defRPr b="0" baseline="0" cap="none" i="0" spc="0" strike="noStrike" sz="3200" u="none">
          <a:ln>
            <a:noFill/>
          </a:ln>
          <a:solidFill>
            <a:srgbClr val="FFFFFF"/>
          </a:solidFill>
          <a:uFillTx/>
          <a:latin typeface="+mn-lt"/>
          <a:ea typeface="+mn-ea"/>
          <a:cs typeface="+mn-cs"/>
          <a:sym typeface="Rockwell"/>
        </a:defRPr>
      </a:lvl7pPr>
      <a:lvl8pPr marL="1911096" marR="0" indent="-347472" algn="l" defTabSz="914400" rtl="0" latinLnBrk="0">
        <a:lnSpc>
          <a:spcPct val="100000"/>
        </a:lnSpc>
        <a:spcBef>
          <a:spcPts val="0"/>
        </a:spcBef>
        <a:spcAft>
          <a:spcPts val="0"/>
        </a:spcAft>
        <a:buClr>
          <a:schemeClr val="accent1"/>
        </a:buClr>
        <a:buSzPct val="100000"/>
        <a:buFont typeface="Wingdings 2"/>
        <a:buChar char="●"/>
        <a:tabLst/>
        <a:defRPr b="0" baseline="0" cap="none" i="0" spc="0" strike="noStrike" sz="3200" u="none">
          <a:ln>
            <a:noFill/>
          </a:ln>
          <a:solidFill>
            <a:srgbClr val="FFFFFF"/>
          </a:solidFill>
          <a:uFillTx/>
          <a:latin typeface="+mn-lt"/>
          <a:ea typeface="+mn-ea"/>
          <a:cs typeface="+mn-cs"/>
          <a:sym typeface="Rockwell"/>
        </a:defRPr>
      </a:lvl8pPr>
      <a:lvl9pPr marL="2093976" marR="0" indent="-347472" algn="l" defTabSz="914400" rtl="0" latinLnBrk="0">
        <a:lnSpc>
          <a:spcPct val="100000"/>
        </a:lnSpc>
        <a:spcBef>
          <a:spcPts val="0"/>
        </a:spcBef>
        <a:spcAft>
          <a:spcPts val="0"/>
        </a:spcAft>
        <a:buClr>
          <a:schemeClr val="accent1"/>
        </a:buClr>
        <a:buSzPct val="100000"/>
        <a:buFont typeface="Wingdings 2"/>
        <a:buChar char="●"/>
        <a:tabLst/>
        <a:defRPr b="0" baseline="0" cap="none" i="0" spc="0" strike="noStrike" sz="3200" u="none">
          <a:ln>
            <a:noFill/>
          </a:ln>
          <a:solidFill>
            <a:srgbClr val="FFFFFF"/>
          </a:solidFill>
          <a:uFillTx/>
          <a:latin typeface="+mn-lt"/>
          <a:ea typeface="+mn-ea"/>
          <a:cs typeface="+mn-cs"/>
          <a:sym typeface="Rockwell"/>
        </a:defRPr>
      </a:lvl9pPr>
    </p:bodyStyle>
    <p:otherStyle>
      <a:lvl1pPr marL="0" marR="0" indent="0" algn="r" defTabSz="457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Rockwell"/>
        </a:defRPr>
      </a:lvl1pPr>
      <a:lvl2pPr marL="0" marR="0" indent="457200" algn="r" defTabSz="457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Rockwell"/>
        </a:defRPr>
      </a:lvl2pPr>
      <a:lvl3pPr marL="0" marR="0" indent="914400" algn="r" defTabSz="457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Rockwell"/>
        </a:defRPr>
      </a:lvl3pPr>
      <a:lvl4pPr marL="0" marR="0" indent="1371600" algn="r" defTabSz="457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Rockwell"/>
        </a:defRPr>
      </a:lvl4pPr>
      <a:lvl5pPr marL="0" marR="0" indent="1828800" algn="r" defTabSz="457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Rockwell"/>
        </a:defRPr>
      </a:lvl5pPr>
      <a:lvl6pPr marL="0" marR="0" indent="2286000" algn="r" defTabSz="457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Rockwell"/>
        </a:defRPr>
      </a:lvl6pPr>
      <a:lvl7pPr marL="0" marR="0" indent="2743200" algn="r" defTabSz="457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Rockwell"/>
        </a:defRPr>
      </a:lvl7pPr>
      <a:lvl8pPr marL="0" marR="0" indent="3200400" algn="r" defTabSz="457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Rockwell"/>
        </a:defRPr>
      </a:lvl8pPr>
      <a:lvl9pPr marL="0" marR="0" indent="3657600" algn="r" defTabSz="457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Rockwell"/>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2.jpeg"/><Relationship Id="rId4" Type="http://schemas.openxmlformats.org/officeDocument/2006/relationships/image" Target="../media/image3.jpe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2" name="4F09A013-D6D2-4C51-B93B-195C9342B3F1-L0-001.jpeg"/>
          <p:cNvPicPr>
            <a:picLocks noChangeAspect="1"/>
          </p:cNvPicPr>
          <p:nvPr/>
        </p:nvPicPr>
        <p:blipFill>
          <a:blip r:embed="rId2">
            <a:extLst/>
          </a:blip>
          <a:stretch>
            <a:fillRect/>
          </a:stretch>
        </p:blipFill>
        <p:spPr>
          <a:xfrm>
            <a:off x="-1" y="8370"/>
            <a:ext cx="9144001" cy="5029201"/>
          </a:xfrm>
          <a:prstGeom prst="rect">
            <a:avLst/>
          </a:prstGeom>
          <a:ln w="12700">
            <a:miter lim="400000"/>
          </a:ln>
        </p:spPr>
      </p:pic>
      <p:sp>
        <p:nvSpPr>
          <p:cNvPr id="123" name="Shape 123"/>
          <p:cNvSpPr/>
          <p:nvPr>
            <p:ph type="ctrTitle"/>
          </p:nvPr>
        </p:nvSpPr>
        <p:spPr>
          <a:prstGeom prst="rect">
            <a:avLst/>
          </a:prstGeom>
        </p:spPr>
        <p:txBody>
          <a:bodyPr/>
          <a:lstStyle>
            <a:lvl1pPr>
              <a:defRPr>
                <a:solidFill>
                  <a:srgbClr val="FFFFFF"/>
                </a:solidFill>
                <a:latin typeface="儷黑 Pro"/>
                <a:ea typeface="儷黑 Pro"/>
                <a:cs typeface="儷黑 Pro"/>
                <a:sym typeface="儷黑 Pro"/>
              </a:defRPr>
            </a:lvl1pPr>
          </a:lstStyle>
          <a:p>
            <a:pPr>
              <a:defRPr>
                <a:effectLst/>
              </a:defRPr>
            </a:pPr>
            <a:r>
              <a:t>十字架的真實故事</a:t>
            </a:r>
          </a:p>
        </p:txBody>
      </p:sp>
      <p:sp>
        <p:nvSpPr>
          <p:cNvPr id="124" name="Shape 124"/>
          <p:cNvSpPr/>
          <p:nvPr>
            <p:ph type="subTitle" sz="quarter" idx="1"/>
          </p:nvPr>
        </p:nvSpPr>
        <p:spPr>
          <a:xfrm>
            <a:off x="2133600" y="2819400"/>
            <a:ext cx="6560233" cy="1752600"/>
          </a:xfrm>
          <a:prstGeom prst="rect">
            <a:avLst/>
          </a:prstGeom>
        </p:spPr>
        <p:txBody>
          <a:bodyPr/>
          <a:lstStyle>
            <a:lvl1pPr>
              <a:defRPr>
                <a:latin typeface="儷黑 Pro"/>
                <a:ea typeface="儷黑 Pro"/>
                <a:cs typeface="儷黑 Pro"/>
                <a:sym typeface="儷黑 Pro"/>
              </a:defRPr>
            </a:lvl1pPr>
          </a:lstStyle>
          <a:p>
            <a:pPr/>
            <a:r>
              <a:t>第十課</a:t>
            </a:r>
          </a:p>
        </p:txBody>
      </p:sp>
      <p:sp>
        <p:nvSpPr>
          <p:cNvPr id="125" name="Shape 125"/>
          <p:cNvSpPr/>
          <p:nvPr/>
        </p:nvSpPr>
        <p:spPr>
          <a:xfrm>
            <a:off x="328782" y="5037574"/>
            <a:ext cx="7249319" cy="165104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2200">
                <a:solidFill>
                  <a:srgbClr val="FFFFFF"/>
                </a:solidFill>
              </a:defRPr>
            </a:pPr>
            <a:r>
              <a:t>他本有神的形像， 不以自己與神同等為強奪的； 反倒虛己， 取了奴僕的形像， 成為人的樣式； 既有人的樣子，就自己卑微， 存心順服，以至於死， 且死在十字架上。</a:t>
            </a:r>
          </a:p>
          <a:p>
            <a:pPr>
              <a:defRPr b="1" sz="2200">
                <a:solidFill>
                  <a:srgbClr val="FFFFFF"/>
                </a:solidFill>
              </a:defRPr>
            </a:pPr>
            <a:r>
              <a:t>腓立比書 2:6-8 </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7" name="Shape 127"/>
          <p:cNvSpPr/>
          <p:nvPr>
            <p:ph type="title"/>
          </p:nvPr>
        </p:nvSpPr>
        <p:spPr>
          <a:prstGeom prst="rect">
            <a:avLst/>
          </a:prstGeom>
        </p:spPr>
        <p:txBody>
          <a:bodyPr/>
          <a:lstStyle>
            <a:lvl1pPr algn="ctr"/>
          </a:lstStyle>
          <a:p>
            <a:pPr/>
            <a:r>
              <a:t>一定要有十字架嗎？</a:t>
            </a:r>
          </a:p>
        </p:txBody>
      </p:sp>
      <p:sp>
        <p:nvSpPr>
          <p:cNvPr id="128" name="Shape 128"/>
          <p:cNvSpPr/>
          <p:nvPr/>
        </p:nvSpPr>
        <p:spPr>
          <a:xfrm>
            <a:off x="1142510" y="1921078"/>
            <a:ext cx="6439749" cy="650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3100">
                <a:solidFill>
                  <a:srgbClr val="FFFFFF"/>
                </a:solidFill>
              </a:defRPr>
            </a:lvl1pPr>
          </a:lstStyle>
          <a:p>
            <a:pPr/>
            <a:r>
              <a:t>十字架代表什麽？</a:t>
            </a:r>
          </a:p>
        </p:txBody>
      </p:sp>
      <p:sp>
        <p:nvSpPr>
          <p:cNvPr id="129" name="Shape 129"/>
          <p:cNvSpPr/>
          <p:nvPr/>
        </p:nvSpPr>
        <p:spPr>
          <a:xfrm>
            <a:off x="1142510" y="3056886"/>
            <a:ext cx="6439749" cy="650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3100">
                <a:solidFill>
                  <a:srgbClr val="FFFFFF"/>
                </a:solidFill>
              </a:defRPr>
            </a:lvl1pPr>
          </a:lstStyle>
          <a:p>
            <a:pPr/>
            <a:r>
              <a:t>福音 - 好消息 或 壞消息</a:t>
            </a:r>
          </a:p>
        </p:txBody>
      </p:sp>
      <p:sp>
        <p:nvSpPr>
          <p:cNvPr id="130" name="Shape 130"/>
          <p:cNvSpPr/>
          <p:nvPr/>
        </p:nvSpPr>
        <p:spPr>
          <a:xfrm>
            <a:off x="1142510" y="4418316"/>
            <a:ext cx="6439749" cy="650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3100">
                <a:solidFill>
                  <a:srgbClr val="FFFFFF"/>
                </a:solidFill>
              </a:defRPr>
            </a:lvl1pPr>
          </a:lstStyle>
          <a:p>
            <a:pPr/>
            <a:r>
              <a:t>復仇的上帝 - 血腥丶暴力</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9" grpId="1" fill="hold">
                                  <p:stCondLst>
                                    <p:cond delay="0"/>
                                  </p:stCondLst>
                                  <p:iterate type="el" backwards="0">
                                    <p:tmAbs val="0"/>
                                  </p:iterate>
                                  <p:childTnLst>
                                    <p:set>
                                      <p:cBhvr>
                                        <p:cTn id="6" fill="hold"/>
                                        <p:tgtEl>
                                          <p:spTgt spid="128"/>
                                        </p:tgtEl>
                                        <p:attrNameLst>
                                          <p:attrName>style.visibility</p:attrName>
                                        </p:attrNameLst>
                                      </p:cBhvr>
                                      <p:to>
                                        <p:strVal val="visible"/>
                                      </p:to>
                                    </p:set>
                                    <p:animEffect filter="dissolve" transition="in">
                                      <p:cBhvr>
                                        <p:cTn id="7" dur="1000"/>
                                        <p:tgtEl>
                                          <p:spTgt spid="128"/>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9" grpId="2" fill="hold">
                                  <p:stCondLst>
                                    <p:cond delay="0"/>
                                  </p:stCondLst>
                                  <p:iterate type="el" backwards="0">
                                    <p:tmAbs val="0"/>
                                  </p:iterate>
                                  <p:childTnLst>
                                    <p:set>
                                      <p:cBhvr>
                                        <p:cTn id="11" fill="hold"/>
                                        <p:tgtEl>
                                          <p:spTgt spid="129"/>
                                        </p:tgtEl>
                                        <p:attrNameLst>
                                          <p:attrName>style.visibility</p:attrName>
                                        </p:attrNameLst>
                                      </p:cBhvr>
                                      <p:to>
                                        <p:strVal val="visible"/>
                                      </p:to>
                                    </p:set>
                                    <p:animEffect filter="dissolve" transition="in">
                                      <p:cBhvr>
                                        <p:cTn id="12" dur="1000"/>
                                        <p:tgtEl>
                                          <p:spTgt spid="129"/>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9" grpId="3" fill="hold">
                                  <p:stCondLst>
                                    <p:cond delay="0"/>
                                  </p:stCondLst>
                                  <p:iterate type="el" backwards="0">
                                    <p:tmAbs val="0"/>
                                  </p:iterate>
                                  <p:childTnLst>
                                    <p:set>
                                      <p:cBhvr>
                                        <p:cTn id="16" fill="hold"/>
                                        <p:tgtEl>
                                          <p:spTgt spid="130"/>
                                        </p:tgtEl>
                                        <p:attrNameLst>
                                          <p:attrName>style.visibility</p:attrName>
                                        </p:attrNameLst>
                                      </p:cBhvr>
                                      <p:to>
                                        <p:strVal val="visible"/>
                                      </p:to>
                                    </p:set>
                                    <p:animEffect filter="dissolve" transition="in">
                                      <p:cBhvr>
                                        <p:cTn id="17" dur="1000"/>
                                        <p:tgtEl>
                                          <p:spTgt spid="1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8" grpId="1"/>
      <p:bldP build="whole" bldLvl="1" animBg="1" rev="0" advAuto="0" spid="129" grpId="2"/>
      <p:bldP build="whole" bldLvl="1" animBg="1" rev="0" advAuto="0" spid="130" grpId="3"/>
    </p:bldLst>
  </p:timing>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2" name="Shape 132"/>
          <p:cNvSpPr/>
          <p:nvPr>
            <p:ph type="title"/>
          </p:nvPr>
        </p:nvSpPr>
        <p:spPr>
          <a:prstGeom prst="rect">
            <a:avLst/>
          </a:prstGeom>
        </p:spPr>
        <p:txBody>
          <a:bodyPr/>
          <a:lstStyle>
            <a:lvl1pPr indent="44439" algn="ctr" defTabSz="740663">
              <a:defRPr sz="3725">
                <a:effectLst>
                  <a:outerShdw sx="100000" sy="100000" kx="0" ky="0" algn="b" rotWithShape="0" blurRad="30861" dist="20655" dir="5400000">
                    <a:srgbClr val="000000">
                      <a:alpha val="75000"/>
                    </a:srgbClr>
                  </a:outerShdw>
                </a:effectLst>
              </a:defRPr>
            </a:lvl1pPr>
          </a:lstStyle>
          <a:p>
            <a:pPr/>
            <a:r>
              <a:t>理由一：真正的原諒就是高代價的苦痛</a:t>
            </a:r>
          </a:p>
        </p:txBody>
      </p:sp>
      <p:sp>
        <p:nvSpPr>
          <p:cNvPr id="133" name="Shape 133"/>
          <p:cNvSpPr/>
          <p:nvPr/>
        </p:nvSpPr>
        <p:spPr>
          <a:xfrm>
            <a:off x="1142510" y="1921078"/>
            <a:ext cx="6439749" cy="650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3100">
                <a:solidFill>
                  <a:srgbClr val="FFFFFF"/>
                </a:solidFill>
              </a:defRPr>
            </a:lvl1pPr>
          </a:lstStyle>
          <a:p>
            <a:pPr/>
            <a:r>
              <a:t>經濟學：損失 賠償</a:t>
            </a:r>
          </a:p>
        </p:txBody>
      </p:sp>
      <p:sp>
        <p:nvSpPr>
          <p:cNvPr id="134" name="Shape 134"/>
          <p:cNvSpPr/>
          <p:nvPr/>
        </p:nvSpPr>
        <p:spPr>
          <a:xfrm>
            <a:off x="1142509" y="2910964"/>
            <a:ext cx="6439750" cy="293561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3100">
                <a:solidFill>
                  <a:srgbClr val="FFFFFF"/>
                </a:solidFill>
              </a:defRPr>
            </a:pPr>
            <a:r>
              <a:t>償還過失的方法：</a:t>
            </a:r>
          </a:p>
          <a:p>
            <a:pPr>
              <a:defRPr b="1" sz="3100">
                <a:solidFill>
                  <a:srgbClr val="FFFFFF"/>
                </a:solidFill>
              </a:defRPr>
            </a:pPr>
            <a:r>
              <a:t>1·懲罰兇手-同樣受苦</a:t>
            </a:r>
          </a:p>
          <a:p>
            <a:pPr>
              <a:defRPr b="1" sz="3100">
                <a:solidFill>
                  <a:srgbClr val="FFFFFF"/>
                </a:solidFill>
              </a:defRPr>
            </a:pPr>
            <a:r>
              <a:t>         後果：擴散邪惡</a:t>
            </a:r>
          </a:p>
          <a:p>
            <a:pPr>
              <a:defRPr b="1" sz="3100">
                <a:solidFill>
                  <a:srgbClr val="FFFFFF"/>
                </a:solidFill>
              </a:defRPr>
            </a:pPr>
            <a:r>
              <a:t>2·原諒對方-吸收呆帳</a:t>
            </a:r>
          </a:p>
          <a:p>
            <a:pPr>
              <a:defRPr b="1" sz="3100">
                <a:solidFill>
                  <a:srgbClr val="FFFFFF"/>
                </a:solidFill>
              </a:defRPr>
            </a:pPr>
            <a:r>
              <a:t>         後果：阻止邪悪擴散</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9" grpId="1" fill="hold">
                                  <p:stCondLst>
                                    <p:cond delay="0"/>
                                  </p:stCondLst>
                                  <p:iterate type="el" backwards="0">
                                    <p:tmAbs val="0"/>
                                  </p:iterate>
                                  <p:childTnLst>
                                    <p:set>
                                      <p:cBhvr>
                                        <p:cTn id="6" fill="hold"/>
                                        <p:tgtEl>
                                          <p:spTgt spid="133"/>
                                        </p:tgtEl>
                                        <p:attrNameLst>
                                          <p:attrName>style.visibility</p:attrName>
                                        </p:attrNameLst>
                                      </p:cBhvr>
                                      <p:to>
                                        <p:strVal val="visible"/>
                                      </p:to>
                                    </p:set>
                                    <p:animEffect filter="dissolve" transition="in">
                                      <p:cBhvr>
                                        <p:cTn id="7" dur="1000"/>
                                        <p:tgtEl>
                                          <p:spTgt spid="133"/>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9" grpId="2" fill="hold">
                                  <p:stCondLst>
                                    <p:cond delay="0"/>
                                  </p:stCondLst>
                                  <p:iterate type="el" backwards="0">
                                    <p:tmAbs val="0"/>
                                  </p:iterate>
                                  <p:childTnLst>
                                    <p:set>
                                      <p:cBhvr>
                                        <p:cTn id="11" fill="hold"/>
                                        <p:tgtEl>
                                          <p:spTgt spid="134">
                                            <p:bg/>
                                          </p:spTgt>
                                        </p:tgtEl>
                                        <p:attrNameLst>
                                          <p:attrName>style.visibility</p:attrName>
                                        </p:attrNameLst>
                                      </p:cBhvr>
                                      <p:to>
                                        <p:strVal val="visible"/>
                                      </p:to>
                                    </p:set>
                                    <p:animEffect filter="dissolve" transition="in">
                                      <p:cBhvr>
                                        <p:cTn id="12" dur="1000"/>
                                        <p:tgtEl>
                                          <p:spTgt spid="134">
                                            <p:bg/>
                                          </p:spTgt>
                                        </p:tgtEl>
                                      </p:cBhvr>
                                    </p:animEffect>
                                  </p:childTnLst>
                                </p:cTn>
                              </p:par>
                              <p:par>
                                <p:cTn id="13" presetClass="entr" nodeType="withEffect" presetSubtype="0" presetID="9" grpId="2" fill="hold">
                                  <p:stCondLst>
                                    <p:cond delay="0"/>
                                  </p:stCondLst>
                                  <p:iterate type="el" backwards="0">
                                    <p:tmAbs val="0"/>
                                  </p:iterate>
                                  <p:childTnLst>
                                    <p:set>
                                      <p:cBhvr>
                                        <p:cTn id="14" fill="hold"/>
                                        <p:tgtEl>
                                          <p:spTgt spid="134">
                                            <p:txEl>
                                              <p:pRg st="0" end="0"/>
                                            </p:txEl>
                                          </p:spTgt>
                                        </p:tgtEl>
                                        <p:attrNameLst>
                                          <p:attrName>style.visibility</p:attrName>
                                        </p:attrNameLst>
                                      </p:cBhvr>
                                      <p:to>
                                        <p:strVal val="visible"/>
                                      </p:to>
                                    </p:set>
                                    <p:animEffect filter="dissolve" transition="in">
                                      <p:cBhvr>
                                        <p:cTn id="15" dur="1000"/>
                                        <p:tgtEl>
                                          <p:spTgt spid="13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9" grpId="2" fill="hold">
                                  <p:stCondLst>
                                    <p:cond delay="0"/>
                                  </p:stCondLst>
                                  <p:iterate type="el" backwards="0">
                                    <p:tmAbs val="0"/>
                                  </p:iterate>
                                  <p:childTnLst>
                                    <p:set>
                                      <p:cBhvr>
                                        <p:cTn id="19" fill="hold"/>
                                        <p:tgtEl>
                                          <p:spTgt spid="134">
                                            <p:txEl>
                                              <p:pRg st="1" end="1"/>
                                            </p:txEl>
                                          </p:spTgt>
                                        </p:tgtEl>
                                        <p:attrNameLst>
                                          <p:attrName>style.visibility</p:attrName>
                                        </p:attrNameLst>
                                      </p:cBhvr>
                                      <p:to>
                                        <p:strVal val="visible"/>
                                      </p:to>
                                    </p:set>
                                    <p:animEffect filter="dissolve" transition="in">
                                      <p:cBhvr>
                                        <p:cTn id="20" dur="1000"/>
                                        <p:tgtEl>
                                          <p:spTgt spid="13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ID="9" grpId="2" fill="hold">
                                  <p:stCondLst>
                                    <p:cond delay="0"/>
                                  </p:stCondLst>
                                  <p:iterate type="el" backwards="0">
                                    <p:tmAbs val="0"/>
                                  </p:iterate>
                                  <p:childTnLst>
                                    <p:set>
                                      <p:cBhvr>
                                        <p:cTn id="24" fill="hold"/>
                                        <p:tgtEl>
                                          <p:spTgt spid="134">
                                            <p:txEl>
                                              <p:pRg st="2" end="2"/>
                                            </p:txEl>
                                          </p:spTgt>
                                        </p:tgtEl>
                                        <p:attrNameLst>
                                          <p:attrName>style.visibility</p:attrName>
                                        </p:attrNameLst>
                                      </p:cBhvr>
                                      <p:to>
                                        <p:strVal val="visible"/>
                                      </p:to>
                                    </p:set>
                                    <p:animEffect filter="dissolve" transition="in">
                                      <p:cBhvr>
                                        <p:cTn id="25" dur="1000"/>
                                        <p:tgtEl>
                                          <p:spTgt spid="134">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ID="9" grpId="2" fill="hold">
                                  <p:stCondLst>
                                    <p:cond delay="0"/>
                                  </p:stCondLst>
                                  <p:iterate type="el" backwards="0">
                                    <p:tmAbs val="0"/>
                                  </p:iterate>
                                  <p:childTnLst>
                                    <p:set>
                                      <p:cBhvr>
                                        <p:cTn id="29" fill="hold"/>
                                        <p:tgtEl>
                                          <p:spTgt spid="134">
                                            <p:txEl>
                                              <p:pRg st="3" end="3"/>
                                            </p:txEl>
                                          </p:spTgt>
                                        </p:tgtEl>
                                        <p:attrNameLst>
                                          <p:attrName>style.visibility</p:attrName>
                                        </p:attrNameLst>
                                      </p:cBhvr>
                                      <p:to>
                                        <p:strVal val="visible"/>
                                      </p:to>
                                    </p:set>
                                    <p:animEffect filter="dissolve" transition="in">
                                      <p:cBhvr>
                                        <p:cTn id="30" dur="1000"/>
                                        <p:tgtEl>
                                          <p:spTgt spid="13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Class="entr" nodeType="clickEffect" presetID="9" grpId="2" fill="hold">
                                  <p:stCondLst>
                                    <p:cond delay="0"/>
                                  </p:stCondLst>
                                  <p:iterate type="el" backwards="0">
                                    <p:tmAbs val="0"/>
                                  </p:iterate>
                                  <p:childTnLst>
                                    <p:set>
                                      <p:cBhvr>
                                        <p:cTn id="34" fill="hold"/>
                                        <p:tgtEl>
                                          <p:spTgt spid="134">
                                            <p:txEl>
                                              <p:pRg st="4" end="4"/>
                                            </p:txEl>
                                          </p:spTgt>
                                        </p:tgtEl>
                                        <p:attrNameLst>
                                          <p:attrName>style.visibility</p:attrName>
                                        </p:attrNameLst>
                                      </p:cBhvr>
                                      <p:to>
                                        <p:strVal val="visible"/>
                                      </p:to>
                                    </p:set>
                                    <p:animEffect filter="dissolve" transition="in">
                                      <p:cBhvr>
                                        <p:cTn id="35" dur="1000"/>
                                        <p:tgtEl>
                                          <p:spTgt spid="134">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3" grpId="1"/>
      <p:bldP build="p" bldLvl="5" animBg="1" rev="0" advAuto="0" spid="134" grpId="2"/>
    </p:bldLst>
  </p:timing>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6" name="Shape 136"/>
          <p:cNvSpPr/>
          <p:nvPr>
            <p:ph type="title"/>
          </p:nvPr>
        </p:nvSpPr>
        <p:spPr>
          <a:prstGeom prst="rect">
            <a:avLst/>
          </a:prstGeom>
        </p:spPr>
        <p:txBody>
          <a:bodyPr/>
          <a:lstStyle>
            <a:lvl1pPr algn="ctr"/>
          </a:lstStyle>
          <a:p>
            <a:pPr/>
            <a:r>
              <a:t>上帝的寬宏大量</a:t>
            </a:r>
          </a:p>
        </p:txBody>
      </p:sp>
      <p:sp>
        <p:nvSpPr>
          <p:cNvPr id="137" name="Shape 137"/>
          <p:cNvSpPr/>
          <p:nvPr/>
        </p:nvSpPr>
        <p:spPr>
          <a:xfrm>
            <a:off x="823763" y="1906523"/>
            <a:ext cx="6439750" cy="599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800">
                <a:solidFill>
                  <a:srgbClr val="FFFFFF"/>
                </a:solidFill>
              </a:defRPr>
            </a:lvl1pPr>
          </a:lstStyle>
          <a:p>
            <a:pPr/>
            <a:r>
              <a:t>原諒代表替加害者承擔代價</a:t>
            </a:r>
          </a:p>
        </p:txBody>
      </p:sp>
      <p:sp>
        <p:nvSpPr>
          <p:cNvPr id="138" name="Shape 138"/>
          <p:cNvSpPr/>
          <p:nvPr/>
        </p:nvSpPr>
        <p:spPr>
          <a:xfrm>
            <a:off x="823764" y="3010474"/>
            <a:ext cx="6439749" cy="599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800">
                <a:solidFill>
                  <a:srgbClr val="FFFFFF"/>
                </a:solidFill>
              </a:defRPr>
            </a:lvl1pPr>
          </a:lstStyle>
          <a:p>
            <a:pPr/>
            <a:r>
              <a:t>原諒就代表自己吸收罪惡產生的債</a:t>
            </a:r>
          </a:p>
        </p:txBody>
      </p:sp>
      <p:sp>
        <p:nvSpPr>
          <p:cNvPr id="139" name="Shape 139"/>
          <p:cNvSpPr/>
          <p:nvPr/>
        </p:nvSpPr>
        <p:spPr>
          <a:xfrm>
            <a:off x="823764" y="4240087"/>
            <a:ext cx="7140843" cy="1107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800">
                <a:solidFill>
                  <a:srgbClr val="FFFFFF"/>
                </a:solidFill>
              </a:defRPr>
            </a:lvl1pPr>
          </a:lstStyle>
          <a:p>
            <a:pPr/>
            <a:r>
              <a:t>每個原諒的人都會透過死亡進入重生的境界，並且會經歷釘子丶流血、流汗與淚水</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9" grpId="1" fill="hold">
                                  <p:stCondLst>
                                    <p:cond delay="0"/>
                                  </p:stCondLst>
                                  <p:iterate type="el" backwards="0">
                                    <p:tmAbs val="0"/>
                                  </p:iterate>
                                  <p:childTnLst>
                                    <p:set>
                                      <p:cBhvr>
                                        <p:cTn id="6" fill="hold"/>
                                        <p:tgtEl>
                                          <p:spTgt spid="137"/>
                                        </p:tgtEl>
                                        <p:attrNameLst>
                                          <p:attrName>style.visibility</p:attrName>
                                        </p:attrNameLst>
                                      </p:cBhvr>
                                      <p:to>
                                        <p:strVal val="visible"/>
                                      </p:to>
                                    </p:set>
                                    <p:animEffect filter="dissolve" transition="in">
                                      <p:cBhvr>
                                        <p:cTn id="7" dur="1000"/>
                                        <p:tgtEl>
                                          <p:spTgt spid="137"/>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9" grpId="2" fill="hold">
                                  <p:stCondLst>
                                    <p:cond delay="0"/>
                                  </p:stCondLst>
                                  <p:iterate type="el" backwards="0">
                                    <p:tmAbs val="0"/>
                                  </p:iterate>
                                  <p:childTnLst>
                                    <p:set>
                                      <p:cBhvr>
                                        <p:cTn id="11" fill="hold"/>
                                        <p:tgtEl>
                                          <p:spTgt spid="138"/>
                                        </p:tgtEl>
                                        <p:attrNameLst>
                                          <p:attrName>style.visibility</p:attrName>
                                        </p:attrNameLst>
                                      </p:cBhvr>
                                      <p:to>
                                        <p:strVal val="visible"/>
                                      </p:to>
                                    </p:set>
                                    <p:animEffect filter="dissolve" transition="in">
                                      <p:cBhvr>
                                        <p:cTn id="12" dur="1000"/>
                                        <p:tgtEl>
                                          <p:spTgt spid="138"/>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9" grpId="3" fill="hold">
                                  <p:stCondLst>
                                    <p:cond delay="0"/>
                                  </p:stCondLst>
                                  <p:iterate type="el" backwards="0">
                                    <p:tmAbs val="0"/>
                                  </p:iterate>
                                  <p:childTnLst>
                                    <p:set>
                                      <p:cBhvr>
                                        <p:cTn id="16" fill="hold"/>
                                        <p:tgtEl>
                                          <p:spTgt spid="139"/>
                                        </p:tgtEl>
                                        <p:attrNameLst>
                                          <p:attrName>style.visibility</p:attrName>
                                        </p:attrNameLst>
                                      </p:cBhvr>
                                      <p:to>
                                        <p:strVal val="visible"/>
                                      </p:to>
                                    </p:set>
                                    <p:animEffect filter="dissolve" transition="in">
                                      <p:cBhvr>
                                        <p:cTn id="17" dur="1000"/>
                                        <p:tgtEl>
                                          <p:spTgt spid="1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9" grpId="3"/>
      <p:bldP build="whole" bldLvl="1" animBg="1" rev="0" advAuto="0" spid="137" grpId="1"/>
      <p:bldP build="whole" bldLvl="1" animBg="1" rev="0" advAuto="0" spid="138" grpId="2"/>
    </p:bldLst>
  </p:timing>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1" name="Shape 141"/>
          <p:cNvSpPr/>
          <p:nvPr>
            <p:ph type="title"/>
          </p:nvPr>
        </p:nvSpPr>
        <p:spPr>
          <a:prstGeom prst="rect">
            <a:avLst/>
          </a:prstGeom>
        </p:spPr>
        <p:txBody>
          <a:bodyPr/>
          <a:lstStyle>
            <a:lvl1pPr algn="ctr"/>
          </a:lstStyle>
          <a:p>
            <a:pPr/>
            <a:r>
              <a:t>理由二：真愛是個人性的交流</a:t>
            </a:r>
          </a:p>
        </p:txBody>
      </p:sp>
      <p:sp>
        <p:nvSpPr>
          <p:cNvPr id="142" name="Shape 142"/>
          <p:cNvSpPr/>
          <p:nvPr/>
        </p:nvSpPr>
        <p:spPr>
          <a:xfrm>
            <a:off x="823764" y="1748819"/>
            <a:ext cx="6439749" cy="599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800">
                <a:solidFill>
                  <a:srgbClr val="FFFFFF"/>
                </a:solidFill>
              </a:defRPr>
            </a:lvl1pPr>
          </a:lstStyle>
          <a:p>
            <a:pPr/>
            <a:r>
              <a:t>愛一個有問題或有需求的人 － 例子</a:t>
            </a:r>
          </a:p>
        </p:txBody>
      </p:sp>
      <p:sp>
        <p:nvSpPr>
          <p:cNvPr id="143" name="Shape 143"/>
          <p:cNvSpPr/>
          <p:nvPr/>
        </p:nvSpPr>
        <p:spPr>
          <a:xfrm>
            <a:off x="823764" y="2700543"/>
            <a:ext cx="6439749" cy="11074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800">
                <a:solidFill>
                  <a:srgbClr val="FFFFFF"/>
                </a:solidFill>
              </a:defRPr>
            </a:lvl1pPr>
          </a:lstStyle>
          <a:p>
            <a:pPr/>
            <a:r>
              <a:t>所有改變生命的愛都是有代替性的犠牲 － 愛你的孩子</a:t>
            </a:r>
          </a:p>
        </p:txBody>
      </p:sp>
      <p:sp>
        <p:nvSpPr>
          <p:cNvPr id="144" name="Shape 144"/>
          <p:cNvSpPr/>
          <p:nvPr/>
        </p:nvSpPr>
        <p:spPr>
          <a:xfrm>
            <a:off x="812821" y="4160266"/>
            <a:ext cx="7518357" cy="251473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800">
                <a:solidFill>
                  <a:srgbClr val="FFFFFF"/>
                </a:solidFill>
              </a:defRPr>
            </a:lvl1pPr>
          </a:lstStyle>
          <a:p>
            <a:pPr/>
            <a:r>
              <a:t>“The essence of sin is we human beings substituting ourselves for God, while the essence of salvation is God substituting himself for us. We…put ourselves where only God deserves to be; God…puts himself where we deserve to be.” John Scott, The Cross of Christ</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9" grpId="1" fill="hold">
                                  <p:stCondLst>
                                    <p:cond delay="0"/>
                                  </p:stCondLst>
                                  <p:iterate type="el" backwards="0">
                                    <p:tmAbs val="0"/>
                                  </p:iterate>
                                  <p:childTnLst>
                                    <p:set>
                                      <p:cBhvr>
                                        <p:cTn id="6" fill="hold"/>
                                        <p:tgtEl>
                                          <p:spTgt spid="142"/>
                                        </p:tgtEl>
                                        <p:attrNameLst>
                                          <p:attrName>style.visibility</p:attrName>
                                        </p:attrNameLst>
                                      </p:cBhvr>
                                      <p:to>
                                        <p:strVal val="visible"/>
                                      </p:to>
                                    </p:set>
                                    <p:animEffect filter="dissolve" transition="in">
                                      <p:cBhvr>
                                        <p:cTn id="7" dur="1000"/>
                                        <p:tgtEl>
                                          <p:spTgt spid="142"/>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9" grpId="2" fill="hold">
                                  <p:stCondLst>
                                    <p:cond delay="0"/>
                                  </p:stCondLst>
                                  <p:iterate type="el" backwards="0">
                                    <p:tmAbs val="0"/>
                                  </p:iterate>
                                  <p:childTnLst>
                                    <p:set>
                                      <p:cBhvr>
                                        <p:cTn id="11" fill="hold"/>
                                        <p:tgtEl>
                                          <p:spTgt spid="143"/>
                                        </p:tgtEl>
                                        <p:attrNameLst>
                                          <p:attrName>style.visibility</p:attrName>
                                        </p:attrNameLst>
                                      </p:cBhvr>
                                      <p:to>
                                        <p:strVal val="visible"/>
                                      </p:to>
                                    </p:set>
                                    <p:animEffect filter="dissolve" transition="in">
                                      <p:cBhvr>
                                        <p:cTn id="12" dur="1000"/>
                                        <p:tgtEl>
                                          <p:spTgt spid="143"/>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9" grpId="3" fill="hold">
                                  <p:stCondLst>
                                    <p:cond delay="0"/>
                                  </p:stCondLst>
                                  <p:iterate type="el" backwards="0">
                                    <p:tmAbs val="0"/>
                                  </p:iterate>
                                  <p:childTnLst>
                                    <p:set>
                                      <p:cBhvr>
                                        <p:cTn id="16" fill="hold"/>
                                        <p:tgtEl>
                                          <p:spTgt spid="144"/>
                                        </p:tgtEl>
                                        <p:attrNameLst>
                                          <p:attrName>style.visibility</p:attrName>
                                        </p:attrNameLst>
                                      </p:cBhvr>
                                      <p:to>
                                        <p:strVal val="visible"/>
                                      </p:to>
                                    </p:set>
                                    <p:animEffect filter="dissolve" transition="in">
                                      <p:cBhvr>
                                        <p:cTn id="17" dur="1000"/>
                                        <p:tgtEl>
                                          <p:spTgt spid="1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4" grpId="3"/>
      <p:bldP build="whole" bldLvl="1" animBg="1" rev="0" advAuto="0" spid="143" grpId="2"/>
      <p:bldP build="whole" bldLvl="1" animBg="1" rev="0" advAuto="0" spid="142" grpId="1"/>
    </p:bldLst>
  </p:timing>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6" name="Shape 146"/>
          <p:cNvSpPr/>
          <p:nvPr>
            <p:ph type="title"/>
          </p:nvPr>
        </p:nvSpPr>
        <p:spPr>
          <a:prstGeom prst="rect">
            <a:avLst/>
          </a:prstGeom>
        </p:spPr>
        <p:txBody>
          <a:bodyPr/>
          <a:lstStyle>
            <a:lvl1pPr algn="ctr"/>
          </a:lstStyle>
          <a:p>
            <a:pPr/>
            <a:r>
              <a:t>大逆轉</a:t>
            </a:r>
          </a:p>
        </p:txBody>
      </p:sp>
      <p:sp>
        <p:nvSpPr>
          <p:cNvPr id="147" name="Shape 147"/>
          <p:cNvSpPr/>
          <p:nvPr/>
        </p:nvSpPr>
        <p:spPr>
          <a:xfrm>
            <a:off x="823764" y="1906523"/>
            <a:ext cx="7291851" cy="599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800">
                <a:solidFill>
                  <a:srgbClr val="FFFFFF"/>
                </a:solidFill>
              </a:defRPr>
            </a:lvl1pPr>
          </a:lstStyle>
          <a:p>
            <a:pPr/>
            <a:r>
              <a:t>耶穌不只是為我們受苦，而是跟我們一起受苦</a:t>
            </a:r>
          </a:p>
        </p:txBody>
      </p:sp>
      <p:sp>
        <p:nvSpPr>
          <p:cNvPr id="148" name="Shape 148"/>
          <p:cNvSpPr/>
          <p:nvPr/>
        </p:nvSpPr>
        <p:spPr>
          <a:xfrm>
            <a:off x="823763" y="2785430"/>
            <a:ext cx="6439750" cy="599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800">
                <a:solidFill>
                  <a:srgbClr val="FFFFFF"/>
                </a:solidFill>
              </a:defRPr>
            </a:lvl1pPr>
          </a:lstStyle>
          <a:p>
            <a:pPr/>
            <a:r>
              <a:t>十字架的死卻戰勝了一切</a:t>
            </a:r>
          </a:p>
        </p:txBody>
      </p:sp>
      <p:sp>
        <p:nvSpPr>
          <p:cNvPr id="149" name="Shape 149"/>
          <p:cNvSpPr/>
          <p:nvPr/>
        </p:nvSpPr>
        <p:spPr>
          <a:xfrm>
            <a:off x="823763" y="3664337"/>
            <a:ext cx="7530257" cy="2123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800">
                <a:solidFill>
                  <a:srgbClr val="FFFFFF"/>
                </a:solidFill>
              </a:defRPr>
            </a:lvl1pPr>
          </a:lstStyle>
          <a:p>
            <a:pPr/>
            <a:r>
              <a:t>到最後真正的敵人並不是羅馬帝國，而是人性背後這個傲慢與暴力的邪惡勢力⋯十字架上，上帝的國度，以拒絕加入邪惡的惡性循環，戰勝了這個世界上所有其他王國</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9" grpId="1" fill="hold">
                                  <p:stCondLst>
                                    <p:cond delay="0"/>
                                  </p:stCondLst>
                                  <p:iterate type="el" backwards="0">
                                    <p:tmAbs val="0"/>
                                  </p:iterate>
                                  <p:childTnLst>
                                    <p:set>
                                      <p:cBhvr>
                                        <p:cTn id="6" fill="hold"/>
                                        <p:tgtEl>
                                          <p:spTgt spid="147"/>
                                        </p:tgtEl>
                                        <p:attrNameLst>
                                          <p:attrName>style.visibility</p:attrName>
                                        </p:attrNameLst>
                                      </p:cBhvr>
                                      <p:to>
                                        <p:strVal val="visible"/>
                                      </p:to>
                                    </p:set>
                                    <p:animEffect filter="dissolve" transition="in">
                                      <p:cBhvr>
                                        <p:cTn id="7" dur="1000"/>
                                        <p:tgtEl>
                                          <p:spTgt spid="147"/>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9" grpId="2" fill="hold">
                                  <p:stCondLst>
                                    <p:cond delay="0"/>
                                  </p:stCondLst>
                                  <p:iterate type="el" backwards="0">
                                    <p:tmAbs val="0"/>
                                  </p:iterate>
                                  <p:childTnLst>
                                    <p:set>
                                      <p:cBhvr>
                                        <p:cTn id="11" fill="hold"/>
                                        <p:tgtEl>
                                          <p:spTgt spid="148"/>
                                        </p:tgtEl>
                                        <p:attrNameLst>
                                          <p:attrName>style.visibility</p:attrName>
                                        </p:attrNameLst>
                                      </p:cBhvr>
                                      <p:to>
                                        <p:strVal val="visible"/>
                                      </p:to>
                                    </p:set>
                                    <p:animEffect filter="dissolve" transition="in">
                                      <p:cBhvr>
                                        <p:cTn id="12" dur="1000"/>
                                        <p:tgtEl>
                                          <p:spTgt spid="148"/>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9" grpId="3" fill="hold">
                                  <p:stCondLst>
                                    <p:cond delay="0"/>
                                  </p:stCondLst>
                                  <p:iterate type="el" backwards="0">
                                    <p:tmAbs val="0"/>
                                  </p:iterate>
                                  <p:childTnLst>
                                    <p:set>
                                      <p:cBhvr>
                                        <p:cTn id="16" fill="hold"/>
                                        <p:tgtEl>
                                          <p:spTgt spid="149"/>
                                        </p:tgtEl>
                                        <p:attrNameLst>
                                          <p:attrName>style.visibility</p:attrName>
                                        </p:attrNameLst>
                                      </p:cBhvr>
                                      <p:to>
                                        <p:strVal val="visible"/>
                                      </p:to>
                                    </p:set>
                                    <p:animEffect filter="dissolve" transition="in">
                                      <p:cBhvr>
                                        <p:cTn id="17" dur="1000"/>
                                        <p:tgtEl>
                                          <p:spTgt spid="1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8" grpId="2"/>
      <p:bldP build="whole" bldLvl="1" animBg="1" rev="0" advAuto="0" spid="147" grpId="1"/>
      <p:bldP build="whole" bldLvl="1" animBg="1" rev="0" advAuto="0" spid="149" grpId="3"/>
    </p:bldLst>
  </p:timing>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1" name="Shape 151"/>
          <p:cNvSpPr/>
          <p:nvPr>
            <p:ph type="title"/>
          </p:nvPr>
        </p:nvSpPr>
        <p:spPr>
          <a:prstGeom prst="rect">
            <a:avLst/>
          </a:prstGeom>
        </p:spPr>
        <p:txBody>
          <a:bodyPr/>
          <a:lstStyle>
            <a:lvl1pPr algn="ctr"/>
          </a:lstStyle>
          <a:p>
            <a:pPr/>
            <a:r>
              <a:t>十字架的故事</a:t>
            </a:r>
          </a:p>
        </p:txBody>
      </p:sp>
      <p:sp>
        <p:nvSpPr>
          <p:cNvPr id="152" name="Shape 152"/>
          <p:cNvSpPr/>
          <p:nvPr/>
        </p:nvSpPr>
        <p:spPr>
          <a:xfrm>
            <a:off x="823763" y="1881560"/>
            <a:ext cx="6439750" cy="599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800">
                <a:solidFill>
                  <a:srgbClr val="FFFFFF"/>
                </a:solidFill>
              </a:defRPr>
            </a:lvl1pPr>
          </a:lstStyle>
          <a:p>
            <a:pPr/>
            <a:r>
              <a:t>電影 狂徒淚 Angel With Dirty Face, 1938</a:t>
            </a:r>
          </a:p>
        </p:txBody>
      </p:sp>
      <p:sp>
        <p:nvSpPr>
          <p:cNvPr id="153" name="Shape 153"/>
          <p:cNvSpPr/>
          <p:nvPr/>
        </p:nvSpPr>
        <p:spPr>
          <a:xfrm>
            <a:off x="823763" y="2927051"/>
            <a:ext cx="6439750" cy="599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800">
                <a:solidFill>
                  <a:srgbClr val="FFFFFF"/>
                </a:solidFill>
              </a:defRPr>
            </a:lvl1pPr>
          </a:lstStyle>
          <a:p>
            <a:pPr/>
            <a:r>
              <a:t>狄更斯小說 雙城記</a:t>
            </a:r>
          </a:p>
        </p:txBody>
      </p:sp>
      <p:sp>
        <p:nvSpPr>
          <p:cNvPr id="154" name="Shape 154"/>
          <p:cNvSpPr/>
          <p:nvPr/>
        </p:nvSpPr>
        <p:spPr>
          <a:xfrm>
            <a:off x="823763" y="4164581"/>
            <a:ext cx="6439750" cy="599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800">
                <a:solidFill>
                  <a:srgbClr val="FFFFFF"/>
                </a:solidFill>
              </a:defRPr>
            </a:lvl1pPr>
          </a:lstStyle>
          <a:p>
            <a:pPr/>
            <a:r>
              <a:t>耶穌基督的故事 － 你我都在故事中</a:t>
            </a:r>
          </a:p>
        </p:txBody>
      </p:sp>
      <p:pic>
        <p:nvPicPr>
          <p:cNvPr id="155" name="ED1DA89C-BFEF-4B54-BB3A-01CB56F02BC2-L0-001.png"/>
          <p:cNvPicPr>
            <a:picLocks noChangeAspect="1"/>
          </p:cNvPicPr>
          <p:nvPr/>
        </p:nvPicPr>
        <p:blipFill>
          <a:blip r:embed="rId2">
            <a:extLst/>
          </a:blip>
          <a:stretch>
            <a:fillRect/>
          </a:stretch>
        </p:blipFill>
        <p:spPr>
          <a:xfrm>
            <a:off x="5355161" y="2615247"/>
            <a:ext cx="2542299" cy="3892894"/>
          </a:xfrm>
          <a:prstGeom prst="rect">
            <a:avLst/>
          </a:prstGeom>
          <a:ln w="12700">
            <a:miter lim="400000"/>
          </a:ln>
        </p:spPr>
      </p:pic>
      <p:pic>
        <p:nvPicPr>
          <p:cNvPr id="156" name="B83E5A8D-38D3-4E06-9D0B-80A272CC1A5A-L0-001.jpeg"/>
          <p:cNvPicPr>
            <a:picLocks noChangeAspect="1"/>
          </p:cNvPicPr>
          <p:nvPr/>
        </p:nvPicPr>
        <p:blipFill>
          <a:blip r:embed="rId3">
            <a:extLst/>
          </a:blip>
          <a:stretch>
            <a:fillRect/>
          </a:stretch>
        </p:blipFill>
        <p:spPr>
          <a:xfrm>
            <a:off x="4259528" y="2643994"/>
            <a:ext cx="2540001" cy="3835400"/>
          </a:xfrm>
          <a:prstGeom prst="rect">
            <a:avLst/>
          </a:prstGeom>
          <a:ln w="12700">
            <a:miter lim="400000"/>
          </a:ln>
        </p:spPr>
      </p:pic>
      <p:pic>
        <p:nvPicPr>
          <p:cNvPr id="157" name="B954B7B3-165A-4718-9459-30C80802159C-L0-001.jpeg"/>
          <p:cNvPicPr>
            <a:picLocks noChangeAspect="1"/>
          </p:cNvPicPr>
          <p:nvPr/>
        </p:nvPicPr>
        <p:blipFill>
          <a:blip r:embed="rId4">
            <a:extLst/>
          </a:blip>
          <a:stretch>
            <a:fillRect/>
          </a:stretch>
        </p:blipFill>
        <p:spPr>
          <a:xfrm>
            <a:off x="6125850" y="2615707"/>
            <a:ext cx="2594649" cy="3891975"/>
          </a:xfrm>
          <a:prstGeom prst="rect">
            <a:avLst/>
          </a:prstGeom>
          <a:ln w="12700">
            <a:miter lim="400000"/>
          </a:ln>
        </p:spPr>
      </p:pic>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9" grpId="1" fill="hold">
                                  <p:stCondLst>
                                    <p:cond delay="0"/>
                                  </p:stCondLst>
                                  <p:iterate type="el" backwards="0">
                                    <p:tmAbs val="0"/>
                                  </p:iterate>
                                  <p:childTnLst>
                                    <p:set>
                                      <p:cBhvr>
                                        <p:cTn id="6" fill="hold"/>
                                        <p:tgtEl>
                                          <p:spTgt spid="152"/>
                                        </p:tgtEl>
                                        <p:attrNameLst>
                                          <p:attrName>style.visibility</p:attrName>
                                        </p:attrNameLst>
                                      </p:cBhvr>
                                      <p:to>
                                        <p:strVal val="visible"/>
                                      </p:to>
                                    </p:set>
                                    <p:animEffect filter="dissolve" transition="in">
                                      <p:cBhvr>
                                        <p:cTn id="7" dur="1000"/>
                                        <p:tgtEl>
                                          <p:spTgt spid="152"/>
                                        </p:tgtEl>
                                      </p:cBhvr>
                                    </p:animEffect>
                                  </p:childTnLst>
                                </p:cTn>
                              </p:par>
                            </p:childTnLst>
                          </p:cTn>
                        </p:par>
                        <p:par>
                          <p:cTn id="8" fill="hold">
                            <p:stCondLst>
                              <p:cond delay="1000"/>
                            </p:stCondLst>
                            <p:childTnLst>
                              <p:par>
                                <p:cTn id="9" presetClass="entr" nodeType="afterEffect" presetID="9" grpId="2" fill="hold">
                                  <p:stCondLst>
                                    <p:cond delay="0"/>
                                  </p:stCondLst>
                                  <p:iterate type="el" backwards="0">
                                    <p:tmAbs val="0"/>
                                  </p:iterate>
                                  <p:childTnLst>
                                    <p:set>
                                      <p:cBhvr>
                                        <p:cTn id="10" fill="hold"/>
                                        <p:tgtEl>
                                          <p:spTgt spid="155"/>
                                        </p:tgtEl>
                                        <p:attrNameLst>
                                          <p:attrName>style.visibility</p:attrName>
                                        </p:attrNameLst>
                                      </p:cBhvr>
                                      <p:to>
                                        <p:strVal val="visible"/>
                                      </p:to>
                                    </p:set>
                                    <p:animEffect filter="dissolve" transition="in">
                                      <p:cBhvr>
                                        <p:cTn id="11" dur="1000"/>
                                        <p:tgtEl>
                                          <p:spTgt spid="155"/>
                                        </p:tgtEl>
                                      </p:cBhvr>
                                    </p:animEffect>
                                  </p:childTnLst>
                                </p:cTn>
                              </p:par>
                            </p:childTnLst>
                          </p:cTn>
                        </p:par>
                      </p:childTnLst>
                    </p:cTn>
                  </p:par>
                  <p:par>
                    <p:cTn id="12" fill="hold">
                      <p:stCondLst>
                        <p:cond delay="indefinite"/>
                      </p:stCondLst>
                      <p:childTnLst>
                        <p:par>
                          <p:cTn id="13" fill="hold">
                            <p:stCondLst>
                              <p:cond delay="0"/>
                            </p:stCondLst>
                            <p:childTnLst>
                              <p:par>
                                <p:cTn id="14" presetClass="exit" nodeType="clickEffect" presetSubtype="0" presetID="1" grpId="3" fill="hold">
                                  <p:stCondLst>
                                    <p:cond delay="0"/>
                                  </p:stCondLst>
                                  <p:iterate type="el" backwards="0">
                                    <p:tmAbs val="0"/>
                                  </p:iterate>
                                  <p:childTnLst>
                                    <p:set>
                                      <p:cBhvr>
                                        <p:cTn id="15" fill="hold">
                                          <p:stCondLst>
                                            <p:cond delay="0"/>
                                          </p:stCondLst>
                                        </p:cTn>
                                        <p:tgtEl>
                                          <p:spTgt spid="155"/>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Class="entr" nodeType="clickEffect" presetID="9" grpId="4" fill="hold">
                                  <p:stCondLst>
                                    <p:cond delay="0"/>
                                  </p:stCondLst>
                                  <p:iterate type="el" backwards="0">
                                    <p:tmAbs val="0"/>
                                  </p:iterate>
                                  <p:childTnLst>
                                    <p:set>
                                      <p:cBhvr>
                                        <p:cTn id="19" fill="hold"/>
                                        <p:tgtEl>
                                          <p:spTgt spid="153"/>
                                        </p:tgtEl>
                                        <p:attrNameLst>
                                          <p:attrName>style.visibility</p:attrName>
                                        </p:attrNameLst>
                                      </p:cBhvr>
                                      <p:to>
                                        <p:strVal val="visible"/>
                                      </p:to>
                                    </p:set>
                                    <p:animEffect filter="dissolve" transition="in">
                                      <p:cBhvr>
                                        <p:cTn id="20" dur="1000"/>
                                        <p:tgtEl>
                                          <p:spTgt spid="153"/>
                                        </p:tgtEl>
                                      </p:cBhvr>
                                    </p:animEffect>
                                  </p:childTnLst>
                                </p:cTn>
                              </p:par>
                            </p:childTnLst>
                          </p:cTn>
                        </p:par>
                        <p:par>
                          <p:cTn id="21" fill="hold">
                            <p:stCondLst>
                              <p:cond delay="1000"/>
                            </p:stCondLst>
                            <p:childTnLst>
                              <p:par>
                                <p:cTn id="22" presetClass="entr" nodeType="afterEffect" presetID="9" grpId="5" fill="hold">
                                  <p:stCondLst>
                                    <p:cond delay="0"/>
                                  </p:stCondLst>
                                  <p:iterate type="el" backwards="0">
                                    <p:tmAbs val="0"/>
                                  </p:iterate>
                                  <p:childTnLst>
                                    <p:set>
                                      <p:cBhvr>
                                        <p:cTn id="23" fill="hold"/>
                                        <p:tgtEl>
                                          <p:spTgt spid="156"/>
                                        </p:tgtEl>
                                        <p:attrNameLst>
                                          <p:attrName>style.visibility</p:attrName>
                                        </p:attrNameLst>
                                      </p:cBhvr>
                                      <p:to>
                                        <p:strVal val="visible"/>
                                      </p:to>
                                    </p:set>
                                    <p:animEffect filter="dissolve" transition="in">
                                      <p:cBhvr>
                                        <p:cTn id="24" dur="1000"/>
                                        <p:tgtEl>
                                          <p:spTgt spid="156"/>
                                        </p:tgtEl>
                                      </p:cBhvr>
                                    </p:animEffect>
                                  </p:childTnLst>
                                </p:cTn>
                              </p:par>
                            </p:childTnLst>
                          </p:cTn>
                        </p:par>
                      </p:childTnLst>
                    </p:cTn>
                  </p:par>
                  <p:par>
                    <p:cTn id="25" fill="hold">
                      <p:stCondLst>
                        <p:cond delay="indefinite"/>
                      </p:stCondLst>
                      <p:childTnLst>
                        <p:par>
                          <p:cTn id="26" fill="hold">
                            <p:stCondLst>
                              <p:cond delay="0"/>
                            </p:stCondLst>
                            <p:childTnLst>
                              <p:par>
                                <p:cTn id="27" presetClass="exit" nodeType="clickEffect" presetSubtype="0" presetID="1" grpId="6" fill="hold">
                                  <p:stCondLst>
                                    <p:cond delay="0"/>
                                  </p:stCondLst>
                                  <p:iterate type="el" backwards="0">
                                    <p:tmAbs val="0"/>
                                  </p:iterate>
                                  <p:childTnLst>
                                    <p:set>
                                      <p:cBhvr>
                                        <p:cTn id="28" fill="hold">
                                          <p:stCondLst>
                                            <p:cond delay="0"/>
                                          </p:stCondLst>
                                        </p:cTn>
                                        <p:tgtEl>
                                          <p:spTgt spid="156"/>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ID="9" grpId="7" fill="hold">
                                  <p:stCondLst>
                                    <p:cond delay="0"/>
                                  </p:stCondLst>
                                  <p:iterate type="el" backwards="0">
                                    <p:tmAbs val="0"/>
                                  </p:iterate>
                                  <p:childTnLst>
                                    <p:set>
                                      <p:cBhvr>
                                        <p:cTn id="32" fill="hold"/>
                                        <p:tgtEl>
                                          <p:spTgt spid="154"/>
                                        </p:tgtEl>
                                        <p:attrNameLst>
                                          <p:attrName>style.visibility</p:attrName>
                                        </p:attrNameLst>
                                      </p:cBhvr>
                                      <p:to>
                                        <p:strVal val="visible"/>
                                      </p:to>
                                    </p:set>
                                    <p:animEffect filter="dissolve" transition="in">
                                      <p:cBhvr>
                                        <p:cTn id="33" dur="1000"/>
                                        <p:tgtEl>
                                          <p:spTgt spid="154"/>
                                        </p:tgtEl>
                                      </p:cBhvr>
                                    </p:animEffect>
                                  </p:childTnLst>
                                </p:cTn>
                              </p:par>
                            </p:childTnLst>
                          </p:cTn>
                        </p:par>
                        <p:par>
                          <p:cTn id="34" fill="hold">
                            <p:stCondLst>
                              <p:cond delay="1000"/>
                            </p:stCondLst>
                            <p:childTnLst>
                              <p:par>
                                <p:cTn id="35" presetClass="entr" nodeType="afterEffect" presetID="9" grpId="8" fill="hold">
                                  <p:stCondLst>
                                    <p:cond delay="0"/>
                                  </p:stCondLst>
                                  <p:iterate type="el" backwards="0">
                                    <p:tmAbs val="0"/>
                                  </p:iterate>
                                  <p:childTnLst>
                                    <p:set>
                                      <p:cBhvr>
                                        <p:cTn id="36" fill="hold"/>
                                        <p:tgtEl>
                                          <p:spTgt spid="157"/>
                                        </p:tgtEl>
                                        <p:attrNameLst>
                                          <p:attrName>style.visibility</p:attrName>
                                        </p:attrNameLst>
                                      </p:cBhvr>
                                      <p:to>
                                        <p:strVal val="visible"/>
                                      </p:to>
                                    </p:set>
                                    <p:animEffect filter="dissolve" transition="in">
                                      <p:cBhvr>
                                        <p:cTn id="37" dur="1000"/>
                                        <p:tgtEl>
                                          <p:spTgt spid="1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4" grpId="7"/>
      <p:bldP build="whole" bldLvl="1" animBg="1" rev="0" advAuto="0" spid="153" grpId="4"/>
      <p:bldP build="whole" bldLvl="1" animBg="1" rev="0" advAuto="0" spid="155" grpId="2"/>
      <p:bldP build="whole" bldLvl="1" animBg="1" rev="0" advAuto="0" spid="152" grpId="1"/>
      <p:bldP build="whole" bldLvl="1" animBg="1" rev="0" advAuto="0" spid="155" grpId="3"/>
      <p:bldP build="whole" bldLvl="1" animBg="1" rev="0" advAuto="0" spid="157" grpId="8"/>
      <p:bldP build="whole" bldLvl="1" animBg="1" rev="0" advAuto="0" spid="156" grpId="5"/>
      <p:bldP build="whole" bldLvl="1" animBg="1" rev="0" advAuto="0" spid="156" grpId="6"/>
    </p:bldLst>
  </p:timing>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9" name="Shape 159"/>
          <p:cNvSpPr/>
          <p:nvPr>
            <p:ph type="title"/>
          </p:nvPr>
        </p:nvSpPr>
        <p:spPr>
          <a:prstGeom prst="rect">
            <a:avLst/>
          </a:prstGeom>
        </p:spPr>
        <p:txBody>
          <a:bodyPr/>
          <a:lstStyle>
            <a:lvl1pPr algn="ctr"/>
          </a:lstStyle>
          <a:p>
            <a:pPr/>
            <a:r>
              <a:t>十字架的故事</a:t>
            </a:r>
          </a:p>
        </p:txBody>
      </p:sp>
      <p:sp>
        <p:nvSpPr>
          <p:cNvPr id="160" name="Shape 160"/>
          <p:cNvSpPr/>
          <p:nvPr/>
        </p:nvSpPr>
        <p:spPr>
          <a:xfrm>
            <a:off x="1281435" y="2648164"/>
            <a:ext cx="7131216" cy="18059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3200">
                <a:solidFill>
                  <a:srgbClr val="FFFFFF"/>
                </a:solidFill>
              </a:defRPr>
            </a:pPr>
            <a:r>
              <a:t>於是耶穌對門徒說：「若有人要跟從我，就當捨己，背起他的十字架來跟從我。</a:t>
            </a:r>
          </a:p>
          <a:p>
            <a:pPr>
              <a:defRPr b="1" sz="3200">
                <a:solidFill>
                  <a:srgbClr val="FFFFFF"/>
                </a:solidFill>
              </a:defRPr>
            </a:pPr>
            <a:r>
              <a:t>馬太福音 16:24 </a:t>
            </a:r>
          </a:p>
        </p:txBody>
      </p:sp>
    </p:spTree>
  </p:cSld>
  <p:clrMapOvr>
    <a:masterClrMapping/>
  </p:clrMapOvr>
  <p:transition xmlns:p14="http://schemas.microsoft.com/office/powerpoint/2010/main" spd="med" advClick="1" p14:dur="1000"/>
</p:sld>
</file>

<file path=ppt/theme/theme1.xml><?xml version="1.0" encoding="utf-8"?>
<a:theme xmlns:a="http://schemas.openxmlformats.org/drawingml/2006/main" xmlns:r="http://schemas.openxmlformats.org/officeDocument/2006/relationships" name="Foundry">
  <a:themeElements>
    <a:clrScheme name="Foundry">
      <a:dk1>
        <a:srgbClr val="000000"/>
      </a:dk1>
      <a:lt1>
        <a:srgbClr val="FFFFFF"/>
      </a:lt1>
      <a:dk2>
        <a:srgbClr val="A7A7A7"/>
      </a:dk2>
      <a:lt2>
        <a:srgbClr val="535353"/>
      </a:lt2>
      <a:accent1>
        <a:srgbClr val="72A376"/>
      </a:accent1>
      <a:accent2>
        <a:srgbClr val="B0CCB0"/>
      </a:accent2>
      <a:accent3>
        <a:srgbClr val="A8CDD7"/>
      </a:accent3>
      <a:accent4>
        <a:srgbClr val="C0BEAF"/>
      </a:accent4>
      <a:accent5>
        <a:srgbClr val="CEC597"/>
      </a:accent5>
      <a:accent6>
        <a:srgbClr val="E8B7B7"/>
      </a:accent6>
      <a:hlink>
        <a:srgbClr val="0000FF"/>
      </a:hlink>
      <a:folHlink>
        <a:srgbClr val="FF00FF"/>
      </a:folHlink>
    </a:clrScheme>
    <a:fontScheme name="Foundry">
      <a:majorFont>
        <a:latin typeface="Helvetica"/>
        <a:ea typeface="Helvetica"/>
        <a:cs typeface="Helvetica"/>
      </a:majorFont>
      <a:minorFont>
        <a:latin typeface="Rockwell"/>
        <a:ea typeface="Rockwell"/>
        <a:cs typeface="Rockwell"/>
      </a:minorFont>
    </a:fontScheme>
    <a:fmtScheme name="Foundr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50800" dist="38100" dir="5400000">
              <a:srgbClr val="000000">
                <a:alpha val="43137"/>
              </a:srgbClr>
            </a:outerShdw>
          </a:effectLst>
        </a:effectStyle>
        <a:effectStyle>
          <a:effectLst>
            <a:outerShdw sx="100000" sy="100000" kx="0" ky="0" algn="b" rotWithShape="0" blurRad="50800" dist="38100" dir="5400000">
              <a:srgbClr val="000000">
                <a:alpha val="43137"/>
              </a:srgbClr>
            </a:outerShdw>
          </a:effectLst>
        </a:effectStyle>
        <a:effectStyle>
          <a:effectLst>
            <a:outerShdw sx="100000" sy="100000" kx="0" ky="0" algn="b" rotWithShape="0" blurRad="50800" dist="38100" dir="5400000">
              <a:srgbClr val="000000">
                <a:alpha val="43137"/>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38100" cap="flat">
          <a:solidFill>
            <a:schemeClr val="accent1"/>
          </a:solidFill>
          <a:prstDash val="solid"/>
          <a:round/>
        </a:ln>
        <a:effectLst>
          <a:outerShdw sx="100000" sy="100000" kx="0" ky="0" algn="b" rotWithShape="0" blurRad="50800" dist="38100" dir="5400000">
            <a:srgbClr val="000000">
              <a:alpha val="43137"/>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Rockwel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8100" cap="flat">
          <a:solidFill>
            <a:schemeClr val="accent1"/>
          </a:solidFill>
          <a:prstDash val="solid"/>
          <a:round/>
        </a:ln>
        <a:effectLst>
          <a:outerShdw sx="100000" sy="100000" kx="0" ky="0" algn="b" rotWithShape="0" blurRad="50800" dist="38100" dir="5400000">
            <a:srgbClr val="000000">
              <a:alpha val="43137"/>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Rockwel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Foundry">
  <a:themeElements>
    <a:clrScheme name="Foundry">
      <a:dk1>
        <a:srgbClr val="000000"/>
      </a:dk1>
      <a:lt1>
        <a:srgbClr val="FFFFFF"/>
      </a:lt1>
      <a:dk2>
        <a:srgbClr val="A7A7A7"/>
      </a:dk2>
      <a:lt2>
        <a:srgbClr val="535353"/>
      </a:lt2>
      <a:accent1>
        <a:srgbClr val="72A376"/>
      </a:accent1>
      <a:accent2>
        <a:srgbClr val="B0CCB0"/>
      </a:accent2>
      <a:accent3>
        <a:srgbClr val="A8CDD7"/>
      </a:accent3>
      <a:accent4>
        <a:srgbClr val="C0BEAF"/>
      </a:accent4>
      <a:accent5>
        <a:srgbClr val="CEC597"/>
      </a:accent5>
      <a:accent6>
        <a:srgbClr val="E8B7B7"/>
      </a:accent6>
      <a:hlink>
        <a:srgbClr val="0000FF"/>
      </a:hlink>
      <a:folHlink>
        <a:srgbClr val="FF00FF"/>
      </a:folHlink>
    </a:clrScheme>
    <a:fontScheme name="Foundry">
      <a:majorFont>
        <a:latin typeface="Helvetica"/>
        <a:ea typeface="Helvetica"/>
        <a:cs typeface="Helvetica"/>
      </a:majorFont>
      <a:minorFont>
        <a:latin typeface="Rockwell"/>
        <a:ea typeface="Rockwell"/>
        <a:cs typeface="Rockwell"/>
      </a:minorFont>
    </a:fontScheme>
    <a:fmtScheme name="Foundr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50800" dist="38100" dir="5400000">
              <a:srgbClr val="000000">
                <a:alpha val="43137"/>
              </a:srgbClr>
            </a:outerShdw>
          </a:effectLst>
        </a:effectStyle>
        <a:effectStyle>
          <a:effectLst>
            <a:outerShdw sx="100000" sy="100000" kx="0" ky="0" algn="b" rotWithShape="0" blurRad="50800" dist="38100" dir="5400000">
              <a:srgbClr val="000000">
                <a:alpha val="43137"/>
              </a:srgbClr>
            </a:outerShdw>
          </a:effectLst>
        </a:effectStyle>
        <a:effectStyle>
          <a:effectLst>
            <a:outerShdw sx="100000" sy="100000" kx="0" ky="0" algn="b" rotWithShape="0" blurRad="50800" dist="38100" dir="5400000">
              <a:srgbClr val="000000">
                <a:alpha val="43137"/>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38100" cap="flat">
          <a:solidFill>
            <a:schemeClr val="accent1"/>
          </a:solidFill>
          <a:prstDash val="solid"/>
          <a:round/>
        </a:ln>
        <a:effectLst>
          <a:outerShdw sx="100000" sy="100000" kx="0" ky="0" algn="b" rotWithShape="0" blurRad="50800" dist="38100" dir="5400000">
            <a:srgbClr val="000000">
              <a:alpha val="43137"/>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Rockwel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8100" cap="flat">
          <a:solidFill>
            <a:schemeClr val="accent1"/>
          </a:solidFill>
          <a:prstDash val="solid"/>
          <a:round/>
        </a:ln>
        <a:effectLst>
          <a:outerShdw sx="100000" sy="100000" kx="0" ky="0" algn="b" rotWithShape="0" blurRad="50800" dist="38100" dir="5400000">
            <a:srgbClr val="000000">
              <a:alpha val="43137"/>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Rockwel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