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0D5"/>
          </a:solidFill>
        </a:fill>
      </a:tcStyle>
    </a:wholeTbl>
    <a:band2H>
      <a:tcTxStyle b="def" i="def"/>
      <a:tcStyle>
        <a:tcBdr/>
        <a:fill>
          <a:solidFill>
            <a:srgbClr val="EBF0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wholeTbl>
    <a:band2H>
      <a:tcTxStyle b="def" i="def"/>
      <a:tcStyle>
        <a:tcBdr/>
        <a:fill>
          <a:solidFill>
            <a:srgbClr val="F1F6F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E5E5"/>
          </a:solidFill>
        </a:fill>
      </a:tcStyle>
    </a:wholeTbl>
    <a:band2H>
      <a:tcTxStyle b="def" i="def"/>
      <a:tcStyle>
        <a:tcBdr/>
        <a:fill>
          <a:solidFill>
            <a:srgbClr val="FBF3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64591" y="146304"/>
            <a:ext cx="8814817" cy="250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5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1275" y="21600"/>
                  <a:pt x="20875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325" y="0"/>
                  <a:pt x="725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464234" y="381000"/>
            <a:ext cx="8229600" cy="2209801"/>
          </a:xfrm>
          <a:prstGeom prst="rect">
            <a:avLst/>
          </a:prstGeom>
        </p:spPr>
        <p:txBody>
          <a:bodyPr/>
          <a:lstStyle>
            <a:lvl1pPr indent="0"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15" name="Shape 15"/>
          <p:cNvSpPr/>
          <p:nvPr>
            <p:ph type="body" sz="quarter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</a:lvl1pPr>
            <a:lvl2pPr marL="0" indent="457200" algn="r">
              <a:buClrTx/>
              <a:buSzTx/>
              <a:buFontTx/>
              <a:buNone/>
            </a:lvl2pPr>
            <a:lvl3pPr marL="0" indent="914400" algn="r">
              <a:buClrTx/>
              <a:buSzTx/>
              <a:buFontTx/>
              <a:buNone/>
            </a:lvl3pPr>
            <a:lvl4pPr marL="0" indent="1371600" algn="r">
              <a:buClrTx/>
              <a:buSzTx/>
              <a:buFontTx/>
              <a:buNone/>
            </a:lvl4pPr>
            <a:lvl5pPr marL="0" indent="1828800" algn="r">
              <a:buClrTx/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hape 16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ction Header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1000128" y="3265677"/>
            <a:ext cx="7406640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>
            <p:ph type="title"/>
          </p:nvPr>
        </p:nvSpPr>
        <p:spPr>
          <a:xfrm>
            <a:off x="722376" y="498229"/>
            <a:ext cx="7772400" cy="2731009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68BF6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722312" y="3287713"/>
            <a:ext cx="7772401" cy="1509712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11480" algn="r">
              <a:buClrTx/>
              <a:buSzTx/>
              <a:buFontTx/>
              <a:buNone/>
              <a:defRPr sz="2000"/>
            </a:lvl2pPr>
            <a:lvl3pPr marL="0" indent="630936" algn="r">
              <a:buClrTx/>
              <a:buSzTx/>
              <a:buFontTx/>
              <a:buNone/>
              <a:defRPr sz="2000"/>
            </a:lvl3pPr>
            <a:lvl4pPr marL="0" indent="822959" algn="r">
              <a:buClrTx/>
              <a:buSzTx/>
              <a:buFontTx/>
              <a:buNone/>
              <a:defRPr sz="2000"/>
            </a:lvl4pPr>
            <a:lvl5pPr marL="0" indent="1005839" algn="r">
              <a:buClrTx/>
              <a:buSzTx/>
              <a:buFont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Shape 43"/>
          <p:cNvSpPr/>
          <p:nvPr>
            <p:ph type="body" sz="half" idx="1"/>
          </p:nvPr>
        </p:nvSpPr>
        <p:spPr>
          <a:xfrm>
            <a:off x="457200" y="1645919"/>
            <a:ext cx="4038600" cy="45262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678180" indent="-266700">
              <a:defRPr sz="2800"/>
            </a:lvl2pPr>
            <a:lvl3pPr marL="899769" indent="-268833">
              <a:defRPr sz="2800"/>
            </a:lvl3pPr>
            <a:lvl4pPr marL="1107439" indent="-284480">
              <a:defRPr sz="2800"/>
            </a:lvl4pPr>
            <a:lvl5pPr marL="1290319" indent="-28448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hape 44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616743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4800599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5" name="Shape 55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91439">
              <a:buClrTx/>
              <a:buSzTx/>
              <a:buFontTx/>
              <a:buNone/>
              <a:defRPr cap="all" sz="2200"/>
            </a:lvl1pPr>
            <a:lvl2pPr marL="0" indent="411480">
              <a:buClrTx/>
              <a:buSzTx/>
              <a:buFontTx/>
              <a:buNone/>
              <a:defRPr cap="all" sz="2200"/>
            </a:lvl2pPr>
            <a:lvl3pPr marL="0" indent="630936">
              <a:buClrTx/>
              <a:buSzTx/>
              <a:buFontTx/>
              <a:buNone/>
              <a:defRPr cap="all" sz="2200"/>
            </a:lvl3pPr>
            <a:lvl4pPr marL="0" indent="822959">
              <a:buClrTx/>
              <a:buSzTx/>
              <a:buFontTx/>
              <a:buNone/>
              <a:defRPr cap="all" sz="2200"/>
            </a:lvl4pPr>
            <a:lvl5pPr marL="0" indent="1005839">
              <a:buClrTx/>
              <a:buSzTx/>
              <a:buFontTx/>
              <a:buNone/>
              <a:defRPr cap="all"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hape 56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91439">
              <a:buClrTx/>
              <a:buSzTx/>
              <a:buFontTx/>
              <a:buNone/>
              <a:defRPr cap="all" sz="2200"/>
            </a:pPr>
          </a:p>
        </p:txBody>
      </p:sp>
      <p:sp>
        <p:nvSpPr>
          <p:cNvPr id="57" name="Shape 57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457200" y="25321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nt with Caption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5057552" y="1055878"/>
            <a:ext cx="374904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>
            <p:ph type="title"/>
          </p:nvPr>
        </p:nvSpPr>
        <p:spPr>
          <a:xfrm>
            <a:off x="4963136" y="304800"/>
            <a:ext cx="3931920" cy="762000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Shape 82"/>
          <p:cNvSpPr/>
          <p:nvPr>
            <p:ph type="body" sz="quarter" idx="1"/>
          </p:nvPr>
        </p:nvSpPr>
        <p:spPr>
          <a:xfrm>
            <a:off x="4963136" y="1107559"/>
            <a:ext cx="3931920" cy="1066801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0" indent="411480" algn="r">
              <a:buClrTx/>
              <a:buSzTx/>
              <a:buFontTx/>
              <a:buNone/>
              <a:defRPr sz="1400"/>
            </a:lvl2pPr>
            <a:lvl3pPr marL="0" indent="630936" algn="r">
              <a:buClrTx/>
              <a:buSzTx/>
              <a:buFontTx/>
              <a:buNone/>
              <a:defRPr sz="1400"/>
            </a:lvl3pPr>
            <a:lvl4pPr marL="0" indent="822959" algn="r">
              <a:buClrTx/>
              <a:buSzTx/>
              <a:buFontTx/>
              <a:buNone/>
              <a:defRPr sz="1400"/>
            </a:lvl4pPr>
            <a:lvl5pPr marL="0" indent="1005839" algn="r">
              <a:buClrTx/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3040443" y="4724400"/>
            <a:ext cx="5486400" cy="664536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3040443" y="5388936"/>
            <a:ext cx="5486400" cy="912255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678180" indent="-266700" algn="r">
              <a:buClrTx/>
              <a:buFontTx/>
              <a:defRPr sz="1400"/>
            </a:lvl2pPr>
            <a:lvl3pPr marL="899769" indent="-268833" algn="r">
              <a:buClrTx/>
              <a:buFontTx/>
              <a:defRPr sz="1400"/>
            </a:lvl3pPr>
            <a:lvl4pPr marL="1107439" indent="-284480" algn="r">
              <a:buClrTx/>
              <a:buFontTx/>
              <a:defRPr sz="1400"/>
            </a:lvl4pPr>
            <a:lvl5pPr marL="1290319" indent="-284480" algn="r">
              <a:buClrTx/>
              <a:buFontTx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hape 92"/>
          <p:cNvSpPr/>
          <p:nvPr>
            <p:ph type="pic" idx="13"/>
          </p:nvPr>
        </p:nvSpPr>
        <p:spPr>
          <a:xfrm>
            <a:off x="304800" y="249864"/>
            <a:ext cx="8534400" cy="4343400"/>
          </a:xfrm>
          <a:prstGeom prst="rect">
            <a:avLst/>
          </a:prstGeom>
          <a:ln w="11000" cap="rnd">
            <a:solidFill>
              <a:srgbClr val="9C9F8D">
                <a:alpha val="88000"/>
              </a:srgbClr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Shape 111"/>
          <p:cNvSpPr/>
          <p:nvPr>
            <p:ph type="title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12" name="Shape 112"/>
          <p:cNvSpPr/>
          <p:nvPr>
            <p:ph type="body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88392" y="1422810"/>
            <a:ext cx="800100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457200" y="253535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457200" y="1646236"/>
            <a:ext cx="8229600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8795900" y="6496024"/>
            <a:ext cx="307340" cy="31140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DFE0D4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54864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9pPr>
    </p:titleStyle>
    <p:bodyStyle>
      <a:lvl1pPr marL="292100" marR="0" indent="-2921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⦿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1pPr>
      <a:lvl2pPr marL="692833" marR="0" indent="-28135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90000"/>
        <a:buFont typeface="Wingdings 2"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2pPr>
      <a:lvl3pPr marL="898099" marR="0" indent="-2671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3pPr>
      <a:lvl4pPr marL="1115567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4pPr>
      <a:lvl5pPr marL="1313848" marR="0" indent="-3080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5pPr>
      <a:lvl6pPr marL="1506727" marR="0" indent="-3088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6pPr>
      <a:lvl7pPr marL="172821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7pPr>
      <a:lvl8pPr marL="191109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8pPr>
      <a:lvl9pPr marL="209397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>
              <a:defRPr>
                <a:effectLst/>
              </a:defRPr>
            </a:pPr>
            <a:r>
              <a:t>耶穌復活的事實</a:t>
            </a:r>
          </a:p>
        </p:txBody>
      </p:sp>
      <p:sp>
        <p:nvSpPr>
          <p:cNvPr id="123" name="Shape 123"/>
          <p:cNvSpPr/>
          <p:nvPr>
            <p:ph type="subTitle" sz="quarter" idx="1"/>
          </p:nvPr>
        </p:nvSpPr>
        <p:spPr>
          <a:xfrm>
            <a:off x="2133600" y="2819400"/>
            <a:ext cx="6560233" cy="1752600"/>
          </a:xfrm>
          <a:prstGeom prst="rect">
            <a:avLst/>
          </a:prstGeom>
        </p:spPr>
        <p:txBody>
          <a:bodyPr/>
          <a:lstStyle>
            <a:lvl1pPr>
              <a:defRPr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第十一課</a:t>
            </a:r>
          </a:p>
        </p:txBody>
      </p:sp>
      <p:sp>
        <p:nvSpPr>
          <p:cNvPr id="124" name="Shape 124"/>
          <p:cNvSpPr/>
          <p:nvPr/>
        </p:nvSpPr>
        <p:spPr>
          <a:xfrm>
            <a:off x="328782" y="4519842"/>
            <a:ext cx="7249319" cy="196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500">
                <a:solidFill>
                  <a:srgbClr val="FFFFFF"/>
                </a:solidFill>
              </a:defRPr>
            </a:pPr>
            <a:r>
              <a:t>“基督若沒有復活，你們的信便是徒然，你們仍在罪裏。 就是在基督裏睡了的人也滅亡了。 我們若靠基督只在今生有指望，就算比眾人更可憐。”</a:t>
            </a:r>
          </a:p>
          <a:p>
            <a:pPr>
              <a:defRPr b="1" sz="2500">
                <a:solidFill>
                  <a:srgbClr val="FFFFFF"/>
                </a:solidFill>
              </a:defRPr>
            </a:pPr>
            <a:r>
              <a:t>哥林多前書 15:17-19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復活的歷史和哲學意義</a:t>
            </a:r>
          </a:p>
        </p:txBody>
      </p:sp>
      <p:sp>
        <p:nvSpPr>
          <p:cNvPr id="127" name="Shape 127"/>
          <p:cNvSpPr/>
          <p:nvPr/>
        </p:nvSpPr>
        <p:spPr>
          <a:xfrm>
            <a:off x="500025" y="1721796"/>
            <a:ext cx="8177734" cy="2767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100">
                <a:solidFill>
                  <a:srgbClr val="FFFFFF"/>
                </a:solidFill>
              </a:defRPr>
            </a:pPr>
            <a:r>
              <a:t>如果耶穌從死亡中復活，你就得完全相信祂所說的話；如果祂並沒有從死而復生，那你又何必相信祂所說的？主要並不是你是否喜歡耶穌教導的教義，而是祂是否從死亡中又活過來</a:t>
            </a:r>
          </a:p>
          <a:p>
            <a:pPr>
              <a:defRPr b="1" sz="3100">
                <a:solidFill>
                  <a:srgbClr val="FFFFFF"/>
                </a:solidFill>
              </a:defRPr>
            </a:pPr>
            <a:r>
              <a:t>Timothy Keller, The Reasons for God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空墓穴與見證人</a:t>
            </a:r>
          </a:p>
        </p:txBody>
      </p:sp>
      <p:sp>
        <p:nvSpPr>
          <p:cNvPr id="130" name="Shape 130"/>
          <p:cNvSpPr/>
          <p:nvPr/>
        </p:nvSpPr>
        <p:spPr>
          <a:xfrm>
            <a:off x="775070" y="1461784"/>
            <a:ext cx="7593859" cy="5204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100">
                <a:solidFill>
                  <a:srgbClr val="FFFFFF"/>
                </a:solidFill>
              </a:defRPr>
            </a:pPr>
            <a:r>
              <a:t>我當日所領受又傳給你們的：第一，就是基督照聖經所說，為我們的罪死了， 而且埋葬了；又照聖經所說，第三天復活了， 並且顯給 磯法 看，然後顯給十二使徒看； 後來一時顯給五百多弟兄看，其中一大半到如今還在，卻也有已經睡了的。 以後顯給 雅各 看，再顯給眾使徒看， 末了也顯給我看；我如同未到產期而生的人一般。</a:t>
            </a:r>
          </a:p>
          <a:p>
            <a:pPr>
              <a:defRPr b="1" sz="3100">
                <a:solidFill>
                  <a:srgbClr val="FFFFFF"/>
                </a:solidFill>
              </a:defRPr>
            </a:pPr>
            <a:r>
              <a:t>哥林多前書 15:3-8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空墓穴與見證人</a:t>
            </a:r>
          </a:p>
        </p:txBody>
      </p:sp>
      <p:sp>
        <p:nvSpPr>
          <p:cNvPr id="133" name="Shape 133"/>
          <p:cNvSpPr/>
          <p:nvPr/>
        </p:nvSpPr>
        <p:spPr>
          <a:xfrm>
            <a:off x="919543" y="1917309"/>
            <a:ext cx="6881980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000">
                <a:solidFill>
                  <a:srgbClr val="FFFFFF"/>
                </a:solidFill>
              </a:defRPr>
            </a:lvl1pPr>
          </a:lstStyle>
          <a:p>
            <a:pPr/>
            <a:r>
              <a:t>女性見証人在當時的社會是沒有被採用</a:t>
            </a:r>
          </a:p>
        </p:txBody>
      </p:sp>
      <p:sp>
        <p:nvSpPr>
          <p:cNvPr id="134" name="Shape 134"/>
          <p:cNvSpPr/>
          <p:nvPr/>
        </p:nvSpPr>
        <p:spPr>
          <a:xfrm>
            <a:off x="919543" y="2767309"/>
            <a:ext cx="6439750" cy="1707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000">
                <a:solidFill>
                  <a:srgbClr val="FFFFFF"/>
                </a:solidFill>
              </a:defRPr>
            </a:pPr>
            <a:r>
              <a:t>除非事實就是－</a:t>
            </a:r>
          </a:p>
          <a:p>
            <a:pPr>
              <a:defRPr b="1" sz="3000">
                <a:solidFill>
                  <a:srgbClr val="FFFFFF"/>
                </a:solidFill>
              </a:defRPr>
            </a:pPr>
            <a:r>
              <a:t>1.女人是第一個見証人</a:t>
            </a:r>
          </a:p>
          <a:p>
            <a:pPr>
              <a:defRPr b="1" sz="3000">
                <a:solidFill>
                  <a:srgbClr val="FFFFFF"/>
                </a:solidFill>
              </a:defRPr>
            </a:pPr>
            <a:r>
              <a:t>2.耶穌真的復活</a:t>
            </a:r>
          </a:p>
        </p:txBody>
      </p:sp>
      <p:sp>
        <p:nvSpPr>
          <p:cNvPr id="135" name="Shape 135"/>
          <p:cNvSpPr/>
          <p:nvPr/>
        </p:nvSpPr>
        <p:spPr>
          <a:xfrm>
            <a:off x="919543" y="4983018"/>
            <a:ext cx="6439750" cy="624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000">
                <a:solidFill>
                  <a:srgbClr val="FFFFFF"/>
                </a:solidFill>
              </a:defRPr>
            </a:lvl1pPr>
          </a:lstStyle>
          <a:p>
            <a:pPr/>
            <a:r>
              <a:t>沒有空墳墓，有見証人－不能成立</a:t>
            </a:r>
          </a:p>
        </p:txBody>
      </p:sp>
      <p:sp>
        <p:nvSpPr>
          <p:cNvPr id="136" name="Shape 136"/>
          <p:cNvSpPr/>
          <p:nvPr/>
        </p:nvSpPr>
        <p:spPr>
          <a:xfrm>
            <a:off x="919543" y="5457608"/>
            <a:ext cx="6439750" cy="624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000">
                <a:solidFill>
                  <a:srgbClr val="FFFFFF"/>
                </a:solidFill>
              </a:defRPr>
            </a:lvl1pPr>
          </a:lstStyle>
          <a:p>
            <a:pPr/>
            <a:r>
              <a:t>有空墳墓，沒有見証人－不能成立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4" grpId="2"/>
      <p:bldP build="whole" bldLvl="1" animBg="1" rev="0" advAuto="0" spid="133" grpId="1"/>
      <p:bldP build="whole" bldLvl="1" animBg="1" rev="0" advAuto="0" spid="136" grpId="4"/>
      <p:bldP build="whole" bldLvl="1" animBg="1" rev="0" advAuto="0" spid="135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復活與永生</a:t>
            </a:r>
          </a:p>
        </p:txBody>
      </p:sp>
      <p:sp>
        <p:nvSpPr>
          <p:cNvPr id="139" name="Shape 139"/>
          <p:cNvSpPr/>
          <p:nvPr/>
        </p:nvSpPr>
        <p:spPr>
          <a:xfrm>
            <a:off x="823763" y="1906523"/>
            <a:ext cx="6439750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000">
                <a:solidFill>
                  <a:srgbClr val="FFFFFF"/>
                </a:solidFill>
              </a:defRPr>
            </a:lvl1pPr>
          </a:lstStyle>
          <a:p>
            <a:pPr/>
            <a:r>
              <a:t>替代解答一： 門徒偷走耶穌的屍首</a:t>
            </a:r>
          </a:p>
        </p:txBody>
      </p:sp>
      <p:sp>
        <p:nvSpPr>
          <p:cNvPr id="140" name="Shape 140"/>
          <p:cNvSpPr/>
          <p:nvPr/>
        </p:nvSpPr>
        <p:spPr>
          <a:xfrm>
            <a:off x="823763" y="4995132"/>
            <a:ext cx="6439750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000">
                <a:solidFill>
                  <a:srgbClr val="FFFFFF"/>
                </a:solidFill>
              </a:defRPr>
            </a:lvl1pPr>
          </a:lstStyle>
          <a:p>
            <a:pPr/>
            <a:r>
              <a:t>希臘人、羅馬人和猶太人的復活觀念</a:t>
            </a:r>
          </a:p>
        </p:txBody>
      </p:sp>
      <p:sp>
        <p:nvSpPr>
          <p:cNvPr id="141" name="Shape 141"/>
          <p:cNvSpPr/>
          <p:nvPr/>
        </p:nvSpPr>
        <p:spPr>
          <a:xfrm>
            <a:off x="823763" y="2636771"/>
            <a:ext cx="6439750" cy="624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000">
                <a:solidFill>
                  <a:srgbClr val="FFFFFF"/>
                </a:solidFill>
              </a:defRPr>
            </a:lvl1pPr>
          </a:lstStyle>
          <a:p>
            <a:pPr/>
            <a:r>
              <a:t>替代解答二： 門徒的幻覺</a:t>
            </a:r>
          </a:p>
        </p:txBody>
      </p:sp>
      <p:sp>
        <p:nvSpPr>
          <p:cNvPr id="142" name="Shape 142"/>
          <p:cNvSpPr/>
          <p:nvPr/>
        </p:nvSpPr>
        <p:spPr>
          <a:xfrm>
            <a:off x="823763" y="4303494"/>
            <a:ext cx="643975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100">
                <a:solidFill>
                  <a:srgbClr val="FFFFFF"/>
                </a:solidFill>
              </a:defRPr>
            </a:lvl1pPr>
          </a:lstStyle>
          <a:p>
            <a:pPr/>
            <a:r>
              <a:t>整個復活的故事是基督徒捏造的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1"/>
      <p:bldP build="whole" bldLvl="1" animBg="1" rev="0" advAuto="0" spid="141" grpId="2"/>
      <p:bldP build="whole" bldLvl="1" animBg="1" rev="0" advAuto="0" spid="140" grpId="4"/>
      <p:bldP build="whole" bldLvl="1" animBg="1" rev="0" advAuto="0" spid="142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爆炸性的新世界觀</a:t>
            </a:r>
          </a:p>
        </p:txBody>
      </p:sp>
      <p:sp>
        <p:nvSpPr>
          <p:cNvPr id="145" name="Shape 145"/>
          <p:cNvSpPr/>
          <p:nvPr/>
        </p:nvSpPr>
        <p:spPr>
          <a:xfrm>
            <a:off x="823764" y="1748819"/>
            <a:ext cx="7530255" cy="1645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FFFFFF"/>
                </a:solidFill>
              </a:defRPr>
            </a:pPr>
            <a:r>
              <a:t>初期教會的全新世界觀 －</a:t>
            </a:r>
          </a:p>
          <a:p>
            <a:pPr>
              <a:defRPr b="1" sz="2800">
                <a:solidFill>
                  <a:srgbClr val="FFFFFF"/>
                </a:solidFill>
              </a:defRPr>
            </a:pPr>
            <a:r>
              <a:t>1.凡物公用，2.女性地位</a:t>
            </a:r>
          </a:p>
          <a:p>
            <a:pPr>
              <a:defRPr b="1" sz="2800">
                <a:solidFill>
                  <a:srgbClr val="FFFFFF"/>
                </a:solidFill>
              </a:defRPr>
            </a:pPr>
            <a:r>
              <a:t>3.社會階級，4.扶貧濟弱</a:t>
            </a:r>
          </a:p>
        </p:txBody>
      </p:sp>
      <p:sp>
        <p:nvSpPr>
          <p:cNvPr id="146" name="Shape 146"/>
          <p:cNvSpPr/>
          <p:nvPr/>
        </p:nvSpPr>
        <p:spPr>
          <a:xfrm>
            <a:off x="823764" y="4033849"/>
            <a:ext cx="6439750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教會改變社會、國家丶世界</a:t>
            </a:r>
          </a:p>
        </p:txBody>
      </p:sp>
      <p:sp>
        <p:nvSpPr>
          <p:cNvPr id="147" name="Shape 147"/>
          <p:cNvSpPr/>
          <p:nvPr/>
        </p:nvSpPr>
        <p:spPr>
          <a:xfrm>
            <a:off x="823764" y="4687731"/>
            <a:ext cx="6439750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成千上萬的猶太人開始信耶穌</a:t>
            </a:r>
          </a:p>
        </p:txBody>
      </p:sp>
      <p:sp>
        <p:nvSpPr>
          <p:cNvPr id="148" name="Shape 148"/>
          <p:cNvSpPr/>
          <p:nvPr/>
        </p:nvSpPr>
        <p:spPr>
          <a:xfrm>
            <a:off x="823763" y="5341614"/>
            <a:ext cx="6439750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基督徒／門徒生命的改變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7" grpId="3"/>
      <p:bldP build="whole" bldLvl="1" animBg="1" rev="0" advAuto="0" spid="145" grpId="1"/>
      <p:bldP build="whole" bldLvl="1" animBg="1" rev="0" advAuto="0" spid="146" grpId="2"/>
      <p:bldP build="whole" bldLvl="1" animBg="1" rev="0" advAuto="0" spid="148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耶穌復活的挑戰</a:t>
            </a:r>
          </a:p>
        </p:txBody>
      </p:sp>
      <p:sp>
        <p:nvSpPr>
          <p:cNvPr id="151" name="Shape 151"/>
          <p:cNvSpPr/>
          <p:nvPr/>
        </p:nvSpPr>
        <p:spPr>
          <a:xfrm>
            <a:off x="823764" y="2715480"/>
            <a:ext cx="7291851" cy="1122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FFFFFF"/>
                </a:solidFill>
              </a:defRPr>
            </a:pPr>
            <a:r>
              <a:t>接受復活是歷史上的事實 或</a:t>
            </a:r>
          </a:p>
          <a:p>
            <a:pPr>
              <a:defRPr b="1" sz="2800">
                <a:solidFill>
                  <a:srgbClr val="FFFFFF"/>
                </a:solidFill>
              </a:defRPr>
            </a:pPr>
            <a:r>
              <a:t>繼續尋找代替性的解答</a:t>
            </a:r>
          </a:p>
        </p:txBody>
      </p:sp>
      <p:sp>
        <p:nvSpPr>
          <p:cNvPr id="152" name="Shape 152"/>
          <p:cNvSpPr/>
          <p:nvPr/>
        </p:nvSpPr>
        <p:spPr>
          <a:xfrm>
            <a:off x="823764" y="4419080"/>
            <a:ext cx="7291851" cy="1630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0736" indent="-280736">
              <a:buSzPct val="100000"/>
              <a:buChar char="•"/>
              <a:defRPr b="1" sz="2800">
                <a:solidFill>
                  <a:srgbClr val="FFFFFF"/>
                </a:solidFill>
              </a:defRPr>
            </a:pPr>
            <a:r>
              <a:t>接受復活事實 </a:t>
            </a:r>
          </a:p>
          <a:p>
            <a:pPr marL="280736" indent="-280736">
              <a:buSzPct val="100000"/>
              <a:buChar char="•"/>
              <a:defRPr b="1" sz="2800">
                <a:solidFill>
                  <a:srgbClr val="FFFFFF"/>
                </a:solidFill>
              </a:defRPr>
            </a:pPr>
            <a:r>
              <a:t>讓它改變你的生命和生活</a:t>
            </a:r>
          </a:p>
          <a:p>
            <a:pPr marL="280736" indent="-280736">
              <a:buSzPct val="100000"/>
              <a:buChar char="•"/>
              <a:defRPr b="1" sz="2800">
                <a:solidFill>
                  <a:srgbClr val="FFFFFF"/>
                </a:solidFill>
              </a:defRPr>
            </a:pPr>
            <a:r>
              <a:t>看到希望、盼望，更加努力奉獻給神和他人</a:t>
            </a:r>
          </a:p>
        </p:txBody>
      </p:sp>
      <p:sp>
        <p:nvSpPr>
          <p:cNvPr id="153" name="Shape 153"/>
          <p:cNvSpPr/>
          <p:nvPr/>
        </p:nvSpPr>
        <p:spPr>
          <a:xfrm>
            <a:off x="844041" y="1756288"/>
            <a:ext cx="6439750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醫治的神蹟和見証 － 佈道會／見証會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3" grpId="1"/>
      <p:bldP build="whole" bldLvl="1" animBg="1" rev="0" advAuto="0" spid="151" grpId="2"/>
      <p:bldP build="whole" bldLvl="1" animBg="1" rev="0" advAuto="0" spid="152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死亡+復活=重生</a:t>
            </a:r>
          </a:p>
        </p:txBody>
      </p:sp>
      <p:sp>
        <p:nvSpPr>
          <p:cNvPr id="156" name="Shape 156"/>
          <p:cNvSpPr/>
          <p:nvPr/>
        </p:nvSpPr>
        <p:spPr>
          <a:xfrm>
            <a:off x="294512" y="2966434"/>
            <a:ext cx="8285326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於是耶穌對門徒說：「若有人要跟從我，就當捨己，背起他的十字架來跟從我。一 馬太福音 16:24 </a:t>
            </a:r>
          </a:p>
        </p:txBody>
      </p:sp>
      <p:sp>
        <p:nvSpPr>
          <p:cNvPr id="157" name="Shape 157"/>
          <p:cNvSpPr/>
          <p:nvPr/>
        </p:nvSpPr>
        <p:spPr>
          <a:xfrm>
            <a:off x="314542" y="1542202"/>
            <a:ext cx="8058187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耶穌回答說：「我實實在在地告訴你，人若不重生，就不能見神的國。」一 約翰福音 3:3 </a:t>
            </a:r>
          </a:p>
        </p:txBody>
      </p:sp>
      <p:sp>
        <p:nvSpPr>
          <p:cNvPr id="158" name="Shape 158"/>
          <p:cNvSpPr/>
          <p:nvPr/>
        </p:nvSpPr>
        <p:spPr>
          <a:xfrm>
            <a:off x="337523" y="4390667"/>
            <a:ext cx="8199304" cy="2138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所以，我們藉着洗禮歸入死，和他一同埋葬，原是叫我們一舉一動有新生的樣式，像基督藉着父的榮耀從死裏復活一樣。 我們若在他死的形狀上與他聯合，也要在他復活的形狀上與他聯合 一羅馬書 6:4-5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7" grpId="1"/>
      <p:bldP build="whole" bldLvl="1" animBg="1" rev="0" advAuto="0" spid="158" grpId="3"/>
      <p:bldP build="whole" bldLvl="1" animBg="1" rev="0" advAuto="0" spid="156" grpId="2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