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0D5"/>
          </a:solidFill>
        </a:fill>
      </a:tcStyle>
    </a:wholeTbl>
    <a:band2H>
      <a:tcTxStyle b="def" i="def"/>
      <a:tcStyle>
        <a:tcBdr/>
        <a:fill>
          <a:solidFill>
            <a:srgbClr val="EBF0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5E5"/>
          </a:solidFill>
        </a:fill>
      </a:tcStyle>
    </a:wholeTbl>
    <a:band2H>
      <a:tcTxStyle b="def" i="def"/>
      <a:tcStyle>
        <a:tcBdr/>
        <a:fill>
          <a:solidFill>
            <a:srgbClr val="FBF3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64591" y="146304"/>
            <a:ext cx="8814817" cy="250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5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1275" y="21600"/>
                  <a:pt x="20875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325" y="0"/>
                  <a:pt x="725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464234" y="381000"/>
            <a:ext cx="8229600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5" name="Shape 15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</a:lvl1pPr>
            <a:lvl2pPr marL="0" indent="457200" algn="r">
              <a:buClrTx/>
              <a:buSzTx/>
              <a:buFontTx/>
              <a:buNone/>
            </a:lvl2pPr>
            <a:lvl3pPr marL="0" indent="914400" algn="r">
              <a:buClrTx/>
              <a:buSzTx/>
              <a:buFontTx/>
              <a:buNone/>
            </a:lvl3pPr>
            <a:lvl4pPr marL="0" indent="1371600" algn="r">
              <a:buClrTx/>
              <a:buSzTx/>
              <a:buFontTx/>
              <a:buNone/>
            </a:lvl4pPr>
            <a:lvl5pPr marL="0" indent="1828800" algn="r"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000128" y="3265677"/>
            <a:ext cx="7406640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>
            <p:ph type="title"/>
          </p:nvPr>
        </p:nvSpPr>
        <p:spPr>
          <a:xfrm>
            <a:off x="722376" y="498229"/>
            <a:ext cx="7772400" cy="2731009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68BF6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722312" y="3287713"/>
            <a:ext cx="7772401" cy="1509712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11480" algn="r">
              <a:buClrTx/>
              <a:buSzTx/>
              <a:buFontTx/>
              <a:buNone/>
              <a:defRPr sz="2000"/>
            </a:lvl2pPr>
            <a:lvl3pPr marL="0" indent="630936" algn="r">
              <a:buClrTx/>
              <a:buSzTx/>
              <a:buFontTx/>
              <a:buNone/>
              <a:defRPr sz="2000"/>
            </a:lvl3pPr>
            <a:lvl4pPr marL="0" indent="822959" algn="r">
              <a:buClrTx/>
              <a:buSzTx/>
              <a:buFontTx/>
              <a:buNone/>
              <a:defRPr sz="2000"/>
            </a:lvl4pPr>
            <a:lvl5pPr marL="0" indent="1005839" algn="r">
              <a:buClrTx/>
              <a:buSzTx/>
              <a:buFont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Shape 43"/>
          <p:cNvSpPr/>
          <p:nvPr>
            <p:ph type="body" sz="half" idx="1"/>
          </p:nvPr>
        </p:nvSpPr>
        <p:spPr>
          <a:xfrm>
            <a:off x="457200" y="1645919"/>
            <a:ext cx="4038600" cy="45262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678180" indent="-266700">
              <a:defRPr sz="2800"/>
            </a:lvl2pPr>
            <a:lvl3pPr marL="899769" indent="-268833">
              <a:defRPr sz="2800"/>
            </a:lvl3pPr>
            <a:lvl4pPr marL="1107439" indent="-284480">
              <a:defRPr sz="2800"/>
            </a:lvl4pPr>
            <a:lvl5pPr marL="1290319" indent="-28448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616743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4800599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91439">
              <a:buClrTx/>
              <a:buSzTx/>
              <a:buFontTx/>
              <a:buNone/>
              <a:defRPr cap="all" sz="2200"/>
            </a:lvl1pPr>
            <a:lvl2pPr marL="0" indent="411480">
              <a:buClrTx/>
              <a:buSzTx/>
              <a:buFontTx/>
              <a:buNone/>
              <a:defRPr cap="all" sz="2200"/>
            </a:lvl2pPr>
            <a:lvl3pPr marL="0" indent="630936">
              <a:buClrTx/>
              <a:buSzTx/>
              <a:buFontTx/>
              <a:buNone/>
              <a:defRPr cap="all" sz="2200"/>
            </a:lvl3pPr>
            <a:lvl4pPr marL="0" indent="822959">
              <a:buClrTx/>
              <a:buSzTx/>
              <a:buFontTx/>
              <a:buNone/>
              <a:defRPr cap="all" sz="2200"/>
            </a:lvl4pPr>
            <a:lvl5pPr marL="0" indent="1005839">
              <a:buClrTx/>
              <a:buSzTx/>
              <a:buFontTx/>
              <a:buNone/>
              <a:defRPr cap="all"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hape 56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91439">
              <a:buClrTx/>
              <a:buSzTx/>
              <a:buFontTx/>
              <a:buNone/>
              <a:defRPr cap="all" sz="2200"/>
            </a:pP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nt with Caption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5057552" y="1055878"/>
            <a:ext cx="374904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Shape 82"/>
          <p:cNvSpPr/>
          <p:nvPr>
            <p:ph type="body" sz="quarter" idx="1"/>
          </p:nvPr>
        </p:nvSpPr>
        <p:spPr>
          <a:xfrm>
            <a:off x="4963136" y="1107559"/>
            <a:ext cx="3931920" cy="10668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0" indent="411480" algn="r">
              <a:buClrTx/>
              <a:buSzTx/>
              <a:buFontTx/>
              <a:buNone/>
              <a:defRPr sz="1400"/>
            </a:lvl2pPr>
            <a:lvl3pPr marL="0" indent="630936" algn="r">
              <a:buClrTx/>
              <a:buSzTx/>
              <a:buFontTx/>
              <a:buNone/>
              <a:defRPr sz="1400"/>
            </a:lvl3pPr>
            <a:lvl4pPr marL="0" indent="822959" algn="r">
              <a:buClrTx/>
              <a:buSzTx/>
              <a:buFontTx/>
              <a:buNone/>
              <a:defRPr sz="1400"/>
            </a:lvl4pPr>
            <a:lvl5pPr marL="0" indent="1005839" algn="r"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678180" indent="-266700" algn="r">
              <a:buClrTx/>
              <a:buFontTx/>
              <a:defRPr sz="1400"/>
            </a:lvl2pPr>
            <a:lvl3pPr marL="899769" indent="-268833" algn="r">
              <a:buClrTx/>
              <a:buFontTx/>
              <a:defRPr sz="1400"/>
            </a:lvl3pPr>
            <a:lvl4pPr marL="1107439" indent="-284480" algn="r">
              <a:buClrTx/>
              <a:buFontTx/>
              <a:defRPr sz="1400"/>
            </a:lvl4pPr>
            <a:lvl5pPr marL="1290319" indent="-284480" algn="r">
              <a:buClrTx/>
              <a:buFontTx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/>
          <p:nvPr>
            <p:ph type="pic" idx="13"/>
          </p:nvPr>
        </p:nvSpPr>
        <p:spPr>
          <a:xfrm>
            <a:off x="304800" y="249864"/>
            <a:ext cx="8534400" cy="4343400"/>
          </a:xfrm>
          <a:prstGeom prst="rect">
            <a:avLst/>
          </a:prstGeom>
          <a:ln w="11000" cap="rnd">
            <a:solidFill>
              <a:srgbClr val="9C9F8D">
                <a:alpha val="88000"/>
              </a:srgbClr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Shape 111"/>
          <p:cNvSpPr/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12" name="Shape 112"/>
          <p:cNvSpPr/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88392" y="1422810"/>
            <a:ext cx="800100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457200" y="253535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646236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8795900" y="6496024"/>
            <a:ext cx="307340" cy="31140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DFE0D4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54864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9pPr>
    </p:titleStyle>
    <p:bodyStyle>
      <a:lvl1pPr marL="292100" marR="0" indent="-2921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⦿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1pPr>
      <a:lvl2pPr marL="692833" marR="0" indent="-28135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 typeface="Wingdings 2"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2pPr>
      <a:lvl3pPr marL="898099" marR="0" indent="-2671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3pPr>
      <a:lvl4pPr marL="1115567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4pPr>
      <a:lvl5pPr marL="1313848" marR="0" indent="-3080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5pPr>
      <a:lvl6pPr marL="1506727" marR="0" indent="-3088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6pPr>
      <a:lvl7pPr marL="172821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7pPr>
      <a:lvl8pPr marL="191109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8pPr>
      <a:lvl9pPr marL="209397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>
              <a:defRPr>
                <a:effectLst/>
              </a:defRPr>
            </a:pPr>
            <a:r>
              <a:t>聖經真的可信嗎？</a:t>
            </a:r>
          </a:p>
        </p:txBody>
      </p:sp>
      <p:sp>
        <p:nvSpPr>
          <p:cNvPr id="123" name="Shape 123"/>
          <p:cNvSpPr/>
          <p:nvPr>
            <p:ph type="subTitle" sz="quarter" idx="1"/>
          </p:nvPr>
        </p:nvSpPr>
        <p:spPr>
          <a:xfrm>
            <a:off x="2133600" y="2819400"/>
            <a:ext cx="6560233" cy="1752600"/>
          </a:xfrm>
          <a:prstGeom prst="rect">
            <a:avLst/>
          </a:prstGeom>
        </p:spPr>
        <p:txBody>
          <a:bodyPr/>
          <a:lstStyle>
            <a:lvl1pPr>
              <a:defRPr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第六課</a:t>
            </a:r>
          </a:p>
        </p:txBody>
      </p:sp>
      <p:sp>
        <p:nvSpPr>
          <p:cNvPr id="124" name="Shape 124"/>
          <p:cNvSpPr/>
          <p:nvPr/>
        </p:nvSpPr>
        <p:spPr>
          <a:xfrm>
            <a:off x="329583" y="5770122"/>
            <a:ext cx="6600445" cy="54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聖經都是神所默示的 ，於教訓、督責、使人歸正、教導人學義都是有益的 - 提摩太後書 3:16 </a:t>
            </a:r>
          </a:p>
        </p:txBody>
      </p:sp>
      <p:sp>
        <p:nvSpPr>
          <p:cNvPr id="125" name="Shape 125"/>
          <p:cNvSpPr/>
          <p:nvPr/>
        </p:nvSpPr>
        <p:spPr>
          <a:xfrm>
            <a:off x="333468" y="4105255"/>
            <a:ext cx="6592676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愛迪生的座右銘：</a:t>
            </a:r>
          </a:p>
          <a:p>
            <a: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「我深信有一位全智全能的、充滿萬有的、至高至尊的上帝的存在。聖經的寶訓，是人類行為最高的標準，也是人生道路不可缺少的指南。」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為什麼不相信聖經</a:t>
            </a:r>
          </a:p>
        </p:txBody>
      </p:sp>
      <p:sp>
        <p:nvSpPr>
          <p:cNvPr id="128" name="Shape 128"/>
          <p:cNvSpPr/>
          <p:nvPr/>
        </p:nvSpPr>
        <p:spPr>
          <a:xfrm>
            <a:off x="906710" y="1806940"/>
            <a:ext cx="8228592" cy="176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30868" indent="-330868">
              <a:buSzPct val="100000"/>
              <a:buChar char="•"/>
              <a:defRPr sz="33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年代久遠，可信度不高</a:t>
            </a:r>
          </a:p>
          <a:p>
            <a:pPr marL="330868" indent="-330868">
              <a:buSzPct val="100000"/>
              <a:buChar char="•"/>
              <a:defRPr sz="33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信徒的着作，宣稱是神的啓示</a:t>
            </a:r>
          </a:p>
          <a:p>
            <a:pPr marL="330868" indent="-330868">
              <a:buSzPct val="100000"/>
              <a:buChar char="•"/>
              <a:defRPr sz="33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內容荒誕，充滿矛盾</a:t>
            </a:r>
          </a:p>
          <a:p>
            <a:pPr marL="330868" indent="-330868">
              <a:buSzPct val="100000"/>
              <a:buChar char="•"/>
              <a:defRPr sz="33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觀念落後，不合時代</a:t>
            </a:r>
          </a:p>
        </p:txBody>
      </p:sp>
      <p:sp>
        <p:nvSpPr>
          <p:cNvPr id="129" name="Shape 129"/>
          <p:cNvSpPr/>
          <p:nvPr/>
        </p:nvSpPr>
        <p:spPr>
          <a:xfrm>
            <a:off x="1201278" y="3946210"/>
            <a:ext cx="4420500" cy="66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200">
                <a:solidFill>
                  <a:srgbClr val="FFFFFF"/>
                </a:solidFill>
              </a:defRPr>
            </a:lvl1pPr>
          </a:lstStyle>
          <a:p>
            <a:pPr/>
            <a:r>
              <a:t>主觀性 - 不相信有神</a:t>
            </a:r>
          </a:p>
        </p:txBody>
      </p:sp>
      <p:sp>
        <p:nvSpPr>
          <p:cNvPr id="130" name="Shape 130"/>
          <p:cNvSpPr/>
          <p:nvPr/>
        </p:nvSpPr>
        <p:spPr>
          <a:xfrm>
            <a:off x="936850" y="5393501"/>
            <a:ext cx="7304084" cy="824866"/>
          </a:xfrm>
          <a:prstGeom prst="rect">
            <a:avLst/>
          </a:prstGeom>
          <a:gradFill>
            <a:gsLst>
              <a:gs pos="0">
                <a:srgbClr val="BF8585"/>
              </a:gs>
              <a:gs pos="72000">
                <a:srgbClr val="F2B8B8"/>
              </a:gs>
              <a:gs pos="100000">
                <a:srgbClr val="F7BEBE"/>
              </a:gs>
            </a:gsLst>
            <a:lin ang="16200000"/>
          </a:gradFill>
          <a:ln>
            <a:solidFill>
              <a:srgbClr val="67936B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100">
                <a:solidFill>
                  <a:srgbClr val="FFFFFF"/>
                </a:solidFill>
              </a:defRPr>
            </a:lvl1pPr>
          </a:lstStyle>
          <a:p>
            <a:pPr/>
            <a:r>
              <a:t>基督徒選擇性的相信聖經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5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5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500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8" grpId="1"/>
      <p:bldP build="whole" bldLvl="1" animBg="1" rev="0" advAuto="0" spid="129" grpId="2"/>
      <p:bldP build="whole" bldLvl="1" animBg="1" rev="0" advAuto="0" spid="130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t>如何從歷史的角度看</a:t>
            </a:r>
            <a:r>
              <a:t>聖經</a:t>
            </a:r>
          </a:p>
        </p:txBody>
      </p:sp>
      <p:sp>
        <p:nvSpPr>
          <p:cNvPr id="133" name="Shape 133"/>
          <p:cNvSpPr/>
          <p:nvPr/>
        </p:nvSpPr>
        <p:spPr>
          <a:xfrm>
            <a:off x="1327367" y="3090481"/>
            <a:ext cx="8228591" cy="161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01052" indent="-401052">
              <a:buSzPct val="100000"/>
              <a:buChar char="•"/>
              <a:defRPr sz="4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從着作的年代看</a:t>
            </a:r>
          </a:p>
          <a:p>
            <a:pPr marL="401052" indent="-401052">
              <a:buSzPct val="100000"/>
              <a:buChar char="•"/>
              <a:defRPr sz="4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福音書記載太多反效果的內容</a:t>
            </a:r>
          </a:p>
          <a:p>
            <a:pPr marL="401052" indent="-401052">
              <a:buSzPct val="100000"/>
              <a:buChar char="•"/>
              <a:defRPr sz="4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福音的文體太過於詳細</a:t>
            </a:r>
          </a:p>
        </p:txBody>
      </p:sp>
      <p:sp>
        <p:nvSpPr>
          <p:cNvPr id="134" name="Shape 134"/>
          <p:cNvSpPr/>
          <p:nvPr/>
        </p:nvSpPr>
        <p:spPr>
          <a:xfrm>
            <a:off x="-34065" y="1851573"/>
            <a:ext cx="5353304" cy="1107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01052" indent="-401052">
              <a:buSzPct val="100000"/>
              <a:buChar char="•"/>
              <a:defRPr sz="4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福音書不可能是傳說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聖經教導不合乎時代</a:t>
            </a:r>
          </a:p>
        </p:txBody>
      </p:sp>
      <p:sp>
        <p:nvSpPr>
          <p:cNvPr id="137" name="Shape 137"/>
          <p:cNvSpPr/>
          <p:nvPr/>
        </p:nvSpPr>
        <p:spPr>
          <a:xfrm>
            <a:off x="441355" y="1788369"/>
            <a:ext cx="619506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01052" indent="-401052">
              <a:buSzPct val="100000"/>
              <a:buChar char="•"/>
              <a:defRPr sz="4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聖經中的奴隸-以弗所6:5</a:t>
            </a:r>
          </a:p>
        </p:txBody>
      </p:sp>
      <p:sp>
        <p:nvSpPr>
          <p:cNvPr id="138" name="Shape 138"/>
          <p:cNvSpPr/>
          <p:nvPr/>
        </p:nvSpPr>
        <p:spPr>
          <a:xfrm>
            <a:off x="354233" y="3841163"/>
            <a:ext cx="6369305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01052" indent="-401052">
              <a:buSzPct val="100000"/>
              <a:buChar char="•"/>
              <a:defRPr sz="4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聖經中的彼得-不忠與背叛</a:t>
            </a:r>
          </a:p>
        </p:txBody>
      </p:sp>
      <p:sp>
        <p:nvSpPr>
          <p:cNvPr id="139" name="Shape 139"/>
          <p:cNvSpPr/>
          <p:nvPr/>
        </p:nvSpPr>
        <p:spPr>
          <a:xfrm>
            <a:off x="1260263" y="5427252"/>
            <a:ext cx="6931261" cy="850266"/>
          </a:xfrm>
          <a:prstGeom prst="rect">
            <a:avLst/>
          </a:prstGeom>
          <a:gradFill>
            <a:gsLst>
              <a:gs pos="0">
                <a:srgbClr val="BF8585"/>
              </a:gs>
              <a:gs pos="72000">
                <a:srgbClr val="F2B8B8"/>
              </a:gs>
              <a:gs pos="100000">
                <a:srgbClr val="F7BEBE"/>
              </a:gs>
            </a:gsLst>
            <a:lin ang="16200000"/>
          </a:gradFill>
          <a:ln>
            <a:solidFill>
              <a:srgbClr val="67936B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我的超完美上帝</a:t>
            </a:r>
          </a:p>
        </p:txBody>
      </p:sp>
      <p:sp>
        <p:nvSpPr>
          <p:cNvPr id="140" name="Shape 140"/>
          <p:cNvSpPr/>
          <p:nvPr/>
        </p:nvSpPr>
        <p:spPr>
          <a:xfrm>
            <a:off x="3200559" y="2445272"/>
            <a:ext cx="5172338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你們作僕人的，要懼怕戰兢，用誠實的心聽從你們肉身的主人，好像聽從基督一般。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4"/>
      <p:bldP build="whole" bldLvl="1" animBg="1" rev="0" advAuto="0" spid="137" grpId="1"/>
      <p:bldP build="whole" bldLvl="1" animBg="1" rev="0" advAuto="0" spid="140" grpId="2"/>
      <p:bldP build="whole" bldLvl="1" animBg="1" rev="0" advAuto="0" spid="138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indent="53218" algn="ctr" defTabSz="886968">
              <a:defRPr sz="4462">
                <a:effectLst>
                  <a:outerShdw sx="100000" sy="100000" kx="0" ky="0" algn="b" rotWithShape="0" blurRad="36957" dist="24735" dir="540000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pPr/>
            <a:r>
              <a:t>聖經完全無誤 (Biblical Inerrancy)</a:t>
            </a:r>
          </a:p>
        </p:txBody>
      </p:sp>
      <p:sp>
        <p:nvSpPr>
          <p:cNvPr id="143" name="Shape 143"/>
          <p:cNvSpPr/>
          <p:nvPr/>
        </p:nvSpPr>
        <p:spPr>
          <a:xfrm>
            <a:off x="291904" y="1569644"/>
            <a:ext cx="8228592" cy="496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40631" indent="-240631">
              <a:buSzPct val="100000"/>
              <a:buChar char="•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聖經是完全的默示 (plenary inspiration)</a:t>
            </a:r>
          </a:p>
          <a:p>
            <a:pPr lvl="1" marL="1036052" indent="-401052">
              <a:buSzPct val="100000"/>
              <a:buAutoNum type="circleNumDbPlain" startAt="1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默示的範圍是全本聖經的每一部分，不論與我們的信仰有無直接關係。</a:t>
            </a:r>
          </a:p>
          <a:p>
            <a:pPr lvl="1" marL="1036052" indent="-401052">
              <a:buSzPct val="100000"/>
              <a:buAutoNum type="circleNumDbPlain" startAt="1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譬如說，與羅馬書相比，歷代志雖然與我們的信仰較無關係，但同樣是神所默示的。</a:t>
            </a:r>
          </a:p>
          <a:p>
            <a:pPr marL="240631" indent="-240631">
              <a:buSzPct val="100000"/>
              <a:buChar char="•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聖經是字句的默示 (verbal inspiration)</a:t>
            </a:r>
          </a:p>
          <a:p>
            <a:pPr lvl="1" marL="1036052" indent="-401052">
              <a:buSzPct val="100000"/>
              <a:buAutoNum type="circleNumDbPlain" startAt="3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默示是每一字、每一句，而不是只默示意思或概念。</a:t>
            </a:r>
          </a:p>
          <a:p>
            <a:pPr lvl="1" marL="1036052" indent="-401052">
              <a:buSzPct val="100000"/>
              <a:buAutoNum type="circleNumDbPlain" startAt="3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不是機械聽寫式的 (mechanical dictation) 默示，而是聖經的作者在自由寫作時，受到神的教導、啟示、管理，使他所寫的每一個字都是神的意思。</a:t>
            </a:r>
          </a:p>
          <a:p>
            <a:pPr marL="240631" indent="-240631">
              <a:buSzPct val="100000"/>
              <a:buChar char="•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聖經是完全無誤的</a:t>
            </a:r>
          </a:p>
          <a:p>
            <a:pPr lvl="1" marL="1036052" indent="-401052">
              <a:buSzPct val="100000"/>
              <a:buAutoNum type="circleNumDbPlain" startAt="5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神是真實完全的，既然聖經是神所默示的，聖經就必然是完全無誤的，包括信仰、生活、歷史、地理、科學、經濟、政治…，所有聖經所觸及的事情。</a:t>
            </a:r>
          </a:p>
          <a:p>
            <a:pPr lvl="1" marL="1036052" indent="-401052">
              <a:buSzPct val="100000"/>
              <a:buAutoNum type="circleNumDbPlain" startAt="5"/>
              <a:defRPr sz="24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一些表面上的錯誤，是因為我們有限的人沒有真正理解聖經的意思，而不是聖經有錯。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indent="52669" algn="ctr" defTabSz="877823">
              <a:defRPr sz="4416">
                <a:effectLst>
                  <a:outerShdw sx="100000" sy="100000" kx="0" ky="0" algn="b" rotWithShape="0" blurRad="36576" dist="24480" dir="540000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pPr/>
            <a:r>
              <a:t>聖經真理無誤 (Biblical Infallibility)</a:t>
            </a:r>
          </a:p>
        </p:txBody>
      </p:sp>
      <p:sp>
        <p:nvSpPr>
          <p:cNvPr id="146" name="Shape 146"/>
          <p:cNvSpPr/>
          <p:nvPr/>
        </p:nvSpPr>
        <p:spPr>
          <a:xfrm>
            <a:off x="778774" y="1899869"/>
            <a:ext cx="7825171" cy="352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01052" indent="-401052">
              <a:buSzPct val="100000"/>
              <a:buAutoNum type="arabicPeriod" startAt="1"/>
              <a:defRPr sz="3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聖經的目的是要教導我們認識三一真神，明白祂的心意。所以，在關於基督徒信仰和生活方面，聖經是我們最終的指導，沒有錯誤。</a:t>
            </a:r>
          </a:p>
          <a:p>
            <a:pPr>
              <a:defRPr sz="3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</a:p>
          <a:p>
            <a:pPr marL="401052" indent="-401052">
              <a:buSzPct val="100000"/>
              <a:buAutoNum type="arabicPeriod" startAt="2"/>
              <a:defRPr sz="3000"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pPr>
            <a:r>
              <a:t>在其他不相關的領域，神並不保證聖經是沒有錯誤的，因為那不是神默示聖經的目的。我們不應該把聖經的無誤，延伸到那些與基督徒信仰和生活無關的領域。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信仰的轉捩點</a:t>
            </a:r>
          </a:p>
        </p:txBody>
      </p:sp>
      <p:graphicFrame>
        <p:nvGraphicFramePr>
          <p:cNvPr id="149" name="Table 149"/>
          <p:cNvGraphicFramePr/>
          <p:nvPr/>
        </p:nvGraphicFramePr>
        <p:xfrm>
          <a:off x="888001" y="1775887"/>
          <a:ext cx="7380697" cy="47879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648579"/>
                <a:gridCol w="4719418"/>
              </a:tblGrid>
              <a:tr h="434109">
                <a:tc rowSpan="6">
                  <a:txBody>
                    <a:bodyPr/>
                    <a:lstStyle/>
                    <a:p>
                      <a:pPr algn="ctr" defTabSz="914400">
                        <a:def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t>跨越懷疑</a:t>
                      </a:r>
                    </a:p>
                  </a:txBody>
                  <a:tcPr marL="45720" marR="45720" marT="45720" marB="45720" anchor="ctr" anchorCtr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不可能只有唯一的宗教？</a:t>
                      </a:r>
                    </a:p>
                  </a:txBody>
                  <a:tcPr marL="0" marR="0" marT="0" marB="0" anchor="t" anchorCtr="0" horzOverflow="overflow">
                    <a:lnB w="12700">
                      <a:miter lim="400000"/>
                    </a:lnB>
                    <a:solidFill>
                      <a:srgbClr val="CFD7E7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上帝為什麼容許有苦難？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8ECF4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基督教裏沒有自由？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CFD7E7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好人也下地獄？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8ECF4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科學已經否定基督教？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CFD7E7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聖經真的可信嗎？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solidFill>
                      <a:srgbClr val="E8ECF4"/>
                    </a:solidFill>
                  </a:tcPr>
                </a:tc>
              </a:tr>
              <a:tr h="434109">
                <a:tc rowSpan="5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信心的原由</a:t>
                      </a:r>
                    </a:p>
                  </a:txBody>
                  <a:tcPr marL="45720" marR="45720" marT="45720" marB="45720" anchor="ctr" anchorCtr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上帝的提示</a:t>
                      </a:r>
                    </a:p>
                  </a:txBody>
                  <a:tcPr marL="0" marR="0" marT="0" marB="0" anchor="t" anchorCtr="0" horzOverflow="overflow">
                    <a:lnB w="12700">
                      <a:miter lim="400000"/>
                    </a:lnB>
                    <a:solidFill>
                      <a:srgbClr val="CFD7E7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罪的反思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8ECF4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t>宗教</a:t>
                      </a:r>
                      <a:r>
                        <a:t> vs </a:t>
                      </a:r>
                      <a:r>
                        <a:t>福音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CFD7E7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十字架的真實故事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8ECF4"/>
                    </a:solidFill>
                  </a:tcPr>
                </a:tc>
              </a:tr>
              <a:tr h="434109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  <a:sym typeface="黑体"/>
                        </a:rPr>
                        <a:t>耶穌復活的事實</a:t>
                      </a:r>
                    </a:p>
                  </a:txBody>
                  <a:tcPr marL="0" marR="0" marT="0" marB="0" anchor="t" anchorCtr="0" horzOverflow="overflow">
                    <a:lnT w="12700">
                      <a:miter lim="400000"/>
                    </a:lnT>
                    <a:solidFill>
                      <a:srgbClr val="CFD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