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0D5"/>
          </a:solidFill>
        </a:fill>
      </a:tcStyle>
    </a:wholeTbl>
    <a:band2H>
      <a:tcTxStyle b="def" i="def"/>
      <a:tcStyle>
        <a:tcBdr/>
        <a:fill>
          <a:solidFill>
            <a:srgbClr val="EBF0EB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1EDF0"/>
          </a:solidFill>
        </a:fill>
      </a:tcStyle>
    </a:wholeTbl>
    <a:band2H>
      <a:tcTxStyle b="def" i="def"/>
      <a:tcStyle>
        <a:tcBdr/>
        <a:fill>
          <a:solidFill>
            <a:srgbClr val="F1F6F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6E5E5"/>
          </a:solidFill>
        </a:fill>
      </a:tcStyle>
    </a:wholeTbl>
    <a:band2H>
      <a:tcTxStyle b="def" i="def"/>
      <a:tcStyle>
        <a:tcBdr/>
        <a:fill>
          <a:solidFill>
            <a:srgbClr val="FBF3F3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0" name="Shape 12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notesStyle>
    <a:lvl1pPr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1pPr>
    <a:lvl2pPr indent="2286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2pPr>
    <a:lvl3pPr indent="4572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3pPr>
    <a:lvl4pPr indent="6858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4pPr>
    <a:lvl5pPr indent="9144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5pPr>
    <a:lvl6pPr indent="11430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6pPr>
    <a:lvl7pPr indent="13716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7pPr>
    <a:lvl8pPr indent="16002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8pPr>
    <a:lvl9pPr indent="18288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>
            <a:off x="164591" y="146304"/>
            <a:ext cx="8814817" cy="25054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25" y="0"/>
                </a:moveTo>
                <a:lnTo>
                  <a:pt x="21600" y="0"/>
                </a:lnTo>
                <a:lnTo>
                  <a:pt x="21600" y="19050"/>
                </a:lnTo>
                <a:cubicBezTo>
                  <a:pt x="21600" y="20458"/>
                  <a:pt x="21275" y="21600"/>
                  <a:pt x="20875" y="21600"/>
                </a:cubicBezTo>
                <a:lnTo>
                  <a:pt x="0" y="21600"/>
                </a:lnTo>
                <a:lnTo>
                  <a:pt x="0" y="2550"/>
                </a:lnTo>
                <a:cubicBezTo>
                  <a:pt x="0" y="1142"/>
                  <a:pt x="325" y="0"/>
                  <a:pt x="725" y="0"/>
                </a:cubicBezTo>
                <a:close/>
              </a:path>
            </a:pathLst>
          </a:custGeom>
          <a:solidFill>
            <a:srgbClr val="878A79">
              <a:alpha val="64999"/>
            </a:srgbClr>
          </a:solidFill>
          <a:ln w="11000" cap="rnd">
            <a:solidFill>
              <a:srgbClr val="9C9F8D">
                <a:alpha val="88000"/>
              </a:srgbClr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4" name="Shape 14"/>
          <p:cNvSpPr/>
          <p:nvPr>
            <p:ph type="title"/>
          </p:nvPr>
        </p:nvSpPr>
        <p:spPr>
          <a:xfrm>
            <a:off x="464234" y="381000"/>
            <a:ext cx="8229600" cy="2209801"/>
          </a:xfrm>
          <a:prstGeom prst="rect">
            <a:avLst/>
          </a:prstGeom>
        </p:spPr>
        <p:txBody>
          <a:bodyPr/>
          <a:lstStyle>
            <a:lvl1pPr indent="0">
              <a:defRPr sz="4800"/>
            </a:lvl1pPr>
          </a:lstStyle>
          <a:p>
            <a:pPr/>
            <a:r>
              <a:t>Title Text</a:t>
            </a:r>
          </a:p>
        </p:txBody>
      </p:sp>
      <p:sp>
        <p:nvSpPr>
          <p:cNvPr id="15" name="Shape 15"/>
          <p:cNvSpPr/>
          <p:nvPr>
            <p:ph type="body" sz="quarter" idx="1"/>
          </p:nvPr>
        </p:nvSpPr>
        <p:spPr>
          <a:xfrm>
            <a:off x="2133600" y="2819400"/>
            <a:ext cx="6560234" cy="1752600"/>
          </a:xfrm>
          <a:prstGeom prst="rect">
            <a:avLst/>
          </a:prstGeom>
        </p:spPr>
        <p:txBody>
          <a:bodyPr/>
          <a:lstStyle>
            <a:lvl1pPr marL="0" indent="0" algn="r">
              <a:buClrTx/>
              <a:buSzTx/>
              <a:buFontTx/>
              <a:buNone/>
            </a:lvl1pPr>
            <a:lvl2pPr marL="0" indent="457200" algn="r">
              <a:buClrTx/>
              <a:buSzTx/>
              <a:buFontTx/>
              <a:buNone/>
            </a:lvl2pPr>
            <a:lvl3pPr marL="0" indent="914400" algn="r">
              <a:buClrTx/>
              <a:buSzTx/>
              <a:buFontTx/>
              <a:buNone/>
            </a:lvl3pPr>
            <a:lvl4pPr marL="0" indent="1371600" algn="r">
              <a:buClrTx/>
              <a:buSzTx/>
              <a:buFontTx/>
              <a:buNone/>
            </a:lvl4pPr>
            <a:lvl5pPr marL="0" indent="1828800" algn="r">
              <a:buClrTx/>
              <a:buSzTx/>
              <a:buFont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" name="Shape 16"/>
          <p:cNvSpPr/>
          <p:nvPr>
            <p:ph type="sldNum" sz="quarter" idx="2"/>
          </p:nvPr>
        </p:nvSpPr>
        <p:spPr>
          <a:xfrm>
            <a:off x="8795900" y="6490460"/>
            <a:ext cx="307340" cy="311408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4" name="Shape 2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" name="Shape 2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Section Header">
    <p:bg>
      <p:bgPr>
        <a:solidFill>
          <a:srgbClr val="676A5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/>
        </p:nvSpPr>
        <p:spPr>
          <a:xfrm>
            <a:off x="1000128" y="3265677"/>
            <a:ext cx="7406640" cy="127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12700" dist="12900" dir="5400000">
              <a:srgbClr val="000000">
                <a:alpha val="7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3" name="Shape 33"/>
          <p:cNvSpPr/>
          <p:nvPr>
            <p:ph type="title"/>
          </p:nvPr>
        </p:nvSpPr>
        <p:spPr>
          <a:xfrm>
            <a:off x="722376" y="498229"/>
            <a:ext cx="7772400" cy="2731009"/>
          </a:xfrm>
          <a:prstGeom prst="rect">
            <a:avLst/>
          </a:prstGeom>
        </p:spPr>
        <p:txBody>
          <a:bodyPr/>
          <a:lstStyle>
            <a:lvl1pPr>
              <a:defRPr b="1" sz="4000">
                <a:solidFill>
                  <a:srgbClr val="68BF6F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hape 34"/>
          <p:cNvSpPr/>
          <p:nvPr>
            <p:ph type="body" sz="quarter" idx="1"/>
          </p:nvPr>
        </p:nvSpPr>
        <p:spPr>
          <a:xfrm>
            <a:off x="722312" y="3287713"/>
            <a:ext cx="7772401" cy="1509712"/>
          </a:xfrm>
          <a:prstGeom prst="rect">
            <a:avLst/>
          </a:prstGeom>
        </p:spPr>
        <p:txBody>
          <a:bodyPr/>
          <a:lstStyle>
            <a:lvl1pPr marL="0" indent="0" algn="r">
              <a:buClrTx/>
              <a:buSzTx/>
              <a:buFontTx/>
              <a:buNone/>
              <a:defRPr sz="2000"/>
            </a:lvl1pPr>
            <a:lvl2pPr marL="0" indent="411480" algn="r">
              <a:buClrTx/>
              <a:buSzTx/>
              <a:buFontTx/>
              <a:buNone/>
              <a:defRPr sz="2000"/>
            </a:lvl2pPr>
            <a:lvl3pPr marL="0" indent="630936" algn="r">
              <a:buClrTx/>
              <a:buSzTx/>
              <a:buFontTx/>
              <a:buNone/>
              <a:defRPr sz="2000"/>
            </a:lvl3pPr>
            <a:lvl4pPr marL="0" indent="822959" algn="r">
              <a:buClrTx/>
              <a:buSzTx/>
              <a:buFontTx/>
              <a:buNone/>
              <a:defRPr sz="2000"/>
            </a:lvl4pPr>
            <a:lvl5pPr marL="0" indent="1005839" algn="r">
              <a:buClrTx/>
              <a:buSzTx/>
              <a:buFontTx/>
              <a:buNone/>
              <a:defRPr sz="2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" name="Shape 35"/>
          <p:cNvSpPr/>
          <p:nvPr>
            <p:ph type="sldNum" sz="quarter" idx="2"/>
          </p:nvPr>
        </p:nvSpPr>
        <p:spPr>
          <a:xfrm>
            <a:off x="8795900" y="6495125"/>
            <a:ext cx="307340" cy="31140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3" name="Shape 43"/>
          <p:cNvSpPr/>
          <p:nvPr>
            <p:ph type="body" sz="half" idx="1"/>
          </p:nvPr>
        </p:nvSpPr>
        <p:spPr>
          <a:xfrm>
            <a:off x="457200" y="1645919"/>
            <a:ext cx="4038600" cy="452628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 marL="678180" indent="-266700">
              <a:defRPr sz="2800"/>
            </a:lvl2pPr>
            <a:lvl3pPr marL="899769" indent="-268833">
              <a:defRPr sz="2800"/>
            </a:lvl3pPr>
            <a:lvl4pPr marL="1107439" indent="-284480">
              <a:defRPr sz="2800"/>
            </a:lvl4pPr>
            <a:lvl5pPr marL="1290319" indent="-28448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4" name="Shape 44"/>
          <p:cNvSpPr/>
          <p:nvPr>
            <p:ph type="sldNum" sz="quarter" idx="2"/>
          </p:nvPr>
        </p:nvSpPr>
        <p:spPr>
          <a:xfrm>
            <a:off x="8798028" y="6496024"/>
            <a:ext cx="307340" cy="311408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/>
        </p:nvSpPr>
        <p:spPr>
          <a:xfrm>
            <a:off x="164591" y="147084"/>
            <a:ext cx="8810847" cy="6565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900" y="0"/>
                </a:moveTo>
                <a:lnTo>
                  <a:pt x="21600" y="0"/>
                </a:lnTo>
                <a:lnTo>
                  <a:pt x="21600" y="19050"/>
                </a:lnTo>
                <a:cubicBezTo>
                  <a:pt x="21600" y="20458"/>
                  <a:pt x="20749" y="21600"/>
                  <a:pt x="19700" y="21600"/>
                </a:cubicBezTo>
                <a:lnTo>
                  <a:pt x="0" y="21600"/>
                </a:lnTo>
                <a:lnTo>
                  <a:pt x="0" y="2550"/>
                </a:lnTo>
                <a:cubicBezTo>
                  <a:pt x="0" y="1142"/>
                  <a:pt x="851" y="0"/>
                  <a:pt x="1900" y="0"/>
                </a:cubicBezTo>
                <a:close/>
              </a:path>
            </a:pathLst>
          </a:custGeom>
          <a:solidFill>
            <a:srgbClr val="878A79">
              <a:alpha val="64999"/>
            </a:srgbClr>
          </a:solidFill>
          <a:ln w="11000" cap="rnd">
            <a:solidFill>
              <a:srgbClr val="9C9F8D">
                <a:alpha val="88000"/>
              </a:srgbClr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2" name="Shape 52"/>
          <p:cNvSpPr/>
          <p:nvPr/>
        </p:nvSpPr>
        <p:spPr>
          <a:xfrm>
            <a:off x="616743" y="2163438"/>
            <a:ext cx="3749041" cy="127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12700" dist="12900" dir="5400000">
              <a:srgbClr val="000000">
                <a:alpha val="75000"/>
              </a:srgbClr>
            </a:outerShdw>
          </a:effectLst>
        </p:spPr>
        <p:txBody>
          <a:bodyPr lIns="45719" rIns="45719" anchor="b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3" name="Shape 53"/>
          <p:cNvSpPr/>
          <p:nvPr/>
        </p:nvSpPr>
        <p:spPr>
          <a:xfrm>
            <a:off x="4800599" y="2163438"/>
            <a:ext cx="3749041" cy="127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12700" dist="12900" dir="5400000">
              <a:srgbClr val="000000">
                <a:alpha val="75000"/>
              </a:srgbClr>
            </a:outerShdw>
          </a:effectLst>
        </p:spPr>
        <p:txBody>
          <a:bodyPr lIns="45719" rIns="45719" anchor="b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4" name="Shape 54"/>
          <p:cNvSpPr/>
          <p:nvPr>
            <p:ph type="title"/>
          </p:nvPr>
        </p:nvSpPr>
        <p:spPr>
          <a:xfrm>
            <a:off x="457200" y="251948"/>
            <a:ext cx="8229600" cy="1143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5" name="Shape 55"/>
          <p:cNvSpPr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91439">
              <a:buClrTx/>
              <a:buSzTx/>
              <a:buFontTx/>
              <a:buNone/>
              <a:defRPr cap="all" sz="2200"/>
            </a:lvl1pPr>
            <a:lvl2pPr marL="0" indent="411480">
              <a:buClrTx/>
              <a:buSzTx/>
              <a:buFontTx/>
              <a:buNone/>
              <a:defRPr cap="all" sz="2200"/>
            </a:lvl2pPr>
            <a:lvl3pPr marL="0" indent="630936">
              <a:buClrTx/>
              <a:buSzTx/>
              <a:buFontTx/>
              <a:buNone/>
              <a:defRPr cap="all" sz="2200"/>
            </a:lvl3pPr>
            <a:lvl4pPr marL="0" indent="822959">
              <a:buClrTx/>
              <a:buSzTx/>
              <a:buFontTx/>
              <a:buNone/>
              <a:defRPr cap="all" sz="2200"/>
            </a:lvl4pPr>
            <a:lvl5pPr marL="0" indent="1005839">
              <a:buClrTx/>
              <a:buSzTx/>
              <a:buFontTx/>
              <a:buNone/>
              <a:defRPr cap="all" sz="2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" name="Shape 56"/>
          <p:cNvSpPr/>
          <p:nvPr>
            <p:ph type="body" sz="quarter" idx="13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91439">
              <a:buClrTx/>
              <a:buSzTx/>
              <a:buFontTx/>
              <a:buNone/>
              <a:defRPr cap="all" sz="2200"/>
            </a:pPr>
          </a:p>
        </p:txBody>
      </p:sp>
      <p:sp>
        <p:nvSpPr>
          <p:cNvPr id="57" name="Shape 57"/>
          <p:cNvSpPr/>
          <p:nvPr>
            <p:ph type="sldNum" sz="quarter" idx="2"/>
          </p:nvPr>
        </p:nvSpPr>
        <p:spPr>
          <a:xfrm>
            <a:off x="8798028" y="6496024"/>
            <a:ext cx="307340" cy="311408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>
            <p:ph type="title"/>
          </p:nvPr>
        </p:nvSpPr>
        <p:spPr>
          <a:xfrm>
            <a:off x="457200" y="253217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5" name="Shape 6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/>
          <p:nvPr/>
        </p:nvSpPr>
        <p:spPr>
          <a:xfrm>
            <a:off x="164591" y="147084"/>
            <a:ext cx="8810847" cy="6565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900" y="0"/>
                </a:moveTo>
                <a:lnTo>
                  <a:pt x="21600" y="0"/>
                </a:lnTo>
                <a:lnTo>
                  <a:pt x="21600" y="19050"/>
                </a:lnTo>
                <a:cubicBezTo>
                  <a:pt x="21600" y="20458"/>
                  <a:pt x="20749" y="21600"/>
                  <a:pt x="19700" y="21600"/>
                </a:cubicBezTo>
                <a:lnTo>
                  <a:pt x="0" y="21600"/>
                </a:lnTo>
                <a:lnTo>
                  <a:pt x="0" y="2550"/>
                </a:lnTo>
                <a:cubicBezTo>
                  <a:pt x="0" y="1142"/>
                  <a:pt x="851" y="0"/>
                  <a:pt x="1900" y="0"/>
                </a:cubicBezTo>
                <a:close/>
              </a:path>
            </a:pathLst>
          </a:custGeom>
          <a:solidFill>
            <a:srgbClr val="878A79">
              <a:alpha val="64999"/>
            </a:srgbClr>
          </a:solidFill>
          <a:ln w="11000" cap="rnd">
            <a:solidFill>
              <a:srgbClr val="9C9F8D">
                <a:alpha val="88000"/>
              </a:srgbClr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3" name="Shape 7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Content with Caption">
    <p:bg>
      <p:bgPr>
        <a:solidFill>
          <a:srgbClr val="676A5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/>
        </p:nvSpPr>
        <p:spPr>
          <a:xfrm>
            <a:off x="5057552" y="1055878"/>
            <a:ext cx="3749040" cy="127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12700" dist="12900" dir="5400000">
              <a:srgbClr val="000000">
                <a:alpha val="7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1" name="Shape 81"/>
          <p:cNvSpPr/>
          <p:nvPr>
            <p:ph type="title"/>
          </p:nvPr>
        </p:nvSpPr>
        <p:spPr>
          <a:xfrm>
            <a:off x="4963136" y="304800"/>
            <a:ext cx="3931920" cy="762000"/>
          </a:xfrm>
          <a:prstGeom prst="rect">
            <a:avLst/>
          </a:prstGeom>
        </p:spPr>
        <p:txBody>
          <a:bodyPr/>
          <a:lstStyle>
            <a:lvl1pPr indent="0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82" name="Shape 82"/>
          <p:cNvSpPr/>
          <p:nvPr>
            <p:ph type="body" sz="quarter" idx="1"/>
          </p:nvPr>
        </p:nvSpPr>
        <p:spPr>
          <a:xfrm>
            <a:off x="4963136" y="1107559"/>
            <a:ext cx="3931920" cy="1066801"/>
          </a:xfrm>
          <a:prstGeom prst="rect">
            <a:avLst/>
          </a:prstGeom>
        </p:spPr>
        <p:txBody>
          <a:bodyPr/>
          <a:lstStyle>
            <a:lvl1pPr marL="0" indent="0" algn="r">
              <a:buClrTx/>
              <a:buSzTx/>
              <a:buFontTx/>
              <a:buNone/>
              <a:defRPr sz="1400"/>
            </a:lvl1pPr>
            <a:lvl2pPr marL="0" indent="411480" algn="r">
              <a:buClrTx/>
              <a:buSzTx/>
              <a:buFontTx/>
              <a:buNone/>
              <a:defRPr sz="1400"/>
            </a:lvl2pPr>
            <a:lvl3pPr marL="0" indent="630936" algn="r">
              <a:buClrTx/>
              <a:buSzTx/>
              <a:buFontTx/>
              <a:buNone/>
              <a:defRPr sz="1400"/>
            </a:lvl3pPr>
            <a:lvl4pPr marL="0" indent="822959" algn="r">
              <a:buClrTx/>
              <a:buSzTx/>
              <a:buFontTx/>
              <a:buNone/>
              <a:defRPr sz="1400"/>
            </a:lvl4pPr>
            <a:lvl5pPr marL="0" indent="1005839" algn="r">
              <a:buClrTx/>
              <a:buSzTx/>
              <a:buFontTx/>
              <a:buNone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hape 83"/>
          <p:cNvSpPr/>
          <p:nvPr>
            <p:ph type="sldNum" sz="quarter" idx="2"/>
          </p:nvPr>
        </p:nvSpPr>
        <p:spPr>
          <a:xfrm>
            <a:off x="8795900" y="6495125"/>
            <a:ext cx="307340" cy="31140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/>
          <p:nvPr>
            <p:ph type="title"/>
          </p:nvPr>
        </p:nvSpPr>
        <p:spPr>
          <a:xfrm>
            <a:off x="3040443" y="4724400"/>
            <a:ext cx="5486400" cy="664536"/>
          </a:xfrm>
          <a:prstGeom prst="rect">
            <a:avLst/>
          </a:prstGeom>
        </p:spPr>
        <p:txBody>
          <a:bodyPr/>
          <a:lstStyle>
            <a:lvl1pPr indent="0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91" name="Shape 91"/>
          <p:cNvSpPr/>
          <p:nvPr>
            <p:ph type="body" sz="quarter" idx="1"/>
          </p:nvPr>
        </p:nvSpPr>
        <p:spPr>
          <a:xfrm>
            <a:off x="3040443" y="5388936"/>
            <a:ext cx="5486400" cy="912255"/>
          </a:xfrm>
          <a:prstGeom prst="rect">
            <a:avLst/>
          </a:prstGeom>
        </p:spPr>
        <p:txBody>
          <a:bodyPr/>
          <a:lstStyle>
            <a:lvl1pPr marL="0" indent="0" algn="r">
              <a:buClrTx/>
              <a:buSzTx/>
              <a:buFontTx/>
              <a:buNone/>
              <a:defRPr sz="1400"/>
            </a:lvl1pPr>
            <a:lvl2pPr marL="678180" indent="-266700" algn="r">
              <a:buClrTx/>
              <a:buFontTx/>
              <a:defRPr sz="1400"/>
            </a:lvl2pPr>
            <a:lvl3pPr marL="899769" indent="-268833" algn="r">
              <a:buClrTx/>
              <a:buFontTx/>
              <a:defRPr sz="1400"/>
            </a:lvl3pPr>
            <a:lvl4pPr marL="1107439" indent="-284480" algn="r">
              <a:buClrTx/>
              <a:buFontTx/>
              <a:defRPr sz="1400"/>
            </a:lvl4pPr>
            <a:lvl5pPr marL="1290319" indent="-284480" algn="r">
              <a:buClrTx/>
              <a:buFontTx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2" name="Shape 92"/>
          <p:cNvSpPr/>
          <p:nvPr>
            <p:ph type="pic" idx="13"/>
          </p:nvPr>
        </p:nvSpPr>
        <p:spPr>
          <a:xfrm>
            <a:off x="304800" y="249864"/>
            <a:ext cx="8534400" cy="4343400"/>
          </a:xfrm>
          <a:prstGeom prst="rect">
            <a:avLst/>
          </a:prstGeom>
          <a:ln w="11000" cap="rnd">
            <a:solidFill>
              <a:srgbClr val="9C9F8D">
                <a:alpha val="88000"/>
              </a:srgbClr>
            </a:solidFill>
            <a:round/>
          </a:ln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93" name="Shape 93"/>
          <p:cNvSpPr/>
          <p:nvPr>
            <p:ph type="sldNum" sz="quarter" idx="2"/>
          </p:nvPr>
        </p:nvSpPr>
        <p:spPr>
          <a:xfrm>
            <a:off x="8795900" y="6490460"/>
            <a:ext cx="307340" cy="311408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/>
        </p:nvSpPr>
        <p:spPr>
          <a:xfrm>
            <a:off x="164591" y="147084"/>
            <a:ext cx="8810847" cy="6565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900" y="0"/>
                </a:moveTo>
                <a:lnTo>
                  <a:pt x="21600" y="0"/>
                </a:lnTo>
                <a:lnTo>
                  <a:pt x="21600" y="19050"/>
                </a:lnTo>
                <a:cubicBezTo>
                  <a:pt x="21600" y="20458"/>
                  <a:pt x="20749" y="21600"/>
                  <a:pt x="19700" y="21600"/>
                </a:cubicBezTo>
                <a:lnTo>
                  <a:pt x="0" y="21600"/>
                </a:lnTo>
                <a:lnTo>
                  <a:pt x="0" y="2550"/>
                </a:lnTo>
                <a:cubicBezTo>
                  <a:pt x="0" y="1142"/>
                  <a:pt x="851" y="0"/>
                  <a:pt x="1900" y="0"/>
                </a:cubicBezTo>
                <a:close/>
              </a:path>
            </a:pathLst>
          </a:custGeom>
          <a:solidFill>
            <a:srgbClr val="878A79">
              <a:alpha val="64999"/>
            </a:srgbClr>
          </a:solidFill>
          <a:ln w="11000" cap="rnd">
            <a:solidFill>
              <a:srgbClr val="9C9F8D">
                <a:alpha val="88000"/>
              </a:srgbClr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1" name="Shape 10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2" name="Shape 10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hape 10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/>
        </p:nvSpPr>
        <p:spPr>
          <a:xfrm>
            <a:off x="164591" y="147084"/>
            <a:ext cx="8810847" cy="6565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900" y="0"/>
                </a:moveTo>
                <a:lnTo>
                  <a:pt x="21600" y="0"/>
                </a:lnTo>
                <a:lnTo>
                  <a:pt x="21600" y="19050"/>
                </a:lnTo>
                <a:cubicBezTo>
                  <a:pt x="21600" y="20458"/>
                  <a:pt x="20749" y="21600"/>
                  <a:pt x="19700" y="21600"/>
                </a:cubicBezTo>
                <a:lnTo>
                  <a:pt x="0" y="21600"/>
                </a:lnTo>
                <a:lnTo>
                  <a:pt x="0" y="2550"/>
                </a:lnTo>
                <a:cubicBezTo>
                  <a:pt x="0" y="1142"/>
                  <a:pt x="851" y="0"/>
                  <a:pt x="1900" y="0"/>
                </a:cubicBezTo>
                <a:close/>
              </a:path>
            </a:pathLst>
          </a:custGeom>
          <a:solidFill>
            <a:srgbClr val="878A79">
              <a:alpha val="64999"/>
            </a:srgbClr>
          </a:solidFill>
          <a:ln w="11000" cap="rnd">
            <a:solidFill>
              <a:srgbClr val="9C9F8D">
                <a:alpha val="88000"/>
              </a:srgbClr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1" name="Shape 111"/>
          <p:cNvSpPr/>
          <p:nvPr>
            <p:ph type="title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Title Text</a:t>
            </a:r>
          </a:p>
        </p:txBody>
      </p:sp>
      <p:sp>
        <p:nvSpPr>
          <p:cNvPr id="112" name="Shape 112"/>
          <p:cNvSpPr/>
          <p:nvPr>
            <p:ph type="body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3" name="Shape 1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64591" y="147084"/>
            <a:ext cx="8810847" cy="6565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900" y="0"/>
                </a:moveTo>
                <a:lnTo>
                  <a:pt x="21600" y="0"/>
                </a:lnTo>
                <a:lnTo>
                  <a:pt x="21600" y="19050"/>
                </a:lnTo>
                <a:cubicBezTo>
                  <a:pt x="21600" y="20458"/>
                  <a:pt x="20749" y="21600"/>
                  <a:pt x="19700" y="21600"/>
                </a:cubicBezTo>
                <a:lnTo>
                  <a:pt x="0" y="21600"/>
                </a:lnTo>
                <a:lnTo>
                  <a:pt x="0" y="2550"/>
                </a:lnTo>
                <a:cubicBezTo>
                  <a:pt x="0" y="1142"/>
                  <a:pt x="851" y="0"/>
                  <a:pt x="1900" y="0"/>
                </a:cubicBezTo>
                <a:close/>
              </a:path>
            </a:pathLst>
          </a:custGeom>
          <a:solidFill>
            <a:srgbClr val="878A79">
              <a:alpha val="64999"/>
            </a:srgbClr>
          </a:solidFill>
          <a:ln w="11000" cap="rnd">
            <a:solidFill>
              <a:srgbClr val="9C9F8D">
                <a:alpha val="88000"/>
              </a:srgbClr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" name="Shape 3"/>
          <p:cNvSpPr/>
          <p:nvPr/>
        </p:nvSpPr>
        <p:spPr>
          <a:xfrm>
            <a:off x="588392" y="1422810"/>
            <a:ext cx="8001000" cy="127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12700" dist="12900" dir="5400000">
              <a:srgbClr val="000000">
                <a:alpha val="7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" name="Shape 4"/>
          <p:cNvSpPr/>
          <p:nvPr>
            <p:ph type="title"/>
          </p:nvPr>
        </p:nvSpPr>
        <p:spPr>
          <a:xfrm>
            <a:off x="457200" y="253535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5" name="Shape 5"/>
          <p:cNvSpPr/>
          <p:nvPr>
            <p:ph type="body" idx="1"/>
          </p:nvPr>
        </p:nvSpPr>
        <p:spPr>
          <a:xfrm>
            <a:off x="457200" y="1646236"/>
            <a:ext cx="8229600" cy="4526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hape 6"/>
          <p:cNvSpPr/>
          <p:nvPr>
            <p:ph type="sldNum" sz="quarter" idx="2"/>
          </p:nvPr>
        </p:nvSpPr>
        <p:spPr>
          <a:xfrm>
            <a:off x="8795900" y="6496024"/>
            <a:ext cx="307340" cy="311408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600">
                <a:solidFill>
                  <a:srgbClr val="DFE0D4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ransition xmlns:p14="http://schemas.microsoft.com/office/powerpoint/2010/main" spd="med" advClick="1"/>
  <p:txStyles>
    <p:titleStyle>
      <a:lvl1pPr marL="0" marR="0" indent="54864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9pPr>
    </p:titleStyle>
    <p:bodyStyle>
      <a:lvl1pPr marL="292100" marR="0" indent="-2921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70000"/>
        <a:buFont typeface="Wingdings 2"/>
        <a:buChar char="⦿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1pPr>
      <a:lvl2pPr marL="692833" marR="0" indent="-28135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90000"/>
        <a:buFont typeface="Wingdings 2"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2pPr>
      <a:lvl3pPr marL="898099" marR="0" indent="-26716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3pPr>
      <a:lvl4pPr marL="1115567" marR="0" indent="-29260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4pPr>
      <a:lvl5pPr marL="1313848" marR="0" indent="-30800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5pPr>
      <a:lvl6pPr marL="1506727" marR="0" indent="-30886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6pPr>
      <a:lvl7pPr marL="1728216" marR="0" indent="-347472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7pPr>
      <a:lvl8pPr marL="1911096" marR="0" indent="-347472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8pPr>
      <a:lvl9pPr marL="2093976" marR="0" indent="-347472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lvl1pPr>
          </a:lstStyle>
          <a:p>
            <a:pPr>
              <a:defRPr>
                <a:effectLst/>
              </a:defRPr>
            </a:pPr>
            <a:r>
              <a:t>上帝的提示</a:t>
            </a:r>
          </a:p>
        </p:txBody>
      </p:sp>
      <p:sp>
        <p:nvSpPr>
          <p:cNvPr id="123" name="Shape 123"/>
          <p:cNvSpPr/>
          <p:nvPr>
            <p:ph type="subTitle" sz="quarter" idx="1"/>
          </p:nvPr>
        </p:nvSpPr>
        <p:spPr>
          <a:xfrm>
            <a:off x="2133600" y="2819400"/>
            <a:ext cx="6560233" cy="1752600"/>
          </a:xfrm>
          <a:prstGeom prst="rect">
            <a:avLst/>
          </a:prstGeom>
        </p:spPr>
        <p:txBody>
          <a:bodyPr/>
          <a:lstStyle>
            <a:lvl1pPr>
              <a:defRPr>
                <a:latin typeface="儷黑 Pro"/>
                <a:ea typeface="儷黑 Pro"/>
                <a:cs typeface="儷黑 Pro"/>
                <a:sym typeface="儷黑 Pro"/>
              </a:defRPr>
            </a:lvl1pPr>
          </a:lstStyle>
          <a:p>
            <a:pPr/>
            <a:r>
              <a:t>第七課</a:t>
            </a:r>
          </a:p>
        </p:txBody>
      </p:sp>
      <p:sp>
        <p:nvSpPr>
          <p:cNvPr id="124" name="Shape 124"/>
          <p:cNvSpPr/>
          <p:nvPr/>
        </p:nvSpPr>
        <p:spPr>
          <a:xfrm>
            <a:off x="294623" y="5296762"/>
            <a:ext cx="7177419" cy="1234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200">
                <a:solidFill>
                  <a:srgbClr val="FFFFFF"/>
                </a:solidFill>
              </a:defRPr>
            </a:pPr>
            <a:r>
              <a:t>自從造天地以來，神的永能和神性是明明可知的，雖是眼不能見，但藉着所造之物就可以曉得，叫人無可推諉。</a:t>
            </a:r>
          </a:p>
          <a:p>
            <a:pPr>
              <a:defRPr b="1" sz="2200">
                <a:solidFill>
                  <a:srgbClr val="FFFFFF"/>
                </a:solidFill>
              </a:defRPr>
            </a:pPr>
            <a:r>
              <a:t>羅馬書 1:20 </a:t>
            </a:r>
          </a:p>
        </p:txBody>
      </p:sp>
      <p:sp>
        <p:nvSpPr>
          <p:cNvPr id="125" name="Shape 125"/>
          <p:cNvSpPr/>
          <p:nvPr/>
        </p:nvSpPr>
        <p:spPr>
          <a:xfrm>
            <a:off x="323127" y="4422760"/>
            <a:ext cx="7368540" cy="472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200">
                <a:solidFill>
                  <a:srgbClr val="FFFFFF"/>
                </a:solidFill>
              </a:defRPr>
            </a:lvl1pPr>
          </a:lstStyle>
          <a:p>
            <a:pPr/>
            <a:r>
              <a:t>大自然的秩序，證明了宇宙確有它的建築家。—〔德〕康得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algn="ctr"/>
            <a:r>
              <a:t>証明上帝－</a:t>
            </a:r>
            <a:r>
              <a:t>尋找</a:t>
            </a:r>
            <a:r>
              <a:t>上帝的線索</a:t>
            </a:r>
          </a:p>
        </p:txBody>
      </p:sp>
      <p:sp>
        <p:nvSpPr>
          <p:cNvPr id="128" name="Shape 128"/>
          <p:cNvSpPr/>
          <p:nvPr/>
        </p:nvSpPr>
        <p:spPr>
          <a:xfrm>
            <a:off x="906710" y="1806940"/>
            <a:ext cx="8228592" cy="510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3300"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lvl1pPr>
          </a:lstStyle>
          <a:p>
            <a:pPr/>
            <a:r>
              <a:t>俄國太空人找不到上帝</a:t>
            </a:r>
          </a:p>
        </p:txBody>
      </p:sp>
      <p:sp>
        <p:nvSpPr>
          <p:cNvPr id="129" name="Shape 129"/>
          <p:cNvSpPr/>
          <p:nvPr/>
        </p:nvSpPr>
        <p:spPr>
          <a:xfrm>
            <a:off x="2810756" y="3397618"/>
            <a:ext cx="4420500" cy="662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3200">
                <a:solidFill>
                  <a:srgbClr val="FFFFFF"/>
                </a:solidFill>
              </a:defRPr>
            </a:lvl1pPr>
          </a:lstStyle>
          <a:p>
            <a:pPr/>
            <a:r>
              <a:t>實驗室中找不到上帝</a:t>
            </a:r>
          </a:p>
        </p:txBody>
      </p:sp>
      <p:sp>
        <p:nvSpPr>
          <p:cNvPr id="130" name="Shape 130"/>
          <p:cNvSpPr/>
          <p:nvPr/>
        </p:nvSpPr>
        <p:spPr>
          <a:xfrm>
            <a:off x="931327" y="2452353"/>
            <a:ext cx="4420500" cy="662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3200">
                <a:solidFill>
                  <a:srgbClr val="FFFFFF"/>
                </a:solidFill>
              </a:defRPr>
            </a:lvl1pPr>
          </a:lstStyle>
          <a:p>
            <a:pPr/>
            <a:r>
              <a:t>哈姆雷特尋找莎士比亞</a:t>
            </a:r>
          </a:p>
        </p:txBody>
      </p:sp>
      <p:sp>
        <p:nvSpPr>
          <p:cNvPr id="131" name="Shape 131"/>
          <p:cNvSpPr/>
          <p:nvPr/>
        </p:nvSpPr>
        <p:spPr>
          <a:xfrm>
            <a:off x="882679" y="4342883"/>
            <a:ext cx="7010401" cy="1463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defTabSz="914400">
              <a:defRPr b="1" sz="25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相信上帝，就如同相信太陽已經升起。不但因為我看見了，而且因為太陽，使我看見其他東西。</a:t>
            </a:r>
            <a:r>
              <a:t>──C. S. </a:t>
            </a:r>
            <a:r>
              <a:t>路易斯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500"/>
                                        <p:tgtEl>
                                          <p:spTgt spid="12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0" dur="500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5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0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5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1" grpId="4"/>
      <p:bldP build="p" bldLvl="5" animBg="1" rev="0" advAuto="0" spid="128" grpId="1"/>
      <p:bldP build="whole" bldLvl="1" animBg="1" rev="0" advAuto="0" spid="129" grpId="3"/>
      <p:bldP build="whole" bldLvl="1" animBg="1" rev="0" advAuto="0" spid="130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神祕的大爆炸</a:t>
            </a:r>
          </a:p>
        </p:txBody>
      </p:sp>
      <p:sp>
        <p:nvSpPr>
          <p:cNvPr id="134" name="Shape 134"/>
          <p:cNvSpPr/>
          <p:nvPr/>
        </p:nvSpPr>
        <p:spPr>
          <a:xfrm>
            <a:off x="3175029" y="5948231"/>
            <a:ext cx="5301773" cy="586741"/>
          </a:xfrm>
          <a:prstGeom prst="rect">
            <a:avLst/>
          </a:prstGeom>
          <a:solidFill>
            <a:schemeClr val="accent2"/>
          </a:solidFill>
          <a:ln w="38100">
            <a:solidFill>
              <a:srgbClr val="809580"/>
            </a:solidFill>
          </a:ln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2500">
                <a:solidFill>
                  <a:srgbClr val="FFFFFF"/>
                </a:solidFill>
              </a:defRPr>
            </a:lvl1pPr>
          </a:lstStyle>
          <a:p>
            <a:pPr/>
            <a:r>
              <a:t>起初，神創造天地。 - 創世記 1:1</a:t>
            </a:r>
          </a:p>
        </p:txBody>
      </p:sp>
      <p:sp>
        <p:nvSpPr>
          <p:cNvPr id="135" name="Shape 135"/>
          <p:cNvSpPr/>
          <p:nvPr/>
        </p:nvSpPr>
        <p:spPr>
          <a:xfrm>
            <a:off x="369632" y="1491811"/>
            <a:ext cx="8404734" cy="186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000">
                <a:solidFill>
                  <a:srgbClr val="FFFFFF"/>
                </a:solidFill>
              </a:defRPr>
            </a:lvl1pPr>
          </a:lstStyle>
          <a:p>
            <a:pPr/>
            <a:r>
              <a:t>大爆炸理論是當前描述宇宙發展的宇宙學模型。大爆炸產生了空間與時間，充滿了定量的物質與能量；當宇宙開始膨脹時，物質與能量的密度也開始降低。在初期膨脹過後，宇宙開始大幅冷卻，引發第一波次原子粒子的組成，稍後則合成為簡單的原子。這些原始元素所組成的巨大星雲，藉由重力結合起來形成恆星。</a:t>
            </a:r>
          </a:p>
        </p:txBody>
      </p:sp>
      <p:sp>
        <p:nvSpPr>
          <p:cNvPr id="136" name="Shape 136"/>
          <p:cNvSpPr/>
          <p:nvPr/>
        </p:nvSpPr>
        <p:spPr>
          <a:xfrm>
            <a:off x="411893" y="3532696"/>
            <a:ext cx="8320213" cy="2225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000">
                <a:solidFill>
                  <a:srgbClr val="FFFFFF"/>
                </a:solidFill>
              </a:defRPr>
            </a:pPr>
            <a:r>
              <a:t>我們有個確實的結論，就是宇宙有個開端，那就是大爆炸。一百五十億年前，宇宙從一個奇亮無比，能量無可想像的大的小光點開始。這代表的就是在此之前什麼都沒有。我無法想像大自然丶宇宙是如何自己創造出來的。而如果我們説宇宙有個開端，這就代表有個人有能力將它開啓。我認為這應該是個超自然的力量所使。</a:t>
            </a:r>
          </a:p>
          <a:p>
            <a:pPr>
              <a:defRPr b="1" sz="2000">
                <a:solidFill>
                  <a:srgbClr val="FFFFFF"/>
                </a:solidFill>
              </a:defRPr>
            </a:pPr>
            <a:r>
              <a:t>                                        Francis Collins 上帝的語言 The Language of God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7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6" grpId="2"/>
      <p:bldP build="whole" bldLvl="1" animBg="1" rev="0" advAuto="0" spid="135" grpId="1"/>
      <p:bldP build="whole" bldLvl="1" animBg="1" rev="0" advAuto="0" spid="134" grpId="3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完全精準的宇宙</a:t>
            </a:r>
          </a:p>
        </p:txBody>
      </p:sp>
      <p:sp>
        <p:nvSpPr>
          <p:cNvPr id="139" name="Shape 139"/>
          <p:cNvSpPr/>
          <p:nvPr/>
        </p:nvSpPr>
        <p:spPr>
          <a:xfrm>
            <a:off x="562885" y="5013660"/>
            <a:ext cx="8018228" cy="1562731"/>
          </a:xfrm>
          <a:prstGeom prst="rect">
            <a:avLst/>
          </a:prstGeom>
          <a:solidFill>
            <a:schemeClr val="accent2"/>
          </a:solidFill>
          <a:ln w="38100">
            <a:solidFill>
              <a:srgbClr val="809580"/>
            </a:solidFill>
          </a:ln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000">
                <a:solidFill>
                  <a:srgbClr val="FFFFFF"/>
                </a:solidFill>
              </a:defRPr>
            </a:pPr>
            <a:r>
              <a:t>就在這末世藉着他兒子曉諭我們；又早已立他為承受萬有的，也曾藉着他創造諸世界。 他是神榮耀所發的光輝，是神本體的真像，常用他權能的命令托住萬有。他洗淨了人的罪，就坐在高天至大者的右邊。</a:t>
            </a:r>
          </a:p>
          <a:p>
            <a:pPr>
              <a:defRPr b="1" sz="2000">
                <a:solidFill>
                  <a:srgbClr val="FFFFFF"/>
                </a:solidFill>
              </a:defRPr>
            </a:pPr>
            <a:r>
              <a:t>希伯來書 1:2-3</a:t>
            </a:r>
          </a:p>
        </p:txBody>
      </p:sp>
      <p:sp>
        <p:nvSpPr>
          <p:cNvPr id="140" name="Shape 140"/>
          <p:cNvSpPr/>
          <p:nvPr/>
        </p:nvSpPr>
        <p:spPr>
          <a:xfrm>
            <a:off x="545993" y="1461784"/>
            <a:ext cx="8052013" cy="2225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000">
                <a:solidFill>
                  <a:srgbClr val="FFFFFF"/>
                </a:solidFill>
              </a:defRPr>
            </a:pPr>
            <a:r>
              <a:t>當你用科學的眼光看宇宙的時候，宇宙就好像知道我們要來。有十五個常數－如引力常數，各種與核能有關係的常數，等等－的數值都很精確。如果這些常數數值偏差了百萬分之一、甚至是百萬分之一的百萬分之一的話，整個宇宙的容貌就不是我們現在所熟悉的樣子了。物質之間將無法結合，甚至星系也將不存在，更甭說星星、星球或是人類。</a:t>
            </a:r>
          </a:p>
          <a:p>
            <a:pPr>
              <a:defRPr b="1" sz="2000">
                <a:solidFill>
                  <a:srgbClr val="FFFFFF"/>
                </a:solidFill>
              </a:defRPr>
            </a:pPr>
            <a:r>
              <a:t>                                   Francis Collins 上帝的語言 The Language of God</a:t>
            </a:r>
          </a:p>
        </p:txBody>
      </p:sp>
      <p:sp>
        <p:nvSpPr>
          <p:cNvPr id="141" name="Shape 141"/>
          <p:cNvSpPr/>
          <p:nvPr/>
        </p:nvSpPr>
        <p:spPr>
          <a:xfrm>
            <a:off x="608265" y="3756835"/>
            <a:ext cx="7961254" cy="1167765"/>
          </a:xfrm>
          <a:prstGeom prst="rect">
            <a:avLst/>
          </a:prstGeom>
          <a:gradFill>
            <a:gsLst>
              <a:gs pos="0">
                <a:srgbClr val="BF8585"/>
              </a:gs>
              <a:gs pos="72000">
                <a:srgbClr val="F2B8B8"/>
              </a:gs>
              <a:gs pos="100000">
                <a:srgbClr val="F7BEBE"/>
              </a:gs>
            </a:gsLst>
            <a:lin ang="16200000"/>
          </a:gradFill>
          <a:ln>
            <a:solidFill>
              <a:srgbClr val="67936B"/>
            </a:solidFill>
          </a:ln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000">
                <a:solidFill>
                  <a:srgbClr val="FFFFFF"/>
                </a:solidFill>
              </a:defRPr>
            </a:pPr>
            <a:r>
              <a:t>有可能存在著好幾兆個宇宙。他的論點是，因為有數以兆計的宇宙，所以一定找得到一個調節得很精確，能夠讓我們維持生活的。</a:t>
            </a:r>
          </a:p>
          <a:p>
            <a:pPr>
              <a:defRPr b="1" sz="2000">
                <a:solidFill>
                  <a:srgbClr val="FFFFFF"/>
                </a:solidFill>
              </a:defRPr>
            </a:pPr>
            <a:r>
              <a:t>                                   The God Delusion 上帝的迷思 Richard Dawkins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7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0" grpId="1"/>
      <p:bldP build="whole" bldLvl="1" animBg="1" rev="0" advAuto="0" spid="141" grpId="2"/>
      <p:bldP build="whole" bldLvl="1" animBg="1" rev="0" advAuto="0" spid="139" grpId="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大自然的規律</a:t>
            </a:r>
          </a:p>
        </p:txBody>
      </p:sp>
      <p:sp>
        <p:nvSpPr>
          <p:cNvPr id="144" name="Shape 144"/>
          <p:cNvSpPr/>
          <p:nvPr/>
        </p:nvSpPr>
        <p:spPr>
          <a:xfrm>
            <a:off x="1045020" y="5272460"/>
            <a:ext cx="7423202" cy="1217921"/>
          </a:xfrm>
          <a:prstGeom prst="rect">
            <a:avLst/>
          </a:prstGeom>
          <a:solidFill>
            <a:schemeClr val="accent2"/>
          </a:solidFill>
          <a:ln w="38100">
            <a:solidFill>
              <a:srgbClr val="809580"/>
            </a:solidFill>
          </a:ln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000">
                <a:solidFill>
                  <a:srgbClr val="FFFFFF"/>
                </a:solidFill>
              </a:defRPr>
            </a:lvl1pPr>
          </a:lstStyle>
          <a:p>
            <a:pPr/>
            <a:r>
              <a:t>諸天述說神的榮耀； 穹蒼傳揚他的手段。 這日到那日發出言語； 這夜到那夜傳出知識。 無言無語， 也無聲音可聽。 它的量帶通遍天下， 它的言語傳到地極。 - 詩篇 19:1-4a</a:t>
            </a:r>
          </a:p>
        </p:txBody>
      </p:sp>
      <p:sp>
        <p:nvSpPr>
          <p:cNvPr id="145" name="Shape 145"/>
          <p:cNvSpPr/>
          <p:nvPr/>
        </p:nvSpPr>
        <p:spPr>
          <a:xfrm>
            <a:off x="800725" y="2669773"/>
            <a:ext cx="7911794" cy="2225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000">
                <a:solidFill>
                  <a:srgbClr val="FFFFFF"/>
                </a:solidFill>
              </a:defRPr>
            </a:lvl1pPr>
          </a:lstStyle>
          <a:p>
            <a:pPr/>
            <a:r>
              <a:t>物理常數，亦被稱為物理學常量或自然常數，指的是物理學中數值固定不變的物理量。比較著名的物理常數有真空光速、普朗克常數、萬有引力常數、玻爾茲曼常數及阿伏伽德羅常數。它們被假設在宇宙中任何地方和任何時刻都相同。物理常數的物理意義有很多表述形式，普朗克長度表征基本物理長度，真空光速是宇宙中最大的速度，精細結構常數則表征了電子和光子之間的相互作用，是一個無量綱量。</a:t>
            </a:r>
          </a:p>
        </p:txBody>
      </p:sp>
      <p:sp>
        <p:nvSpPr>
          <p:cNvPr id="146" name="Shape 146"/>
          <p:cNvSpPr/>
          <p:nvPr/>
        </p:nvSpPr>
        <p:spPr>
          <a:xfrm>
            <a:off x="789304" y="1778321"/>
            <a:ext cx="7565391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500">
                <a:solidFill>
                  <a:srgbClr val="FFFFFF"/>
                </a:solidFill>
              </a:defRPr>
            </a:lvl1pPr>
          </a:lstStyle>
          <a:p>
            <a:pPr/>
            <a:r>
              <a:t>四季運行，日出丶日落 － 昨日、今日、明天永不改變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7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4" grpId="3"/>
      <p:bldP build="whole" bldLvl="1" animBg="1" rev="0" advAuto="0" spid="145" grpId="2"/>
      <p:bldP build="whole" bldLvl="1" animBg="1" rev="0" advAuto="0" spid="146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美麗的線索</a:t>
            </a:r>
          </a:p>
        </p:txBody>
      </p:sp>
      <p:sp>
        <p:nvSpPr>
          <p:cNvPr id="149" name="Shape 149"/>
          <p:cNvSpPr/>
          <p:nvPr/>
        </p:nvSpPr>
        <p:spPr>
          <a:xfrm>
            <a:off x="644642" y="1577346"/>
            <a:ext cx="2601900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100">
                <a:solidFill>
                  <a:srgbClr val="FFFFFF"/>
                </a:solidFill>
              </a:defRPr>
            </a:lvl1pPr>
          </a:lstStyle>
          <a:p>
            <a:pPr/>
            <a:r>
              <a:t>貝多芬和莫扎特音樂</a:t>
            </a:r>
          </a:p>
        </p:txBody>
      </p:sp>
      <p:sp>
        <p:nvSpPr>
          <p:cNvPr id="150" name="Shape 150"/>
          <p:cNvSpPr/>
          <p:nvPr/>
        </p:nvSpPr>
        <p:spPr>
          <a:xfrm>
            <a:off x="3539561" y="2011214"/>
            <a:ext cx="5201343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100">
                <a:solidFill>
                  <a:srgbClr val="FFFFFF"/>
                </a:solidFill>
              </a:defRPr>
            </a:lvl1pPr>
          </a:lstStyle>
          <a:p>
            <a:pPr/>
            <a:r>
              <a:t>泰山之雄，華山之險，黃山之美，峨嵋之秀。</a:t>
            </a:r>
          </a:p>
        </p:txBody>
      </p:sp>
      <p:sp>
        <p:nvSpPr>
          <p:cNvPr id="151" name="Shape 151"/>
          <p:cNvSpPr/>
          <p:nvPr/>
        </p:nvSpPr>
        <p:spPr>
          <a:xfrm>
            <a:off x="796507" y="3239637"/>
            <a:ext cx="7131755" cy="812166"/>
          </a:xfrm>
          <a:prstGeom prst="rect">
            <a:avLst/>
          </a:prstGeom>
          <a:gradFill>
            <a:gsLst>
              <a:gs pos="0">
                <a:srgbClr val="BF8585"/>
              </a:gs>
              <a:gs pos="72000">
                <a:srgbClr val="F2B8B8"/>
              </a:gs>
              <a:gs pos="100000">
                <a:srgbClr val="F7BEBE"/>
              </a:gs>
            </a:gsLst>
            <a:lin ang="16200000"/>
          </a:gradFill>
          <a:ln>
            <a:solidFill>
              <a:srgbClr val="67936B"/>
            </a:solidFill>
          </a:ln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000">
                <a:solidFill>
                  <a:srgbClr val="FFFFFF"/>
                </a:solidFill>
              </a:defRPr>
            </a:lvl1pPr>
          </a:lstStyle>
          <a:p>
            <a:pPr/>
            <a:r>
              <a:t>一切的感官都是化學物質的反應，而外界的一切事物只是隨機的原子排列組合</a:t>
            </a:r>
          </a:p>
        </p:txBody>
      </p:sp>
      <p:sp>
        <p:nvSpPr>
          <p:cNvPr id="152" name="Shape 152"/>
          <p:cNvSpPr/>
          <p:nvPr/>
        </p:nvSpPr>
        <p:spPr>
          <a:xfrm>
            <a:off x="1869573" y="2623044"/>
            <a:ext cx="5201344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100">
                <a:solidFill>
                  <a:srgbClr val="FFFFFF"/>
                </a:solidFill>
              </a:defRPr>
            </a:lvl1pPr>
          </a:lstStyle>
          <a:p>
            <a:pPr/>
            <a:r>
              <a:t>美麗的愛情，溫暖的親情，深刻的友誼</a:t>
            </a:r>
          </a:p>
        </p:txBody>
      </p:sp>
      <p:sp>
        <p:nvSpPr>
          <p:cNvPr id="153" name="Shape 153"/>
          <p:cNvSpPr/>
          <p:nvPr/>
        </p:nvSpPr>
        <p:spPr>
          <a:xfrm>
            <a:off x="429670" y="4386538"/>
            <a:ext cx="8081150" cy="1907541"/>
          </a:xfrm>
          <a:prstGeom prst="rect">
            <a:avLst/>
          </a:prstGeom>
          <a:solidFill>
            <a:schemeClr val="accent2"/>
          </a:solidFill>
          <a:ln w="38100">
            <a:solidFill>
              <a:srgbClr val="809580"/>
            </a:solidFill>
          </a:ln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000">
                <a:solidFill>
                  <a:srgbClr val="FFFFFF"/>
                </a:solidFill>
              </a:defRPr>
            </a:lvl1pPr>
          </a:lstStyle>
          <a:p>
            <a:pPr/>
            <a:r>
              <a:t>愛因斯坦是如何認識神的，他說：「我們所能有的最美好的經驗是奧秘的經驗，它是堅守在真正藝術和真正科學發源地上的基本感情。誰要是體會不到它，誰要是不再有好奇心，也不再有驚訝的感覺，他就無異於行屍走肉，他的眼睛是迷糊不清的。就是這樣奧秘的經驗產生了宗教。我才是一個具有深摯宗教感情的人。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7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2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ID="9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7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0" grpId="2"/>
      <p:bldP build="whole" bldLvl="1" animBg="1" rev="0" advAuto="0" spid="149" grpId="1"/>
      <p:bldP build="whole" bldLvl="1" animBg="1" rev="0" advAuto="0" spid="151" grpId="4"/>
      <p:bldP build="whole" bldLvl="1" animBg="1" rev="0" advAuto="0" spid="152" grpId="3"/>
      <p:bldP build="whole" bldLvl="1" animBg="1" rev="0" advAuto="0" spid="153" grpId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線索的終結者</a:t>
            </a:r>
          </a:p>
        </p:txBody>
      </p:sp>
      <p:sp>
        <p:nvSpPr>
          <p:cNvPr id="156" name="Shape 156"/>
          <p:cNvSpPr/>
          <p:nvPr/>
        </p:nvSpPr>
        <p:spPr>
          <a:xfrm>
            <a:off x="510528" y="1556114"/>
            <a:ext cx="8156727" cy="1196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100">
                <a:solidFill>
                  <a:srgbClr val="FFFFFF"/>
                </a:solidFill>
              </a:defRPr>
            </a:lvl1pPr>
          </a:lstStyle>
          <a:p>
            <a:pPr/>
            <a:r>
              <a:t>所有的線索都不能証明上帝的存在，從進化生物學的角度來看，人們的宗教丶美學與道德之所以存在，是因為這些因素讓我們的祖先可以存活下來。</a:t>
            </a:r>
          </a:p>
        </p:txBody>
      </p:sp>
      <p:sp>
        <p:nvSpPr>
          <p:cNvPr id="157" name="Shape 157"/>
          <p:cNvSpPr/>
          <p:nvPr/>
        </p:nvSpPr>
        <p:spPr>
          <a:xfrm>
            <a:off x="510528" y="3266751"/>
            <a:ext cx="8156727" cy="862965"/>
          </a:xfrm>
          <a:prstGeom prst="rect">
            <a:avLst/>
          </a:prstGeom>
          <a:gradFill>
            <a:gsLst>
              <a:gs pos="0">
                <a:srgbClr val="BF8585"/>
              </a:gs>
              <a:gs pos="72000">
                <a:srgbClr val="F2B8B8"/>
              </a:gs>
              <a:gs pos="100000">
                <a:srgbClr val="F7BEBE"/>
              </a:gs>
            </a:gsLst>
            <a:lin ang="16200000"/>
          </a:gradFill>
          <a:ln>
            <a:solidFill>
              <a:srgbClr val="67936B"/>
            </a:solidFill>
          </a:ln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200">
                <a:solidFill>
                  <a:srgbClr val="FFFFFF"/>
                </a:solidFill>
              </a:defRPr>
            </a:lvl1pPr>
          </a:lstStyle>
          <a:p>
            <a:pPr/>
            <a:r>
              <a:t>進化論者説，如果上帝對於我們是有意義的，並不是祂真的存在，而是因為信仰幫助我們生存，所以我們死忠地跟隨信仰。</a:t>
            </a:r>
          </a:p>
        </p:txBody>
      </p:sp>
      <p:sp>
        <p:nvSpPr>
          <p:cNvPr id="158" name="Shape 158"/>
          <p:cNvSpPr/>
          <p:nvPr/>
        </p:nvSpPr>
        <p:spPr>
          <a:xfrm>
            <a:off x="445812" y="4613850"/>
            <a:ext cx="8286159" cy="1523366"/>
          </a:xfrm>
          <a:prstGeom prst="rect">
            <a:avLst/>
          </a:prstGeom>
          <a:gradFill>
            <a:gsLst>
              <a:gs pos="0">
                <a:srgbClr val="ACA16B"/>
              </a:gs>
              <a:gs pos="72000">
                <a:srgbClr val="DCD19D"/>
              </a:gs>
              <a:gs pos="100000">
                <a:srgbClr val="E4D9A7"/>
              </a:gs>
            </a:gsLst>
            <a:lin ang="16200000"/>
          </a:gradFill>
          <a:ln>
            <a:solidFill>
              <a:srgbClr val="BAB288"/>
            </a:solidFill>
          </a:ln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000">
                <a:solidFill>
                  <a:srgbClr val="FFFFFF"/>
                </a:solidFill>
              </a:defRPr>
            </a:lvl1pPr>
          </a:lstStyle>
          <a:p>
            <a:pPr/>
            <a:r>
              <a:t>如果我們不能信任進化出來的認知官能所告訴我們的上帝真理，那我們要如何信任它所告訴我們的任何真理？包括進化科學？如果我們的認知官能只告訴我們如何生存，而不是何者為是何者為非，那我們如何能相信任何認知和感官呢？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7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6" grpId="1"/>
      <p:bldP build="whole" bldLvl="1" animBg="1" rev="0" advAuto="0" spid="157" grpId="2"/>
      <p:bldP build="whole" bldLvl="1" animBg="1" rev="0" advAuto="0" spid="158" grpId="3"/>
    </p:bldLst>
  </p:timing>
</p:sld>
</file>

<file path=ppt/theme/theme1.xml><?xml version="1.0" encoding="utf-8"?>
<a:theme xmlns:a="http://schemas.openxmlformats.org/drawingml/2006/main" xmlns:r="http://schemas.openxmlformats.org/officeDocument/2006/relationships" name="Foundry">
  <a:themeElements>
    <a:clrScheme name="Foundry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0000FF"/>
      </a:hlink>
      <a:folHlink>
        <a:srgbClr val="FF00FF"/>
      </a:folHlink>
    </a:clrScheme>
    <a:fontScheme name="Foundry">
      <a:majorFont>
        <a:latin typeface="Helvetica"/>
        <a:ea typeface="Helvetica"/>
        <a:cs typeface="Helvetica"/>
      </a:majorFont>
      <a:minorFont>
        <a:latin typeface="Rockwell"/>
        <a:ea typeface="Rockwell"/>
        <a:cs typeface="Rockwell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</a:effectStyle>
        <a:effectStyle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</a:effectStyle>
        <a:effectStyle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81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50800" dist="38100" dir="5400000">
            <a:srgbClr val="000000">
              <a:alpha val="43137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Rockwel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50800" dist="38100" dir="5400000">
            <a:srgbClr val="000000">
              <a:alpha val="43137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Rockwel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Foundry">
  <a:themeElements>
    <a:clrScheme name="Foundry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0000FF"/>
      </a:hlink>
      <a:folHlink>
        <a:srgbClr val="FF00FF"/>
      </a:folHlink>
    </a:clrScheme>
    <a:fontScheme name="Foundry">
      <a:majorFont>
        <a:latin typeface="Helvetica"/>
        <a:ea typeface="Helvetica"/>
        <a:cs typeface="Helvetica"/>
      </a:majorFont>
      <a:minorFont>
        <a:latin typeface="Rockwell"/>
        <a:ea typeface="Rockwell"/>
        <a:cs typeface="Rockwell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</a:effectStyle>
        <a:effectStyle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</a:effectStyle>
        <a:effectStyle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81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50800" dist="38100" dir="5400000">
            <a:srgbClr val="000000">
              <a:alpha val="43137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Rockwel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50800" dist="38100" dir="5400000">
            <a:srgbClr val="000000">
              <a:alpha val="43137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Rockwel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