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82" r:id="rId2"/>
    <p:sldId id="263" r:id="rId3"/>
    <p:sldId id="264" r:id="rId4"/>
    <p:sldId id="265" r:id="rId5"/>
    <p:sldId id="266" r:id="rId6"/>
    <p:sldId id="260" r:id="rId7"/>
    <p:sldId id="267" r:id="rId8"/>
    <p:sldId id="261" r:id="rId9"/>
    <p:sldId id="257" r:id="rId10"/>
    <p:sldId id="268" r:id="rId11"/>
    <p:sldId id="262" r:id="rId12"/>
    <p:sldId id="283" r:id="rId13"/>
    <p:sldId id="271" r:id="rId14"/>
    <p:sldId id="270" r:id="rId15"/>
    <p:sldId id="272" r:id="rId16"/>
    <p:sldId id="273" r:id="rId17"/>
    <p:sldId id="274" r:id="rId18"/>
    <p:sldId id="276" r:id="rId19"/>
    <p:sldId id="278" r:id="rId20"/>
    <p:sldId id="277" r:id="rId21"/>
    <p:sldId id="279" r:id="rId22"/>
    <p:sldId id="280" r:id="rId23"/>
    <p:sldId id="281" r:id="rId24"/>
    <p:sldId id="275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9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502B9B-F0F3-4FEB-875B-2A38A7963B29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E07448-6D42-418F-870D-886FD3A75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857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E07448-6D42-418F-870D-886FD3A75E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481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E07448-6D42-418F-870D-886FD3A75E0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4819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E07448-6D42-418F-870D-886FD3A75E0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4819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E07448-6D42-418F-870D-886FD3A75E0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4819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E07448-6D42-418F-870D-886FD3A75E0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4819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E07448-6D42-418F-870D-886FD3A75E0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4819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E07448-6D42-418F-870D-886FD3A75E0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4819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E07448-6D42-418F-870D-886FD3A75E0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481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48FF-4D4F-466A-AB82-40332CD9FAA1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385E2-3D46-4AA4-BEF9-C39D1E1AE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728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48FF-4D4F-466A-AB82-40332CD9FAA1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385E2-3D46-4AA4-BEF9-C39D1E1AE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69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48FF-4D4F-466A-AB82-40332CD9FAA1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385E2-3D46-4AA4-BEF9-C39D1E1AE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695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48FF-4D4F-466A-AB82-40332CD9FAA1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385E2-3D46-4AA4-BEF9-C39D1E1AE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32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48FF-4D4F-466A-AB82-40332CD9FAA1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385E2-3D46-4AA4-BEF9-C39D1E1AE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83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48FF-4D4F-466A-AB82-40332CD9FAA1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385E2-3D46-4AA4-BEF9-C39D1E1AE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292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48FF-4D4F-466A-AB82-40332CD9FAA1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385E2-3D46-4AA4-BEF9-C39D1E1AE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59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48FF-4D4F-466A-AB82-40332CD9FAA1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385E2-3D46-4AA4-BEF9-C39D1E1AE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794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48FF-4D4F-466A-AB82-40332CD9FAA1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385E2-3D46-4AA4-BEF9-C39D1E1AE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061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48FF-4D4F-466A-AB82-40332CD9FAA1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385E2-3D46-4AA4-BEF9-C39D1E1AE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107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48FF-4D4F-466A-AB82-40332CD9FAA1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385E2-3D46-4AA4-BEF9-C39D1E1AE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718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148FF-4D4F-466A-AB82-40332CD9FAA1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385E2-3D46-4AA4-BEF9-C39D1E1AE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52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31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>
            <a:normAutofit/>
          </a:bodyPr>
          <a:lstStyle/>
          <a:p>
            <a:r>
              <a:rPr lang="zh-CN" altLang="en-US" sz="5400" b="1" dirty="0" smtClean="0">
                <a:latin typeface="+mn-lt"/>
              </a:rPr>
              <a:t>但以理书</a:t>
            </a:r>
            <a:endParaRPr lang="en-US" sz="5400" b="1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>
            <a:normAutofit/>
          </a:bodyPr>
          <a:lstStyle/>
          <a:p>
            <a:r>
              <a:rPr lang="zh-CN" altLang="en-US" sz="4800" b="1" smtClean="0"/>
              <a:t>第三次</a:t>
            </a:r>
            <a:r>
              <a:rPr lang="zh-CN" altLang="en-US" sz="4800" b="1" dirty="0" smtClean="0"/>
              <a:t>课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14011271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9296400" cy="697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提摩</a:t>
            </a:r>
            <a:r>
              <a:rPr lang="zh-CN" altLang="en-US" b="1" dirty="0" smtClean="0"/>
              <a:t>太后书</a:t>
            </a:r>
            <a:r>
              <a:rPr lang="en-US" altLang="zh-CN" b="1" dirty="0" smtClean="0"/>
              <a:t>2</a:t>
            </a:r>
            <a:r>
              <a:rPr lang="zh-CN" altLang="en-US" b="1" dirty="0" smtClean="0"/>
              <a:t>章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 smtClean="0"/>
              <a:t>20</a:t>
            </a:r>
            <a:r>
              <a:rPr lang="zh-CN" altLang="en-US" b="1" dirty="0" smtClean="0"/>
              <a:t>在</a:t>
            </a:r>
            <a:r>
              <a:rPr lang="zh-CN" altLang="en-US" b="1" dirty="0"/>
              <a:t>大户人家，不但有金器银器，也有木器瓦器。有作为贵重的，有作为卑贱的。</a:t>
            </a:r>
          </a:p>
          <a:p>
            <a:r>
              <a:rPr lang="zh-CN" altLang="en-US" b="1" dirty="0"/>
              <a:t/>
            </a:r>
            <a:br>
              <a:rPr lang="zh-CN" altLang="en-US" b="1" dirty="0"/>
            </a:br>
            <a:r>
              <a:rPr lang="en-US" altLang="zh-CN" b="1" dirty="0" smtClean="0"/>
              <a:t>21</a:t>
            </a:r>
            <a:r>
              <a:rPr lang="zh-CN" altLang="en-US" b="1" dirty="0" smtClean="0"/>
              <a:t>人</a:t>
            </a:r>
            <a:r>
              <a:rPr lang="zh-CN" altLang="en-US" b="1" dirty="0"/>
              <a:t>若</a:t>
            </a:r>
            <a:r>
              <a:rPr lang="zh-CN" altLang="en-US" b="1" dirty="0">
                <a:solidFill>
                  <a:srgbClr val="FF0000"/>
                </a:solidFill>
              </a:rPr>
              <a:t>自洁</a:t>
            </a:r>
            <a:r>
              <a:rPr lang="zh-CN" altLang="en-US" b="1" dirty="0"/>
              <a:t>，</a:t>
            </a:r>
            <a:r>
              <a:rPr lang="zh-CN" altLang="en-US" b="1" dirty="0">
                <a:solidFill>
                  <a:srgbClr val="C00000"/>
                </a:solidFill>
              </a:rPr>
              <a:t>脱离卑贱</a:t>
            </a:r>
            <a:r>
              <a:rPr lang="zh-CN" altLang="en-US" b="1" dirty="0"/>
              <a:t>的事，就必作</a:t>
            </a:r>
            <a:r>
              <a:rPr lang="zh-CN" altLang="en-US" b="1" dirty="0">
                <a:solidFill>
                  <a:srgbClr val="C00000"/>
                </a:solidFill>
              </a:rPr>
              <a:t>贵重的器皿</a:t>
            </a:r>
            <a:r>
              <a:rPr lang="zh-CN" altLang="en-US" b="1" dirty="0"/>
              <a:t>，成为圣洁，合乎主用，预备行各样的善事。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5270854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837"/>
          <a:stretch/>
        </p:blipFill>
        <p:spPr bwMode="auto">
          <a:xfrm>
            <a:off x="1676400" y="32657"/>
            <a:ext cx="1533525" cy="6309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/>
          <p:cNvCxnSpPr>
            <a:endCxn id="29" idx="1"/>
          </p:cNvCxnSpPr>
          <p:nvPr/>
        </p:nvCxnSpPr>
        <p:spPr>
          <a:xfrm>
            <a:off x="3216729" y="975583"/>
            <a:ext cx="2313051" cy="2852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endCxn id="30" idx="1"/>
          </p:cNvCxnSpPr>
          <p:nvPr/>
        </p:nvCxnSpPr>
        <p:spPr>
          <a:xfrm>
            <a:off x="3216728" y="1774372"/>
            <a:ext cx="2410532" cy="788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216728" y="2971800"/>
            <a:ext cx="226967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971800" y="3994665"/>
            <a:ext cx="2585006" cy="42493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971800" y="5408612"/>
            <a:ext cx="3114382" cy="2043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3216728" y="5557353"/>
            <a:ext cx="2313052" cy="7019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529780" y="773277"/>
            <a:ext cx="111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/>
              <a:t>巴比伦</a:t>
            </a:r>
            <a:endParaRPr lang="en-US" sz="24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5627260" y="162236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/>
              <a:t>玛代波斯</a:t>
            </a:r>
            <a:endParaRPr lang="en-US" sz="2400" b="1" dirty="0"/>
          </a:p>
        </p:txBody>
      </p:sp>
      <p:sp>
        <p:nvSpPr>
          <p:cNvPr id="2048" name="TextBox 2047"/>
          <p:cNvSpPr txBox="1"/>
          <p:nvPr/>
        </p:nvSpPr>
        <p:spPr>
          <a:xfrm>
            <a:off x="5486400" y="278713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/>
              <a:t>希腊</a:t>
            </a:r>
            <a:endParaRPr lang="en-US" sz="2400" b="1" dirty="0"/>
          </a:p>
        </p:txBody>
      </p:sp>
      <p:sp>
        <p:nvSpPr>
          <p:cNvPr id="2049" name="TextBox 2048"/>
          <p:cNvSpPr txBox="1"/>
          <p:nvPr/>
        </p:nvSpPr>
        <p:spPr>
          <a:xfrm>
            <a:off x="5665732" y="3745467"/>
            <a:ext cx="1377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罗马</a:t>
            </a:r>
            <a:endParaRPr lang="en-US" sz="2400" b="1" dirty="0"/>
          </a:p>
        </p:txBody>
      </p:sp>
      <p:sp>
        <p:nvSpPr>
          <p:cNvPr id="2054" name="TextBox 2053"/>
          <p:cNvSpPr txBox="1"/>
          <p:nvPr/>
        </p:nvSpPr>
        <p:spPr>
          <a:xfrm>
            <a:off x="6086182" y="5197456"/>
            <a:ext cx="2938368" cy="830997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/>
              <a:t>一个</a:t>
            </a:r>
            <a:r>
              <a:rPr lang="zh-CN" altLang="en-US" sz="2400" b="1" dirty="0" smtClean="0"/>
              <a:t>分开的帝国</a:t>
            </a:r>
            <a:endParaRPr lang="en-US" altLang="zh-CN" sz="2400" b="1" dirty="0" smtClean="0"/>
          </a:p>
          <a:p>
            <a:r>
              <a:rPr lang="zh-CN" altLang="en-US" sz="2400" b="1" dirty="0" smtClean="0"/>
              <a:t>（</a:t>
            </a:r>
            <a:r>
              <a:rPr lang="en-US" altLang="zh-CN" sz="2400" b="1" dirty="0" smtClean="0"/>
              <a:t>a divided kingdom)</a:t>
            </a:r>
            <a:endParaRPr lang="en-US" sz="2400" b="1" dirty="0"/>
          </a:p>
        </p:txBody>
      </p:sp>
      <p:sp>
        <p:nvSpPr>
          <p:cNvPr id="2056" name="TextBox 2055"/>
          <p:cNvSpPr txBox="1"/>
          <p:nvPr/>
        </p:nvSpPr>
        <p:spPr>
          <a:xfrm>
            <a:off x="5578765" y="6177883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/>
              <a:t>列王在位的时候</a:t>
            </a:r>
            <a:endParaRPr lang="en-US" sz="2400" b="1" dirty="0"/>
          </a:p>
        </p:txBody>
      </p:sp>
      <p:cxnSp>
        <p:nvCxnSpPr>
          <p:cNvPr id="2075" name="Straight Arrow Connector 2074"/>
          <p:cNvCxnSpPr/>
          <p:nvPr/>
        </p:nvCxnSpPr>
        <p:spPr>
          <a:xfrm flipV="1">
            <a:off x="2971800" y="4724401"/>
            <a:ext cx="2514600" cy="42493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80" name="TextBox 2079"/>
          <p:cNvSpPr txBox="1"/>
          <p:nvPr/>
        </p:nvSpPr>
        <p:spPr>
          <a:xfrm>
            <a:off x="5513238" y="4308902"/>
            <a:ext cx="3570208" cy="830997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zh-CN" altLang="en-US" sz="2400" b="1" dirty="0" smtClean="0"/>
              <a:t>教会时代，没有叫人知道</a:t>
            </a:r>
            <a:endParaRPr lang="en-US" altLang="zh-CN" sz="2400" b="1" dirty="0" smtClean="0"/>
          </a:p>
          <a:p>
            <a:pPr algn="ctr"/>
            <a:r>
              <a:rPr lang="en-US" altLang="zh-CN" sz="2400" b="1" dirty="0" smtClean="0"/>
              <a:t>Prophetic gap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05528565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2048" grpId="0"/>
      <p:bldP spid="2049" grpId="0"/>
      <p:bldP spid="2054" grpId="0" animBg="1"/>
      <p:bldP spid="2056" grpId="0"/>
      <p:bldP spid="208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3646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304800" y="3874532"/>
            <a:ext cx="85344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04800" y="3353974"/>
            <a:ext cx="800219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zh-CN" altLang="en-US" sz="2400" b="1" dirty="0" smtClean="0"/>
              <a:t>金头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126790" y="3361385"/>
            <a:ext cx="800219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CN" altLang="en-US" sz="2400" b="1" dirty="0" smtClean="0"/>
              <a:t>银胸</a:t>
            </a:r>
            <a:endParaRPr 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979712" y="3375354"/>
            <a:ext cx="800219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zh-CN" altLang="en-US" sz="2400" b="1" dirty="0" smtClean="0"/>
              <a:t>铜腹</a:t>
            </a:r>
            <a:endParaRPr lang="en-US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779931" y="3361384"/>
            <a:ext cx="800219" cy="46166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400" b="1" dirty="0" smtClean="0"/>
              <a:t>铁腿</a:t>
            </a:r>
            <a:endParaRPr lang="en-US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064144" y="3376137"/>
            <a:ext cx="2031325" cy="461665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zh-CN" altLang="en-US" sz="2400" b="1" dirty="0" smtClean="0"/>
              <a:t>半铁半泥的脚</a:t>
            </a:r>
            <a:endParaRPr lang="en-US" sz="2400" b="1" dirty="0"/>
          </a:p>
        </p:txBody>
      </p:sp>
      <p:sp>
        <p:nvSpPr>
          <p:cNvPr id="17" name="Rectangle 16"/>
          <p:cNvSpPr/>
          <p:nvPr/>
        </p:nvSpPr>
        <p:spPr>
          <a:xfrm>
            <a:off x="6095469" y="3377311"/>
            <a:ext cx="838732" cy="461665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 smtClean="0"/>
              <a:t>脚趾</a:t>
            </a:r>
            <a:endParaRPr 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536331" y="239486"/>
            <a:ext cx="553998" cy="251607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eaVert" wrap="none" rtlCol="0">
            <a:spAutoFit/>
          </a:bodyPr>
          <a:lstStyle/>
          <a:p>
            <a:r>
              <a:rPr lang="zh-CN" altLang="en-US" sz="2400" b="1" dirty="0" smtClean="0"/>
              <a:t>一块石头打碎这像</a:t>
            </a:r>
            <a:endParaRPr lang="en-US" sz="2400" b="1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6934200" y="3377311"/>
            <a:ext cx="2031325" cy="461665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r>
              <a:rPr lang="zh-CN" altLang="en-US" sz="2400" b="1" dirty="0" smtClean="0"/>
              <a:t>永不败坏的国</a:t>
            </a:r>
            <a:endParaRPr lang="en-US" sz="2400" b="1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3124200" y="3874532"/>
            <a:ext cx="0" cy="24026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6514835" y="3815639"/>
            <a:ext cx="1" cy="353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124200" y="4169227"/>
            <a:ext cx="339063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Down Arrow 31"/>
          <p:cNvSpPr/>
          <p:nvPr/>
        </p:nvSpPr>
        <p:spPr>
          <a:xfrm>
            <a:off x="4572000" y="4180196"/>
            <a:ext cx="484632" cy="3557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3" name="TextBox 32"/>
          <p:cNvSpPr txBox="1"/>
          <p:nvPr/>
        </p:nvSpPr>
        <p:spPr>
          <a:xfrm rot="5400000">
            <a:off x="3638533" y="6553200"/>
            <a:ext cx="163285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教会时代，没有叫人知道</a:t>
            </a:r>
            <a:endParaRPr lang="en-US" altLang="zh-CN" dirty="0" smtClean="0"/>
          </a:p>
          <a:p>
            <a:pPr algn="ctr"/>
            <a:r>
              <a:rPr lang="en-US" altLang="zh-CN" dirty="0" smtClean="0"/>
              <a:t>Prophetic gap</a:t>
            </a:r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2951946" y="4535274"/>
            <a:ext cx="3982254" cy="83099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2400" b="1" dirty="0" smtClean="0"/>
              <a:t>教会时代，没有叫人知道</a:t>
            </a:r>
            <a:endParaRPr lang="en-US" altLang="zh-CN" sz="2400" b="1" dirty="0" smtClean="0"/>
          </a:p>
          <a:p>
            <a:pPr algn="ctr"/>
            <a:r>
              <a:rPr lang="en-US" altLang="zh-CN" sz="2400" b="1" dirty="0" smtClean="0"/>
              <a:t>Prophetic gap</a:t>
            </a:r>
            <a:endParaRPr lang="en-US" sz="2400" b="1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3270102" y="2895600"/>
            <a:ext cx="0" cy="45837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270102" y="2895600"/>
            <a:ext cx="317248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442582" y="2895600"/>
            <a:ext cx="0" cy="47975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19" idx="2"/>
          </p:cNvCxnSpPr>
          <p:nvPr/>
        </p:nvCxnSpPr>
        <p:spPr>
          <a:xfrm>
            <a:off x="6813330" y="2755559"/>
            <a:ext cx="0" cy="60582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3353366" y="2253342"/>
            <a:ext cx="3005951" cy="40011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/>
                </a:solidFill>
              </a:rPr>
              <a:t>以色</a:t>
            </a:r>
            <a:r>
              <a:rPr lang="zh-CN" altLang="en-US" sz="2000" b="1" dirty="0" smtClean="0">
                <a:solidFill>
                  <a:schemeClr val="tx1"/>
                </a:solidFill>
              </a:rPr>
              <a:t>列人分散在列国之中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5" name="Down Arrow 44"/>
          <p:cNvSpPr/>
          <p:nvPr/>
        </p:nvSpPr>
        <p:spPr>
          <a:xfrm>
            <a:off x="4572000" y="2634485"/>
            <a:ext cx="484632" cy="2421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7791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預覽"/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26" t="10412" r="12726" b="2890"/>
          <a:stretch/>
        </p:blipFill>
        <p:spPr bwMode="auto">
          <a:xfrm>
            <a:off x="1524000" y="-1"/>
            <a:ext cx="2286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6" r="56837"/>
          <a:stretch/>
        </p:blipFill>
        <p:spPr bwMode="auto">
          <a:xfrm>
            <a:off x="5410199" y="0"/>
            <a:ext cx="170603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70710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27607" y="965750"/>
            <a:ext cx="8229600" cy="452596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CN" altLang="en-US" b="1" dirty="0" smtClean="0"/>
              <a:t>约西亚</a:t>
            </a:r>
            <a:endParaRPr lang="en-US" altLang="zh-CN" b="1" dirty="0" smtClean="0"/>
          </a:p>
          <a:p>
            <a:pPr marL="0" indent="0" algn="ctr">
              <a:buNone/>
            </a:pPr>
            <a:endParaRPr lang="en-US" altLang="zh-CN" b="1" dirty="0" smtClean="0"/>
          </a:p>
          <a:p>
            <a:pPr marL="0" indent="0" algn="ctr">
              <a:buNone/>
            </a:pPr>
            <a:endParaRPr lang="en-US" altLang="zh-CN" b="1" dirty="0" smtClean="0"/>
          </a:p>
          <a:p>
            <a:pPr marL="0" indent="0" algn="ctr">
              <a:buNone/>
            </a:pPr>
            <a:r>
              <a:rPr lang="zh-CN" altLang="en-US" b="1" dirty="0" smtClean="0"/>
              <a:t>约</a:t>
            </a:r>
            <a:r>
              <a:rPr lang="zh-CN" altLang="en-US" b="1" dirty="0"/>
              <a:t>哈</a:t>
            </a:r>
            <a:r>
              <a:rPr lang="zh-CN" altLang="en-US" b="1" dirty="0" smtClean="0"/>
              <a:t>斯</a:t>
            </a:r>
            <a:r>
              <a:rPr lang="en-US" altLang="zh-CN" b="1" dirty="0" smtClean="0"/>
              <a:t>(3m)</a:t>
            </a:r>
            <a:r>
              <a:rPr lang="zh-CN" altLang="en-US" b="1" dirty="0" smtClean="0"/>
              <a:t>      约</a:t>
            </a:r>
            <a:r>
              <a:rPr lang="zh-CN" altLang="en-US" b="1" dirty="0"/>
              <a:t>雅</a:t>
            </a:r>
            <a:r>
              <a:rPr lang="zh-CN" altLang="en-US" b="1" dirty="0" smtClean="0"/>
              <a:t>敬</a:t>
            </a:r>
            <a:r>
              <a:rPr lang="en-US" altLang="zh-CN" b="1" dirty="0" smtClean="0"/>
              <a:t>(11y)</a:t>
            </a:r>
            <a:r>
              <a:rPr lang="zh-CN" altLang="en-US" b="1" dirty="0" smtClean="0"/>
              <a:t>      西</a:t>
            </a:r>
            <a:r>
              <a:rPr lang="zh-CN" altLang="en-US" b="1" dirty="0"/>
              <a:t>底</a:t>
            </a:r>
            <a:r>
              <a:rPr lang="zh-CN" altLang="en-US" b="1" dirty="0" smtClean="0"/>
              <a:t>家</a:t>
            </a:r>
            <a:r>
              <a:rPr lang="en-US" altLang="zh-CN" b="1" dirty="0" smtClean="0"/>
              <a:t>(11y)</a:t>
            </a:r>
          </a:p>
          <a:p>
            <a:pPr marL="0" indent="0" algn="ctr">
              <a:buNone/>
            </a:pPr>
            <a:endParaRPr lang="en-US" altLang="zh-CN" b="1" dirty="0" smtClean="0"/>
          </a:p>
          <a:p>
            <a:pPr marL="0" indent="0" algn="ctr">
              <a:buNone/>
            </a:pPr>
            <a:endParaRPr lang="en-US" altLang="zh-CN" b="1" dirty="0" smtClean="0"/>
          </a:p>
          <a:p>
            <a:pPr marL="0" indent="0" algn="ctr">
              <a:buNone/>
            </a:pPr>
            <a:r>
              <a:rPr lang="zh-CN" altLang="en-US" b="1" dirty="0" smtClean="0"/>
              <a:t>约</a:t>
            </a:r>
            <a:r>
              <a:rPr lang="zh-CN" altLang="en-US" b="1" dirty="0"/>
              <a:t>雅</a:t>
            </a:r>
            <a:r>
              <a:rPr lang="zh-CN" altLang="en-US" b="1" dirty="0" smtClean="0"/>
              <a:t>斤</a:t>
            </a:r>
            <a:r>
              <a:rPr lang="en-US" altLang="zh-CN" b="1" dirty="0" smtClean="0"/>
              <a:t>(3m)</a:t>
            </a:r>
          </a:p>
          <a:p>
            <a:pPr algn="ctr"/>
            <a:endParaRPr lang="en-US" b="1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5410200" y="1551709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>
            <a:off x="2971800" y="1607282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3720000">
            <a:off x="4190443" y="1890416"/>
            <a:ext cx="91440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3780000">
            <a:off x="4185206" y="3635350"/>
            <a:ext cx="91440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977096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6" y="-10886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86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3600" b="1" dirty="0" smtClean="0"/>
              <a:t>列王纪下</a:t>
            </a:r>
            <a:r>
              <a:rPr lang="en-US" altLang="zh-CN" sz="3600" b="1" dirty="0" smtClean="0"/>
              <a:t>24</a:t>
            </a:r>
            <a:r>
              <a:rPr lang="zh-CN" altLang="en-US" sz="3600" b="1" dirty="0" smtClean="0"/>
              <a:t>章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3000" b="1" dirty="0" smtClean="0"/>
              <a:t>6</a:t>
            </a:r>
            <a:r>
              <a:rPr lang="zh-CN" altLang="en-US" sz="3000" b="1" dirty="0" smtClean="0"/>
              <a:t>约</a:t>
            </a:r>
            <a:r>
              <a:rPr lang="zh-CN" altLang="en-US" sz="3000" b="1" dirty="0"/>
              <a:t>雅敬与他列祖同</a:t>
            </a:r>
            <a:r>
              <a:rPr lang="zh-CN" altLang="en-US" sz="3000" b="1" dirty="0" smtClean="0"/>
              <a:t>睡。他</a:t>
            </a:r>
            <a:r>
              <a:rPr lang="zh-CN" altLang="en-US" sz="3000" b="1" dirty="0"/>
              <a:t>儿子约雅斤接续他作</a:t>
            </a:r>
            <a:r>
              <a:rPr lang="zh-CN" altLang="en-US" sz="3000" b="1" dirty="0" smtClean="0"/>
              <a:t>王</a:t>
            </a:r>
            <a:r>
              <a:rPr lang="en-US" altLang="zh-CN" sz="3000" b="1" dirty="0" smtClean="0"/>
              <a:t>……</a:t>
            </a:r>
            <a:endParaRPr lang="zh-CN" altLang="en-US" sz="3000" b="1" dirty="0"/>
          </a:p>
          <a:p>
            <a:pPr marL="0" indent="0">
              <a:buNone/>
            </a:pPr>
            <a:r>
              <a:rPr lang="en-US" altLang="zh-CN" sz="3000" b="1" dirty="0" smtClean="0"/>
              <a:t>8</a:t>
            </a:r>
            <a:r>
              <a:rPr lang="zh-CN" altLang="en-US" sz="3000" b="1" dirty="0" smtClean="0"/>
              <a:t>约</a:t>
            </a:r>
            <a:r>
              <a:rPr lang="zh-CN" altLang="en-US" sz="3000" b="1" dirty="0"/>
              <a:t>雅斤登基的时候年十八岁，在耶路撒冷作王三个月</a:t>
            </a:r>
            <a:r>
              <a:rPr lang="zh-CN" altLang="en-US" sz="3000" b="1" dirty="0" smtClean="0"/>
              <a:t>。</a:t>
            </a:r>
            <a:r>
              <a:rPr lang="en-US" altLang="zh-CN" sz="3000" b="1" dirty="0" smtClean="0"/>
              <a:t>……</a:t>
            </a:r>
            <a:endParaRPr lang="zh-CN" altLang="en-US" sz="3000" b="1" dirty="0"/>
          </a:p>
          <a:p>
            <a:pPr marL="0" indent="0">
              <a:buNone/>
            </a:pPr>
            <a:r>
              <a:rPr lang="en-US" altLang="zh-CN" sz="3000" b="1" dirty="0" smtClean="0"/>
              <a:t>10</a:t>
            </a:r>
            <a:r>
              <a:rPr lang="zh-CN" altLang="en-US" sz="3000" b="1" dirty="0" smtClean="0"/>
              <a:t>那</a:t>
            </a:r>
            <a:r>
              <a:rPr lang="zh-CN" altLang="en-US" sz="3000" b="1" dirty="0"/>
              <a:t>时，巴比伦王尼布甲尼撒的军兵上到耶路撒冷，围困城。</a:t>
            </a:r>
          </a:p>
          <a:p>
            <a:pPr marL="0" indent="0">
              <a:buNone/>
            </a:pPr>
            <a:r>
              <a:rPr lang="en-US" altLang="zh-CN" sz="3000" b="1" dirty="0" smtClean="0"/>
              <a:t>11</a:t>
            </a:r>
            <a:r>
              <a:rPr lang="zh-CN" altLang="en-US" sz="3000" b="1" dirty="0" smtClean="0"/>
              <a:t>当</a:t>
            </a:r>
            <a:r>
              <a:rPr lang="zh-CN" altLang="en-US" sz="3000" b="1" dirty="0"/>
              <a:t>他军兵围困城的时候，</a:t>
            </a:r>
            <a:r>
              <a:rPr lang="zh-CN" altLang="en-US" sz="3000" b="1" dirty="0">
                <a:solidFill>
                  <a:srgbClr val="FF0000"/>
                </a:solidFill>
              </a:rPr>
              <a:t>巴比伦王尼布甲尼撒就亲自来了。</a:t>
            </a:r>
          </a:p>
          <a:p>
            <a:pPr marL="0" indent="0">
              <a:buNone/>
            </a:pPr>
            <a:r>
              <a:rPr lang="en-US" altLang="zh-CN" sz="3000" b="1" dirty="0" smtClean="0"/>
              <a:t>12</a:t>
            </a:r>
            <a:r>
              <a:rPr lang="zh-CN" altLang="en-US" sz="3000" b="1" dirty="0" smtClean="0"/>
              <a:t>犹</a:t>
            </a:r>
            <a:r>
              <a:rPr lang="zh-CN" altLang="en-US" sz="3000" b="1" dirty="0"/>
              <a:t>大王约雅斤和他母亲，臣仆，首领，太监一同出城，投降巴比伦王。巴比伦王便拿住他。那时是</a:t>
            </a:r>
            <a:r>
              <a:rPr lang="zh-CN" altLang="en-US" sz="3000" b="1" dirty="0">
                <a:solidFill>
                  <a:srgbClr val="FF0000"/>
                </a:solidFill>
              </a:rPr>
              <a:t>巴比伦王第八年。</a:t>
            </a:r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02720192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886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771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3200" b="1" dirty="0"/>
              <a:t>列王纪下</a:t>
            </a:r>
            <a:r>
              <a:rPr lang="en-US" altLang="zh-CN" sz="3200" b="1" dirty="0"/>
              <a:t>24</a:t>
            </a:r>
            <a:r>
              <a:rPr lang="zh-CN" altLang="en-US" sz="3200" b="1" dirty="0"/>
              <a:t>章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52596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altLang="zh-CN" sz="11200" b="1" dirty="0" smtClean="0"/>
              <a:t>1</a:t>
            </a:r>
            <a:r>
              <a:rPr lang="zh-CN" altLang="en-US" sz="11200" b="1" dirty="0" smtClean="0"/>
              <a:t>西</a:t>
            </a:r>
            <a:r>
              <a:rPr lang="zh-CN" altLang="en-US" sz="11200" b="1" dirty="0"/>
              <a:t>底家背叛巴比伦王。他作王第九年十月初十日，</a:t>
            </a:r>
            <a:r>
              <a:rPr lang="zh-CN" altLang="en-US" sz="11200" b="1" dirty="0">
                <a:solidFill>
                  <a:srgbClr val="FF0000"/>
                </a:solidFill>
              </a:rPr>
              <a:t>巴比伦王尼布甲尼撒率领全军来攻击耶路撒冷</a:t>
            </a:r>
            <a:r>
              <a:rPr lang="zh-CN" altLang="en-US" sz="11200" b="1" dirty="0"/>
              <a:t>，对城安营，四围筑垒攻城。</a:t>
            </a:r>
          </a:p>
          <a:p>
            <a:pPr marL="0" indent="0">
              <a:buNone/>
            </a:pPr>
            <a:r>
              <a:rPr lang="en-US" altLang="zh-CN" sz="11200" b="1" dirty="0" smtClean="0"/>
              <a:t>2</a:t>
            </a:r>
            <a:r>
              <a:rPr lang="zh-CN" altLang="en-US" sz="11200" b="1" dirty="0" smtClean="0"/>
              <a:t>于</a:t>
            </a:r>
            <a:r>
              <a:rPr lang="zh-CN" altLang="en-US" sz="11200" b="1" dirty="0"/>
              <a:t>是城被围困，直到西底家王十一年。</a:t>
            </a:r>
          </a:p>
          <a:p>
            <a:pPr marL="0" indent="0">
              <a:buNone/>
            </a:pPr>
            <a:r>
              <a:rPr lang="en-US" altLang="zh-CN" sz="11200" b="1" dirty="0" smtClean="0"/>
              <a:t>3</a:t>
            </a:r>
            <a:r>
              <a:rPr lang="zh-CN" altLang="en-US" sz="11200" b="1" dirty="0" smtClean="0"/>
              <a:t>四</a:t>
            </a:r>
            <a:r>
              <a:rPr lang="zh-CN" altLang="en-US" sz="11200" b="1" dirty="0"/>
              <a:t>月初九日，城里有大饥荒，甚至百姓都没有粮食。</a:t>
            </a:r>
          </a:p>
          <a:p>
            <a:pPr marL="0" indent="0">
              <a:buNone/>
            </a:pPr>
            <a:r>
              <a:rPr lang="en-US" altLang="zh-CN" sz="11200" b="1" dirty="0" smtClean="0"/>
              <a:t>4</a:t>
            </a:r>
            <a:r>
              <a:rPr lang="zh-CN" altLang="en-US" sz="11200" b="1" dirty="0" smtClean="0"/>
              <a:t>城</a:t>
            </a:r>
            <a:r>
              <a:rPr lang="zh-CN" altLang="en-US" sz="11200" b="1" dirty="0"/>
              <a:t>被攻破，一切兵丁就在夜间从靠近王园两城中间的门逃跑。迦勒底人正在四围攻城，王就向亚拉巴逃走。</a:t>
            </a:r>
          </a:p>
          <a:p>
            <a:pPr marL="0" indent="0">
              <a:buNone/>
            </a:pPr>
            <a:r>
              <a:rPr lang="en-US" altLang="zh-CN" sz="11200" b="1" dirty="0" smtClean="0"/>
              <a:t>5</a:t>
            </a:r>
            <a:r>
              <a:rPr lang="zh-CN" altLang="en-US" sz="11200" b="1" dirty="0" smtClean="0"/>
              <a:t>迦</a:t>
            </a:r>
            <a:r>
              <a:rPr lang="zh-CN" altLang="en-US" sz="11200" b="1" dirty="0"/>
              <a:t>勒底的军队追赶王，在耶利哥的平原追上他。他的全军都离开他四散了。</a:t>
            </a:r>
          </a:p>
          <a:p>
            <a:pPr marL="0" indent="0">
              <a:buNone/>
            </a:pPr>
            <a:r>
              <a:rPr lang="en-US" altLang="zh-CN" sz="11200" b="1" dirty="0" smtClean="0"/>
              <a:t>6</a:t>
            </a:r>
            <a:r>
              <a:rPr lang="zh-CN" altLang="en-US" sz="11200" b="1" dirty="0" smtClean="0">
                <a:solidFill>
                  <a:srgbClr val="FF0000"/>
                </a:solidFill>
              </a:rPr>
              <a:t>迦</a:t>
            </a:r>
            <a:r>
              <a:rPr lang="zh-CN" altLang="en-US" sz="11200" b="1" dirty="0">
                <a:solidFill>
                  <a:srgbClr val="FF0000"/>
                </a:solidFill>
              </a:rPr>
              <a:t>勒底人就拿住王，带他到利比拉巴比伦王那里审判他。</a:t>
            </a:r>
          </a:p>
          <a:p>
            <a:pPr marL="0" indent="0">
              <a:buNone/>
            </a:pPr>
            <a:r>
              <a:rPr lang="en-US" altLang="zh-CN" sz="11200" b="1" dirty="0" smtClean="0"/>
              <a:t>7</a:t>
            </a:r>
            <a:r>
              <a:rPr lang="zh-CN" altLang="en-US" sz="11200" b="1" dirty="0" smtClean="0"/>
              <a:t>在</a:t>
            </a:r>
            <a:r>
              <a:rPr lang="zh-CN" altLang="en-US" sz="11200" b="1" dirty="0"/>
              <a:t>西底家眼前杀了他的众子，并且剜了西底家的眼睛，用铜链锁着他，带到巴比伦去。</a:t>
            </a:r>
          </a:p>
          <a:p>
            <a:pPr marL="0" indent="0">
              <a:buNone/>
            </a:pPr>
            <a:r>
              <a:rPr lang="zh-CN" altLang="en-US" b="1" dirty="0"/>
              <a:t/>
            </a:r>
            <a:br>
              <a:rPr lang="zh-CN" altLang="en-US" b="1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1222439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/>
              <a:t>以西</a:t>
            </a:r>
            <a:r>
              <a:rPr lang="ja-JP" altLang="en-US" b="1" dirty="0" smtClean="0"/>
              <a:t>结</a:t>
            </a:r>
            <a:r>
              <a:rPr lang="zh-CN" altLang="en-US" b="1" dirty="0" smtClean="0"/>
              <a:t>书</a:t>
            </a:r>
            <a:r>
              <a:rPr lang="en-US" altLang="zh-CN" b="1" dirty="0" smtClean="0"/>
              <a:t>29</a:t>
            </a:r>
            <a:r>
              <a:rPr lang="zh-CN" altLang="en-US" b="1" dirty="0"/>
              <a:t>章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zh-CN" b="1" dirty="0" smtClean="0"/>
              <a:t>17</a:t>
            </a:r>
            <a:r>
              <a:rPr lang="zh-CN" altLang="en-US" b="1" dirty="0" smtClean="0">
                <a:solidFill>
                  <a:srgbClr val="FF0000"/>
                </a:solidFill>
              </a:rPr>
              <a:t>二</a:t>
            </a:r>
            <a:r>
              <a:rPr lang="zh-CN" altLang="en-US" b="1" dirty="0">
                <a:solidFill>
                  <a:srgbClr val="FF0000"/>
                </a:solidFill>
              </a:rPr>
              <a:t>十七年正月初一日</a:t>
            </a:r>
            <a:r>
              <a:rPr lang="zh-CN" altLang="en-US" b="1" dirty="0"/>
              <a:t>，耶和华的话临到我说，</a:t>
            </a:r>
          </a:p>
          <a:p>
            <a:pPr marL="0" indent="0">
              <a:buNone/>
            </a:pPr>
            <a:r>
              <a:rPr lang="en-US" altLang="zh-CN" b="1" dirty="0" smtClean="0"/>
              <a:t>18</a:t>
            </a:r>
            <a:r>
              <a:rPr lang="zh-CN" altLang="en-US" b="1" dirty="0" smtClean="0"/>
              <a:t>人</a:t>
            </a:r>
            <a:r>
              <a:rPr lang="zh-CN" altLang="en-US" b="1" dirty="0"/>
              <a:t>子阿，巴比伦王尼布甲尼撒使他的军兵大大效劳，攻打推罗，以致头都光秃，肩都磨破。然而他和他的军兵攻打推罗，并没有从那里得什么酬劳。</a:t>
            </a:r>
          </a:p>
          <a:p>
            <a:pPr marL="0" indent="0">
              <a:buNone/>
            </a:pPr>
            <a:r>
              <a:rPr lang="en-US" altLang="zh-CN" b="1" dirty="0" smtClean="0"/>
              <a:t>19</a:t>
            </a:r>
            <a:r>
              <a:rPr lang="zh-CN" altLang="en-US" b="1" dirty="0" smtClean="0"/>
              <a:t>所</a:t>
            </a:r>
            <a:r>
              <a:rPr lang="zh-CN" altLang="en-US" b="1" dirty="0"/>
              <a:t>以主耶和华如此说，我必将埃及地赐给巴比伦王尼布甲尼撒。他必掳掠埃及群众，抢其中的财为掳物，夺其中的货为掠物，这就可以作他军兵的酬劳。</a:t>
            </a:r>
          </a:p>
          <a:p>
            <a:pPr marL="0" indent="0">
              <a:buNone/>
            </a:pPr>
            <a:r>
              <a:rPr lang="en-US" altLang="zh-CN" b="1" dirty="0" smtClean="0"/>
              <a:t>20</a:t>
            </a:r>
            <a:r>
              <a:rPr lang="zh-CN" altLang="en-US" b="1" dirty="0" smtClean="0"/>
              <a:t>我</a:t>
            </a:r>
            <a:r>
              <a:rPr lang="zh-CN" altLang="en-US" b="1" dirty="0"/>
              <a:t>将埃及地赐给他，酬他所效的劳，因王与军兵是为我勤劳。这是主耶和华说的。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9830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預覽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26" t="10412" r="12726" b="2890"/>
          <a:stretch/>
        </p:blipFill>
        <p:spPr bwMode="auto">
          <a:xfrm>
            <a:off x="3429000" y="0"/>
            <a:ext cx="2286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4446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5715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6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0"/>
            <a:ext cx="9209314" cy="689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930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/>
              <a:t>约翰一书</a:t>
            </a:r>
            <a:r>
              <a:rPr lang="en-US" altLang="ja-JP" b="1" dirty="0"/>
              <a:t>5</a:t>
            </a:r>
            <a:r>
              <a:rPr lang="zh-CN" altLang="en-US" b="1" dirty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/>
              <a:t>我们知道我们是属神的，全世界都卧在那恶者手下。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49027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ja-JP" altLang="en-US" sz="3200" b="1" dirty="0"/>
              <a:t>启示</a:t>
            </a:r>
            <a:r>
              <a:rPr lang="ja-JP" altLang="en-US" sz="3200" b="1" dirty="0" smtClean="0"/>
              <a:t>录</a:t>
            </a:r>
            <a:r>
              <a:rPr lang="en-US" altLang="ja-JP" sz="3200" b="1" dirty="0" smtClean="0"/>
              <a:t>7</a:t>
            </a:r>
            <a:r>
              <a:rPr lang="zh-CN" altLang="en-US" sz="3200" b="1" dirty="0"/>
              <a:t>章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52596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altLang="zh-CN" sz="9600" b="1" dirty="0" smtClean="0"/>
              <a:t>9</a:t>
            </a:r>
            <a:r>
              <a:rPr lang="zh-CN" altLang="en-US" sz="9600" b="1" dirty="0" smtClean="0"/>
              <a:t>此</a:t>
            </a:r>
            <a:r>
              <a:rPr lang="zh-CN" altLang="en-US" sz="9600" b="1" dirty="0"/>
              <a:t>后，我观看，见有许多的人，没有人能数过来，是从各国各族各民各方来的，站在宝座和羔羊面前，身穿白衣，手拿棕树枝。</a:t>
            </a:r>
          </a:p>
          <a:p>
            <a:pPr marL="0" indent="0">
              <a:buNone/>
            </a:pPr>
            <a:r>
              <a:rPr lang="en-US" altLang="zh-CN" sz="9600" b="1" dirty="0" smtClean="0"/>
              <a:t>10</a:t>
            </a:r>
            <a:r>
              <a:rPr lang="zh-CN" altLang="en-US" sz="9600" b="1" dirty="0" smtClean="0"/>
              <a:t>大</a:t>
            </a:r>
            <a:r>
              <a:rPr lang="zh-CN" altLang="en-US" sz="9600" b="1" dirty="0"/>
              <a:t>声喊着</a:t>
            </a:r>
            <a:r>
              <a:rPr lang="zh-CN" altLang="en-US" sz="9600" b="1" dirty="0" smtClean="0"/>
              <a:t>说</a:t>
            </a:r>
            <a:r>
              <a:rPr lang="en-US" altLang="zh-CN" sz="9600" b="1" dirty="0" smtClean="0"/>
              <a:t>,</a:t>
            </a:r>
            <a:r>
              <a:rPr lang="zh-CN" altLang="en-US" sz="9600" b="1" dirty="0" smtClean="0"/>
              <a:t>愿</a:t>
            </a:r>
            <a:r>
              <a:rPr lang="zh-CN" altLang="en-US" sz="9600" b="1" dirty="0"/>
              <a:t>救恩归与坐在宝座上我们的</a:t>
            </a:r>
            <a:r>
              <a:rPr lang="zh-CN" altLang="en-US" sz="9600" b="1" dirty="0" smtClean="0"/>
              <a:t>神</a:t>
            </a:r>
            <a:r>
              <a:rPr lang="en-US" altLang="zh-CN" sz="9600" b="1" dirty="0" smtClean="0"/>
              <a:t>,</a:t>
            </a:r>
            <a:r>
              <a:rPr lang="zh-CN" altLang="en-US" sz="9600" b="1" dirty="0" smtClean="0"/>
              <a:t>也</a:t>
            </a:r>
            <a:r>
              <a:rPr lang="zh-CN" altLang="en-US" sz="9600" b="1" dirty="0"/>
              <a:t>归与羔羊。</a:t>
            </a:r>
          </a:p>
          <a:p>
            <a:pPr marL="0" indent="0">
              <a:buNone/>
            </a:pPr>
            <a:r>
              <a:rPr lang="en-US" altLang="zh-CN" sz="9600" b="1" dirty="0" smtClean="0"/>
              <a:t>11</a:t>
            </a:r>
            <a:r>
              <a:rPr lang="zh-CN" altLang="en-US" sz="9600" b="1" dirty="0" smtClean="0"/>
              <a:t>众</a:t>
            </a:r>
            <a:r>
              <a:rPr lang="zh-CN" altLang="en-US" sz="9600" b="1" dirty="0"/>
              <a:t>天使都站在宝座和众长老并四活物的周围，在宝座前，面伏于地，敬拜神，</a:t>
            </a:r>
          </a:p>
          <a:p>
            <a:pPr marL="0" indent="0">
              <a:buNone/>
            </a:pPr>
            <a:r>
              <a:rPr lang="en-US" altLang="zh-CN" sz="9600" b="1" dirty="0" smtClean="0"/>
              <a:t>12</a:t>
            </a:r>
            <a:r>
              <a:rPr lang="zh-CN" altLang="en-US" sz="9600" b="1" dirty="0" smtClean="0"/>
              <a:t>说</a:t>
            </a:r>
            <a:r>
              <a:rPr lang="zh-CN" altLang="en-US" sz="9600" b="1" dirty="0"/>
              <a:t>，阿们。颂赞，荣耀，智慧，感谢，尊贵，权柄，大力，都归与我们的神，直到永永远远。阿们。</a:t>
            </a:r>
          </a:p>
          <a:p>
            <a:pPr marL="0" indent="0">
              <a:buNone/>
            </a:pPr>
            <a:r>
              <a:rPr lang="en-US" altLang="zh-CN" sz="9600" b="1" dirty="0" smtClean="0"/>
              <a:t>13</a:t>
            </a:r>
            <a:r>
              <a:rPr lang="zh-CN" altLang="en-US" sz="9600" b="1" dirty="0" smtClean="0"/>
              <a:t>长</a:t>
            </a:r>
            <a:r>
              <a:rPr lang="zh-CN" altLang="en-US" sz="9600" b="1" dirty="0"/>
              <a:t>老中有一位问我说，这些穿白衣的是谁？是从哪里来的？</a:t>
            </a:r>
          </a:p>
          <a:p>
            <a:pPr marL="0" indent="0">
              <a:buNone/>
            </a:pPr>
            <a:r>
              <a:rPr lang="en-US" altLang="zh-CN" sz="9600" b="1" dirty="0" smtClean="0"/>
              <a:t>14</a:t>
            </a:r>
            <a:r>
              <a:rPr lang="zh-CN" altLang="en-US" sz="9600" b="1" dirty="0" smtClean="0"/>
              <a:t>我</a:t>
            </a:r>
            <a:r>
              <a:rPr lang="zh-CN" altLang="en-US" sz="9600" b="1" dirty="0"/>
              <a:t>对他说，我主，你知道。他向我说，这些人是从</a:t>
            </a:r>
            <a:r>
              <a:rPr lang="zh-CN" altLang="en-US" sz="9600" b="1" dirty="0">
                <a:solidFill>
                  <a:srgbClr val="FF0000"/>
                </a:solidFill>
              </a:rPr>
              <a:t>大患难中</a:t>
            </a:r>
            <a:r>
              <a:rPr lang="zh-CN" altLang="en-US" sz="9600" b="1" dirty="0"/>
              <a:t>出来的，曾用羔羊的血，把衣裳洗白净了。</a:t>
            </a:r>
          </a:p>
          <a:p>
            <a:pPr marL="0" indent="0">
              <a:buNone/>
            </a:pPr>
            <a:r>
              <a:rPr lang="en-US" altLang="zh-CN" sz="9600" b="1" dirty="0" smtClean="0"/>
              <a:t>15</a:t>
            </a:r>
            <a:r>
              <a:rPr lang="zh-CN" altLang="en-US" sz="9600" b="1" dirty="0" smtClean="0"/>
              <a:t>所</a:t>
            </a:r>
            <a:r>
              <a:rPr lang="zh-CN" altLang="en-US" sz="9600" b="1" dirty="0"/>
              <a:t>以他们在神宝座前，昼夜在他殿中事奉他。坐宝座的要用帐幕覆庇他们。</a:t>
            </a:r>
          </a:p>
          <a:p>
            <a:pPr marL="0" indent="0">
              <a:buNone/>
            </a:pPr>
            <a:r>
              <a:rPr lang="en-US" altLang="zh-CN" sz="9600" b="1" dirty="0" smtClean="0"/>
              <a:t>16</a:t>
            </a:r>
            <a:r>
              <a:rPr lang="zh-CN" altLang="en-US" sz="9600" b="1" dirty="0" smtClean="0"/>
              <a:t>他</a:t>
            </a:r>
            <a:r>
              <a:rPr lang="zh-CN" altLang="en-US" sz="9600" b="1" dirty="0"/>
              <a:t>们不再饥，不再渴。日头和炎热，也必不伤害他们。</a:t>
            </a:r>
          </a:p>
          <a:p>
            <a:pPr marL="0" indent="0">
              <a:buNone/>
            </a:pPr>
            <a:r>
              <a:rPr lang="en-US" altLang="zh-CN" sz="9600" b="1" dirty="0" smtClean="0"/>
              <a:t>17</a:t>
            </a:r>
            <a:r>
              <a:rPr lang="zh-CN" altLang="en-US" sz="9600" b="1" dirty="0" smtClean="0"/>
              <a:t>因</a:t>
            </a:r>
            <a:r>
              <a:rPr lang="zh-CN" altLang="en-US" sz="9600" b="1" dirty="0"/>
              <a:t>为宝座中的羔羊必牧养他们，领他们到生命水的泉源。神也必擦去他们一切的眼泪。</a:t>
            </a:r>
          </a:p>
          <a:p>
            <a:r>
              <a:rPr lang="zh-CN" altLang="en-US" dirty="0"/>
              <a:t/>
            </a:r>
            <a:br>
              <a:rPr lang="zh-CN" altLang="en-US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512957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/>
              <a:t>约翰福</a:t>
            </a:r>
            <a:r>
              <a:rPr lang="ja-JP" altLang="en-US" b="1" dirty="0" smtClean="0"/>
              <a:t>音</a:t>
            </a:r>
            <a:r>
              <a:rPr lang="en-US" altLang="ja-JP" b="1" dirty="0" smtClean="0"/>
              <a:t>12</a:t>
            </a:r>
            <a:r>
              <a:rPr lang="zh-CN" altLang="en-US" b="1" dirty="0"/>
              <a:t>章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 smtClean="0"/>
              <a:t>25</a:t>
            </a:r>
            <a:r>
              <a:rPr lang="zh-CN" altLang="en-US" b="1" dirty="0" smtClean="0"/>
              <a:t>爱</a:t>
            </a:r>
            <a:r>
              <a:rPr lang="zh-CN" altLang="en-US" b="1" dirty="0"/>
              <a:t>惜自己生命的，就失丧生命。在这世上恨恶自己生命的，就要保守生命到永生。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15880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/>
              <a:t>启示</a:t>
            </a:r>
            <a:r>
              <a:rPr lang="ja-JP" altLang="en-US" b="1" dirty="0" smtClean="0"/>
              <a:t>录</a:t>
            </a:r>
            <a:r>
              <a:rPr lang="en-US" altLang="ja-JP" b="1" dirty="0" smtClean="0"/>
              <a:t>13</a:t>
            </a:r>
            <a:r>
              <a:rPr lang="zh-CN" altLang="en-US" b="1" dirty="0" smtClean="0"/>
              <a:t>章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b="1" dirty="0" smtClean="0"/>
              <a:t>1</a:t>
            </a:r>
            <a:r>
              <a:rPr lang="zh-CN" altLang="en-US" b="1" dirty="0" smtClean="0"/>
              <a:t>我</a:t>
            </a:r>
            <a:r>
              <a:rPr lang="zh-CN" altLang="en-US" b="1" dirty="0"/>
              <a:t>又看见一个兽从海中上来，有十角七头，在十角上戴着十个冠冕，七头上有亵渎的名号</a:t>
            </a:r>
            <a:r>
              <a:rPr lang="zh-CN" altLang="en-US" b="1" dirty="0" smtClean="0"/>
              <a:t>。</a:t>
            </a:r>
            <a:r>
              <a:rPr lang="en-US" altLang="zh-CN" b="1" dirty="0" smtClean="0"/>
              <a:t>……</a:t>
            </a:r>
          </a:p>
          <a:p>
            <a:pPr marL="0" indent="0">
              <a:buNone/>
            </a:pPr>
            <a:r>
              <a:rPr lang="en-US" altLang="zh-CN" b="1" dirty="0" smtClean="0"/>
              <a:t>8</a:t>
            </a:r>
            <a:r>
              <a:rPr lang="zh-CN" altLang="en-US" b="1" dirty="0" smtClean="0"/>
              <a:t>凡</a:t>
            </a:r>
            <a:r>
              <a:rPr lang="zh-CN" altLang="en-US" b="1" dirty="0"/>
              <a:t>住在地上，名字从创世以来，没有记在被杀之羔羊生命册上的人，都要</a:t>
            </a:r>
            <a:r>
              <a:rPr lang="zh-CN" altLang="en-US" b="1" dirty="0">
                <a:solidFill>
                  <a:srgbClr val="FF0000"/>
                </a:solidFill>
              </a:rPr>
              <a:t>拜</a:t>
            </a:r>
            <a:r>
              <a:rPr lang="zh-CN" altLang="en-US" b="1" dirty="0"/>
              <a:t>它。</a:t>
            </a:r>
          </a:p>
          <a:p>
            <a:pPr marL="0" indent="0">
              <a:buNone/>
            </a:pPr>
            <a:r>
              <a:rPr lang="en-US" altLang="zh-CN" b="1" dirty="0" smtClean="0"/>
              <a:t>9</a:t>
            </a:r>
            <a:r>
              <a:rPr lang="zh-CN" altLang="en-US" b="1" dirty="0" smtClean="0"/>
              <a:t>凡</a:t>
            </a:r>
            <a:r>
              <a:rPr lang="zh-CN" altLang="en-US" b="1" dirty="0"/>
              <a:t>有耳的，就应当听。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5708947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/>
              <a:t>启示录</a:t>
            </a:r>
            <a:r>
              <a:rPr lang="en-US" altLang="ja-JP" b="1" dirty="0"/>
              <a:t>13</a:t>
            </a:r>
            <a:r>
              <a:rPr lang="zh-CN" altLang="en-US" b="1" dirty="0"/>
              <a:t>章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2800" b="1" dirty="0" smtClean="0"/>
              <a:t>11</a:t>
            </a:r>
            <a:r>
              <a:rPr lang="zh-CN" altLang="en-US" sz="2800" b="1" dirty="0" smtClean="0"/>
              <a:t>我</a:t>
            </a:r>
            <a:r>
              <a:rPr lang="zh-CN" altLang="en-US" sz="2800" b="1" dirty="0"/>
              <a:t>又看见另有一个兽从地中上来。有两角如同羊羔，说话好像龙。</a:t>
            </a:r>
          </a:p>
          <a:p>
            <a:pPr marL="0" indent="0">
              <a:buNone/>
            </a:pPr>
            <a:r>
              <a:rPr lang="en-US" altLang="zh-CN" sz="2800" b="1" dirty="0" smtClean="0"/>
              <a:t>12</a:t>
            </a:r>
            <a:r>
              <a:rPr lang="zh-CN" altLang="en-US" sz="2800" b="1" dirty="0" smtClean="0"/>
              <a:t>它</a:t>
            </a:r>
            <a:r>
              <a:rPr lang="zh-CN" altLang="en-US" sz="2800" b="1" dirty="0"/>
              <a:t>在头一个兽面前，施行头一个兽所有的权柄。并且叫地和住在地上的人，拜那死伤医好的头一个兽。</a:t>
            </a:r>
          </a:p>
          <a:p>
            <a:pPr marL="0" indent="0">
              <a:buNone/>
            </a:pPr>
            <a:r>
              <a:rPr lang="en-US" altLang="zh-CN" sz="2800" b="1" dirty="0" smtClean="0"/>
              <a:t>13</a:t>
            </a:r>
            <a:r>
              <a:rPr lang="zh-CN" altLang="en-US" sz="2800" b="1" dirty="0" smtClean="0"/>
              <a:t>又</a:t>
            </a:r>
            <a:r>
              <a:rPr lang="zh-CN" altLang="en-US" sz="2800" b="1" dirty="0"/>
              <a:t>行大奇事，甚至在人面前，叫火从天降在地上。</a:t>
            </a:r>
          </a:p>
          <a:p>
            <a:pPr marL="0" indent="0">
              <a:buNone/>
            </a:pPr>
            <a:r>
              <a:rPr lang="en-US" altLang="zh-CN" sz="2800" b="1" dirty="0" smtClean="0"/>
              <a:t>14</a:t>
            </a:r>
            <a:r>
              <a:rPr lang="zh-CN" altLang="en-US" sz="2800" b="1" dirty="0" smtClean="0"/>
              <a:t>它</a:t>
            </a:r>
            <a:r>
              <a:rPr lang="zh-CN" altLang="en-US" sz="2800" b="1" dirty="0"/>
              <a:t>因赐给它权柄在兽面前能行奇事，就迷惑住在地上的人，说，要给那受刀伤还活着的兽</a:t>
            </a:r>
            <a:r>
              <a:rPr lang="zh-CN" altLang="en-US" sz="2800" b="1" dirty="0">
                <a:solidFill>
                  <a:srgbClr val="FF0000"/>
                </a:solidFill>
              </a:rPr>
              <a:t>作个像</a:t>
            </a:r>
            <a:r>
              <a:rPr lang="zh-CN" altLang="en-US" sz="2800" b="1" dirty="0"/>
              <a:t>。</a:t>
            </a:r>
          </a:p>
          <a:p>
            <a:pPr marL="0" indent="0">
              <a:buNone/>
            </a:pPr>
            <a:r>
              <a:rPr lang="en-US" altLang="zh-CN" sz="2800" b="1" dirty="0" smtClean="0"/>
              <a:t>15</a:t>
            </a:r>
            <a:r>
              <a:rPr lang="zh-CN" altLang="en-US" sz="2800" b="1" dirty="0" smtClean="0"/>
              <a:t>又</a:t>
            </a:r>
            <a:r>
              <a:rPr lang="zh-CN" altLang="en-US" sz="2800" b="1" dirty="0"/>
              <a:t>有权柄赐给它叫兽像有生气。并且能说话，</a:t>
            </a:r>
            <a:r>
              <a:rPr lang="zh-CN" altLang="en-US" sz="2800" b="1" dirty="0">
                <a:solidFill>
                  <a:srgbClr val="FF0000"/>
                </a:solidFill>
              </a:rPr>
              <a:t>又叫所有不拜兽像的人都被杀害</a:t>
            </a:r>
            <a:r>
              <a:rPr lang="zh-CN" altLang="en-US" sz="2800" dirty="0">
                <a:solidFill>
                  <a:srgbClr val="FF0000"/>
                </a:solidFill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0798061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/>
              <a:t>启示录</a:t>
            </a:r>
            <a:r>
              <a:rPr lang="en-US" altLang="ja-JP" b="1" dirty="0" smtClean="0"/>
              <a:t>14</a:t>
            </a:r>
            <a:r>
              <a:rPr lang="zh-CN" altLang="en-US" b="1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zh-CN" b="1" dirty="0" smtClean="0"/>
              <a:t>9</a:t>
            </a:r>
            <a:r>
              <a:rPr lang="zh-CN" altLang="en-US" b="1" dirty="0" smtClean="0"/>
              <a:t>又</a:t>
            </a:r>
            <a:r>
              <a:rPr lang="zh-CN" altLang="en-US" b="1" dirty="0"/>
              <a:t>有第三位天使，接着他们，大声说，</a:t>
            </a:r>
            <a:r>
              <a:rPr lang="zh-CN" altLang="en-US" b="1" dirty="0">
                <a:solidFill>
                  <a:srgbClr val="FF0000"/>
                </a:solidFill>
              </a:rPr>
              <a:t>若有人</a:t>
            </a:r>
            <a:r>
              <a:rPr lang="zh-CN" altLang="en-US" b="1" dirty="0"/>
              <a:t>拜兽和兽像，在额上，或在手上，受了印记，</a:t>
            </a:r>
          </a:p>
          <a:p>
            <a:pPr marL="0" indent="0">
              <a:buNone/>
            </a:pPr>
            <a:r>
              <a:rPr lang="en-US" altLang="zh-CN" b="1" dirty="0" smtClean="0"/>
              <a:t>10</a:t>
            </a:r>
            <a:r>
              <a:rPr lang="zh-CN" altLang="en-US" b="1" dirty="0" smtClean="0">
                <a:solidFill>
                  <a:srgbClr val="FF0000"/>
                </a:solidFill>
              </a:rPr>
              <a:t>这</a:t>
            </a:r>
            <a:r>
              <a:rPr lang="zh-CN" altLang="en-US" b="1" dirty="0">
                <a:solidFill>
                  <a:srgbClr val="FF0000"/>
                </a:solidFill>
              </a:rPr>
              <a:t>人</a:t>
            </a:r>
            <a:r>
              <a:rPr lang="zh-CN" altLang="en-US" b="1" dirty="0"/>
              <a:t>也必喝神大怒的酒，此酒斟在神忿怒的杯中纯一不杂。他要在圣天使和羔羊面前，在火与硫磺之中受痛苦。</a:t>
            </a:r>
          </a:p>
          <a:p>
            <a:pPr marL="0" indent="0">
              <a:buNone/>
            </a:pPr>
            <a:r>
              <a:rPr lang="en-US" altLang="zh-CN" b="1" dirty="0" smtClean="0"/>
              <a:t>11</a:t>
            </a:r>
            <a:r>
              <a:rPr lang="zh-CN" altLang="en-US" b="1" dirty="0" smtClean="0"/>
              <a:t>他</a:t>
            </a:r>
            <a:r>
              <a:rPr lang="zh-CN" altLang="en-US" b="1" dirty="0"/>
              <a:t>受痛苦的烟往上冒，直到永永远远。那些拜兽和兽像受他名之印记的，昼夜不得安宁。</a:t>
            </a:r>
          </a:p>
          <a:p>
            <a:pPr marL="0" indent="0">
              <a:buNone/>
            </a:pPr>
            <a:r>
              <a:rPr lang="en-US" altLang="zh-CN" b="1" dirty="0" smtClean="0"/>
              <a:t>12</a:t>
            </a:r>
            <a:r>
              <a:rPr lang="zh-CN" altLang="en-US" b="1" dirty="0" smtClean="0"/>
              <a:t>圣</a:t>
            </a:r>
            <a:r>
              <a:rPr lang="zh-CN" altLang="en-US" b="1" dirty="0"/>
              <a:t>徒的忍耐就在此。他们是守神诫命，和耶稣真道的。</a:t>
            </a:r>
          </a:p>
        </p:txBody>
      </p:sp>
    </p:spTree>
    <p:extLst>
      <p:ext uri="{BB962C8B-B14F-4D97-AF65-F5344CB8AC3E}">
        <p14:creationId xmlns:p14="http://schemas.microsoft.com/office/powerpoint/2010/main" val="17411919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/>
              <a:t>启示</a:t>
            </a:r>
            <a:r>
              <a:rPr lang="ja-JP" altLang="en-US" b="1" dirty="0" smtClean="0"/>
              <a:t>录</a:t>
            </a:r>
            <a:r>
              <a:rPr lang="en-US" altLang="ja-JP" b="1" dirty="0" smtClean="0"/>
              <a:t>20</a:t>
            </a:r>
            <a:r>
              <a:rPr lang="zh-CN" altLang="en-US" b="1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b="1" dirty="0" smtClean="0"/>
              <a:t>4</a:t>
            </a:r>
            <a:r>
              <a:rPr lang="zh-CN" altLang="en-US" b="1" dirty="0" smtClean="0"/>
              <a:t>我</a:t>
            </a:r>
            <a:r>
              <a:rPr lang="zh-CN" altLang="en-US" b="1" dirty="0"/>
              <a:t>又看见几个宝座，也有坐在上面的，并有审判的权柄赐给他们。我又看见那些因为给耶稣作见证，并为神之道被斩者的灵魂，和那</a:t>
            </a:r>
            <a:r>
              <a:rPr lang="zh-CN" altLang="en-US" b="1" dirty="0">
                <a:solidFill>
                  <a:srgbClr val="FF0000"/>
                </a:solidFill>
              </a:rPr>
              <a:t>没有拜过</a:t>
            </a:r>
            <a:r>
              <a:rPr lang="zh-CN" altLang="en-US" b="1" dirty="0"/>
              <a:t>兽与兽像，也没有在额上和手上受过它印记之人的灵魂，他们都复活了，与基督一同作王一千年。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204810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马太福</a:t>
            </a:r>
            <a:r>
              <a:rPr lang="ja-JP" altLang="en-US" dirty="0" smtClean="0"/>
              <a:t>音</a:t>
            </a:r>
            <a:r>
              <a:rPr lang="en-US" altLang="ja-JP" dirty="0" smtClean="0"/>
              <a:t>10</a:t>
            </a:r>
            <a:r>
              <a:rPr lang="zh-CN" altLang="en-US" b="1" dirty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 smtClean="0"/>
              <a:t>28</a:t>
            </a:r>
            <a:r>
              <a:rPr lang="zh-CN" altLang="en-US" b="1" dirty="0" smtClean="0"/>
              <a:t>那</a:t>
            </a:r>
            <a:r>
              <a:rPr lang="zh-CN" altLang="en-US" b="1" dirty="0"/>
              <a:t>杀身体不能杀灵魂的，不要怕他们。惟有能把身体和灵魂都灭在地狱里的，正要怕他。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0103371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/>
              <a:t>路加福</a:t>
            </a:r>
            <a:r>
              <a:rPr lang="ja-JP" altLang="en-US" b="1" dirty="0" smtClean="0"/>
              <a:t>音</a:t>
            </a:r>
            <a:r>
              <a:rPr lang="en-US" altLang="ja-JP" b="1" dirty="0" smtClean="0"/>
              <a:t>12</a:t>
            </a:r>
            <a:r>
              <a:rPr lang="zh-CN" altLang="en-US" b="1" dirty="0"/>
              <a:t>章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b="1" dirty="0" smtClean="0"/>
              <a:t>4</a:t>
            </a:r>
            <a:r>
              <a:rPr lang="zh-CN" altLang="en-US" b="1" dirty="0" smtClean="0"/>
              <a:t>我</a:t>
            </a:r>
            <a:r>
              <a:rPr lang="zh-CN" altLang="en-US" b="1" dirty="0"/>
              <a:t>的朋友，我对你们说，那杀身体以后，不能再作什么的，不要怕他们。</a:t>
            </a:r>
          </a:p>
          <a:p>
            <a:pPr marL="0" indent="0">
              <a:buNone/>
            </a:pPr>
            <a:r>
              <a:rPr lang="en-US" altLang="zh-CN" b="1" dirty="0" smtClean="0"/>
              <a:t>5</a:t>
            </a:r>
            <a:r>
              <a:rPr lang="zh-CN" altLang="en-US" b="1" dirty="0" smtClean="0"/>
              <a:t>我</a:t>
            </a:r>
            <a:r>
              <a:rPr lang="zh-CN" altLang="en-US" b="1" dirty="0"/>
              <a:t>要指示你们当怕的是谁。当怕那杀了以后，又有权柄丢在地狱里的。我实在告诉你们，正要怕他。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0916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/>
              <a:t>彼得前</a:t>
            </a:r>
            <a:r>
              <a:rPr lang="ja-JP" altLang="en-US" b="1" dirty="0" smtClean="0"/>
              <a:t>书</a:t>
            </a:r>
            <a:r>
              <a:rPr lang="en-US" altLang="ja-JP" b="1" dirty="0" smtClean="0"/>
              <a:t>1</a:t>
            </a:r>
            <a:r>
              <a:rPr lang="zh-CN" altLang="en-US" b="1" dirty="0"/>
              <a:t>章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b="1" dirty="0" smtClean="0"/>
              <a:t>5</a:t>
            </a:r>
            <a:r>
              <a:rPr lang="zh-CN" altLang="en-US" b="1" dirty="0" smtClean="0"/>
              <a:t>你</a:t>
            </a:r>
            <a:r>
              <a:rPr lang="zh-CN" altLang="en-US" b="1" dirty="0"/>
              <a:t>们这因</a:t>
            </a:r>
            <a:r>
              <a:rPr lang="zh-CN" altLang="en-US" b="1" dirty="0">
                <a:solidFill>
                  <a:srgbClr val="FF0000"/>
                </a:solidFill>
              </a:rPr>
              <a:t>信蒙神能力保守</a:t>
            </a:r>
            <a:r>
              <a:rPr lang="zh-CN" altLang="en-US" b="1" dirty="0"/>
              <a:t>的人，必能得着所预备，到末世要显现的救恩。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4533371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88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900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1938</Words>
  <Application>Microsoft Office PowerPoint</Application>
  <PresentationFormat>On-screen Show (4:3)</PresentationFormat>
  <Paragraphs>101</Paragraphs>
  <Slides>24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但以理书</vt:lpstr>
      <vt:lpstr>提摩太后书2章</vt:lpstr>
      <vt:lpstr>PowerPoint Presentation</vt:lpstr>
      <vt:lpstr>PowerPoint Presentation</vt:lpstr>
      <vt:lpstr>PowerPoint Presentation</vt:lpstr>
      <vt:lpstr>PowerPoint Presentation</vt:lpstr>
      <vt:lpstr>列王纪下24章</vt:lpstr>
      <vt:lpstr>列王纪下24章</vt:lpstr>
      <vt:lpstr>以西结书29章</vt:lpstr>
      <vt:lpstr>PowerPoint Presentation</vt:lpstr>
      <vt:lpstr>PowerPoint Presentation</vt:lpstr>
      <vt:lpstr>约翰一书5章</vt:lpstr>
      <vt:lpstr>启示录7章</vt:lpstr>
      <vt:lpstr>约翰福音12章</vt:lpstr>
      <vt:lpstr>启示录13章</vt:lpstr>
      <vt:lpstr>启示录13章</vt:lpstr>
      <vt:lpstr>启示录14章</vt:lpstr>
      <vt:lpstr>启示录20章</vt:lpstr>
      <vt:lpstr>马太福音10章</vt:lpstr>
      <vt:lpstr>路加福音12章</vt:lpstr>
      <vt:lpstr>彼得前书1章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但以理书</dc:title>
  <dc:creator>zunde yang</dc:creator>
  <cp:lastModifiedBy>Zunde Yang</cp:lastModifiedBy>
  <cp:revision>22</cp:revision>
  <dcterms:created xsi:type="dcterms:W3CDTF">2017-03-11T01:42:56Z</dcterms:created>
  <dcterms:modified xsi:type="dcterms:W3CDTF">2017-03-19T15:50:25Z</dcterms:modified>
</cp:coreProperties>
</file>