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700" y="-99549"/>
            <a:ext cx="8255000" cy="6347949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35" name="養育合神心意的兒女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養育合神心意的兒女</a:t>
            </a:r>
          </a:p>
        </p:txBody>
      </p:sp>
      <p:sp>
        <p:nvSpPr>
          <p:cNvPr id="36" name="Raise Godly Kid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Raise Godly Kid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9/10 養育合神心意的兒女-Why…"/>
          <p:cNvSpPr txBox="1"/>
          <p:nvPr>
            <p:ph type="body" idx="4294967295"/>
          </p:nvPr>
        </p:nvSpPr>
        <p:spPr>
          <a:xfrm>
            <a:off x="1104900" y="1765300"/>
            <a:ext cx="10795000" cy="70993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44500" indent="-444500">
              <a:buSzPct val="32500"/>
              <a:buBlip>
                <a:blip r:embed="rId2"/>
              </a:buBlip>
            </a:pPr>
            <a:r>
              <a:t>9/10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養育合神心意的兒女-Why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444500" indent="-444500">
              <a:buSzPct val="32500"/>
              <a:buBlip>
                <a:blip r:embed="rId2"/>
              </a:buBlip>
            </a:pPr>
            <a:r>
              <a:t>9/17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與你的孩子一起成長</a:t>
            </a:r>
          </a:p>
          <a:p>
            <a:pPr marL="444500" indent="-444500">
              <a:buSzPct val="32500"/>
              <a:buBlip>
                <a:blip r:embed="rId2"/>
              </a:buBlip>
            </a:pPr>
            <a:r>
              <a:t>9/24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育教於樂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444500" indent="-444500">
              <a:buSzPct val="32500"/>
              <a:buBlip>
                <a:blip r:embed="rId2"/>
              </a:buBlip>
            </a:pPr>
            <a:r>
              <a:t>10/1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天下没有不是的父母？</a:t>
            </a:r>
          </a:p>
          <a:p>
            <a:pPr marL="444500" indent="-444500">
              <a:buSzPct val="32500"/>
              <a:buBlip>
                <a:blip r:embed="rId2"/>
              </a:buBlip>
            </a:pPr>
            <a:r>
              <a:t>10/8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家有家規</a:t>
            </a:r>
          </a:p>
        </p:txBody>
      </p:sp>
      <p:sp>
        <p:nvSpPr>
          <p:cNvPr id="41" name="課程綱要"/>
          <p:cNvSpPr txBox="1"/>
          <p:nvPr/>
        </p:nvSpPr>
        <p:spPr>
          <a:xfrm>
            <a:off x="1244600" y="990600"/>
            <a:ext cx="2441575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課程綱要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0/15 十八般才藝…"/>
          <p:cNvSpPr txBox="1"/>
          <p:nvPr>
            <p:ph type="body" idx="4294967295"/>
          </p:nvPr>
        </p:nvSpPr>
        <p:spPr>
          <a:xfrm>
            <a:off x="1104900" y="751825"/>
            <a:ext cx="10795000" cy="7874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10/15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十八般才藝</a:t>
            </a:r>
          </a:p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10/22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要什麼，給什麼 - What?</a:t>
            </a:r>
          </a:p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10/29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教孩子如何理財</a:t>
            </a:r>
            <a:r>
              <a:t> </a:t>
            </a:r>
          </a:p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11/5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智慧的開端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11/12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家家有難題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435609" indent="-435609" defTabSz="572516">
              <a:spcBef>
                <a:spcPts val="3100"/>
              </a:spcBef>
              <a:buSzPct val="32500"/>
              <a:buBlip>
                <a:blip r:embed="rId2"/>
              </a:buBlip>
              <a:defRPr sz="4508"/>
            </a:pPr>
            <a:r>
              <a:t>11/19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子女有關係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我們的滿足?"/>
          <p:cNvSpPr txBox="1"/>
          <p:nvPr>
            <p:ph type="ctrTitle" idx="4294967295"/>
          </p:nvPr>
        </p:nvSpPr>
        <p:spPr>
          <a:xfrm>
            <a:off x="1103312" y="1093787"/>
            <a:ext cx="10796588" cy="79375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38835">
              <a:defRPr sz="44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我們的滿足</a:t>
            </a:r>
            <a:r>
              <a:t>?</a:t>
            </a:r>
          </a:p>
        </p:txBody>
      </p:sp>
      <p:sp>
        <p:nvSpPr>
          <p:cNvPr id="46" name="詩篇17：14   耶 和 華 阿 、 求 你 用 手 救 我 脫 離 世 人 、 脫 離 那 只 在 今 生 有 福 分 的 世 人 ． 你 把 你 的 財 寶 充 滿 他 們 的 肚 腹 ． 他 們 因 有 兒 女 就 心 滿 意 足 、 將 其 餘 的 財 物 留 給 他 們 的 嬰 孩 。"/>
          <p:cNvSpPr txBox="1"/>
          <p:nvPr>
            <p:ph type="subTitle" idx="4294967295"/>
          </p:nvPr>
        </p:nvSpPr>
        <p:spPr>
          <a:xfrm>
            <a:off x="677862" y="2097087"/>
            <a:ext cx="11647488" cy="5326063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02936" indent="-302936" defTabSz="457200">
              <a:spcBef>
                <a:spcPts val="2800"/>
              </a:spcBef>
              <a:buSzPct val="26847"/>
              <a:buBlip>
                <a:blip r:embed="rId2"/>
              </a:buBlip>
            </a:pP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詩篇</a:t>
            </a:r>
            <a:r>
              <a:rPr sz="3800"/>
              <a:t>17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：</a:t>
            </a:r>
            <a:r>
              <a:rPr sz="3800"/>
              <a:t>14  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耶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和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華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阿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、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求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你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用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手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救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我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脫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離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世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人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、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脫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離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那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只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在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今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生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有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福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分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世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人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．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你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把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你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財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寶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充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滿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他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們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肚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腹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．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他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們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因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有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兒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女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就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心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滿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意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足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、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將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其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餘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財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物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留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給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他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們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嬰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孩</a:t>
            </a:r>
            <a:r>
              <a:rPr sz="3800"/>
              <a:t> </a:t>
            </a:r>
            <a:r>
              <a:rPr sz="3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。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