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Ref idx="minor">
          <a:srgbClr val="375C71"/>
        </a:fontRef>
        <a:srgbClr val="375C71"/>
      </a:tcTxStyle>
      <a:tcStyle>
        <a:tcBdr>
          <a:left>
            <a:ln w="12700" cap="flat">
              <a:solidFill>
                <a:srgbClr val="714D3A"/>
              </a:solidFill>
              <a:prstDash val="solid"/>
              <a:round/>
            </a:ln>
          </a:left>
          <a:right>
            <a:ln w="12700" cap="flat">
              <a:solidFill>
                <a:srgbClr val="714D3A"/>
              </a:solidFill>
              <a:prstDash val="solid"/>
              <a:round/>
            </a:ln>
          </a:right>
          <a:top>
            <a:ln w="12700" cap="flat">
              <a:solidFill>
                <a:srgbClr val="714D3A"/>
              </a:solidFill>
              <a:prstDash val="solid"/>
              <a:round/>
            </a:ln>
          </a:top>
          <a:bottom>
            <a:ln w="12700" cap="flat">
              <a:solidFill>
                <a:srgbClr val="714D3A"/>
              </a:solidFill>
              <a:prstDash val="solid"/>
              <a:round/>
            </a:ln>
          </a:bottom>
          <a:insideH>
            <a:ln w="12700" cap="flat">
              <a:solidFill>
                <a:srgbClr val="714D3A"/>
              </a:solidFill>
              <a:prstDash val="solid"/>
              <a:round/>
            </a:ln>
          </a:insideH>
          <a:insideV>
            <a:ln w="12700" cap="flat">
              <a:solidFill>
                <a:srgbClr val="714D3A"/>
              </a:solidFill>
              <a:prstDash val="solid"/>
              <a:round/>
            </a:ln>
          </a:insideV>
        </a:tcBdr>
        <a:fill>
          <a:solidFill>
            <a:srgbClr val="D4D6D9"/>
          </a:solidFill>
        </a:fill>
      </a:tcStyle>
    </a:wholeTbl>
    <a:band2H>
      <a:tcTxStyle b="def" i="def"/>
      <a:tcStyle>
        <a:tcBdr/>
        <a:fill>
          <a:solidFill>
            <a:srgbClr val="EBECED"/>
          </a:solidFill>
        </a:fill>
      </a:tcStyle>
    </a:band2H>
    <a:firstCol>
      <a:tcTxStyle b="on" i="on">
        <a:fontRef idx="minor">
          <a:srgbClr val="714D3A"/>
        </a:fontRef>
        <a:srgbClr val="714D3A"/>
      </a:tcTxStyle>
      <a:tcStyle>
        <a:tcBdr>
          <a:left>
            <a:ln w="12700" cap="flat">
              <a:solidFill>
                <a:srgbClr val="714D3A"/>
              </a:solidFill>
              <a:prstDash val="solid"/>
              <a:round/>
            </a:ln>
          </a:left>
          <a:right>
            <a:ln w="12700" cap="flat">
              <a:solidFill>
                <a:srgbClr val="714D3A"/>
              </a:solidFill>
              <a:prstDash val="solid"/>
              <a:round/>
            </a:ln>
          </a:right>
          <a:top>
            <a:ln w="12700" cap="flat">
              <a:solidFill>
                <a:srgbClr val="714D3A"/>
              </a:solidFill>
              <a:prstDash val="solid"/>
              <a:round/>
            </a:ln>
          </a:top>
          <a:bottom>
            <a:ln w="12700" cap="flat">
              <a:solidFill>
                <a:srgbClr val="714D3A"/>
              </a:solidFill>
              <a:prstDash val="solid"/>
              <a:round/>
            </a:ln>
          </a:bottom>
          <a:insideH>
            <a:ln w="12700" cap="flat">
              <a:solidFill>
                <a:srgbClr val="714D3A"/>
              </a:solidFill>
              <a:prstDash val="solid"/>
              <a:round/>
            </a:ln>
          </a:insideH>
          <a:insideV>
            <a:ln w="12700" cap="flat">
              <a:solidFill>
                <a:srgbClr val="714D3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inor">
          <a:srgbClr val="714D3A"/>
        </a:fontRef>
        <a:srgbClr val="714D3A"/>
      </a:tcTxStyle>
      <a:tcStyle>
        <a:tcBdr>
          <a:left>
            <a:ln w="12700" cap="flat">
              <a:solidFill>
                <a:srgbClr val="714D3A"/>
              </a:solidFill>
              <a:prstDash val="solid"/>
              <a:round/>
            </a:ln>
          </a:left>
          <a:right>
            <a:ln w="12700" cap="flat">
              <a:solidFill>
                <a:srgbClr val="714D3A"/>
              </a:solidFill>
              <a:prstDash val="solid"/>
              <a:round/>
            </a:ln>
          </a:right>
          <a:top>
            <a:ln w="38100" cap="flat">
              <a:solidFill>
                <a:srgbClr val="714D3A"/>
              </a:solidFill>
              <a:prstDash val="solid"/>
              <a:round/>
            </a:ln>
          </a:top>
          <a:bottom>
            <a:ln w="12700" cap="flat">
              <a:solidFill>
                <a:srgbClr val="714D3A"/>
              </a:solidFill>
              <a:prstDash val="solid"/>
              <a:round/>
            </a:ln>
          </a:bottom>
          <a:insideH>
            <a:ln w="12700" cap="flat">
              <a:solidFill>
                <a:srgbClr val="714D3A"/>
              </a:solidFill>
              <a:prstDash val="solid"/>
              <a:round/>
            </a:ln>
          </a:insideH>
          <a:insideV>
            <a:ln w="12700" cap="flat">
              <a:solidFill>
                <a:srgbClr val="714D3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Ref idx="minor">
          <a:srgbClr val="714D3A"/>
        </a:fontRef>
        <a:srgbClr val="714D3A"/>
      </a:tcTxStyle>
      <a:tcStyle>
        <a:tcBdr>
          <a:left>
            <a:ln w="12700" cap="flat">
              <a:solidFill>
                <a:srgbClr val="714D3A"/>
              </a:solidFill>
              <a:prstDash val="solid"/>
              <a:round/>
            </a:ln>
          </a:left>
          <a:right>
            <a:ln w="12700" cap="flat">
              <a:solidFill>
                <a:srgbClr val="714D3A"/>
              </a:solidFill>
              <a:prstDash val="solid"/>
              <a:round/>
            </a:ln>
          </a:right>
          <a:top>
            <a:ln w="12700" cap="flat">
              <a:solidFill>
                <a:srgbClr val="714D3A"/>
              </a:solidFill>
              <a:prstDash val="solid"/>
              <a:round/>
            </a:ln>
          </a:top>
          <a:bottom>
            <a:ln w="38100" cap="flat">
              <a:solidFill>
                <a:srgbClr val="714D3A"/>
              </a:solidFill>
              <a:prstDash val="solid"/>
              <a:round/>
            </a:ln>
          </a:bottom>
          <a:insideH>
            <a:ln w="12700" cap="flat">
              <a:solidFill>
                <a:srgbClr val="714D3A"/>
              </a:solidFill>
              <a:prstDash val="solid"/>
              <a:round/>
            </a:ln>
          </a:insideH>
          <a:insideV>
            <a:ln w="12700" cap="flat">
              <a:solidFill>
                <a:srgbClr val="714D3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Ref idx="minor">
          <a:srgbClr val="375C71"/>
        </a:fontRef>
        <a:srgbClr val="375C71"/>
      </a:tcTxStyle>
      <a:tcStyle>
        <a:tcBdr>
          <a:left>
            <a:ln w="12700" cap="flat">
              <a:solidFill>
                <a:srgbClr val="714D3A"/>
              </a:solidFill>
              <a:prstDash val="solid"/>
              <a:round/>
            </a:ln>
          </a:left>
          <a:right>
            <a:ln w="12700" cap="flat">
              <a:solidFill>
                <a:srgbClr val="714D3A"/>
              </a:solidFill>
              <a:prstDash val="solid"/>
              <a:round/>
            </a:ln>
          </a:right>
          <a:top>
            <a:ln w="12700" cap="flat">
              <a:solidFill>
                <a:srgbClr val="714D3A"/>
              </a:solidFill>
              <a:prstDash val="solid"/>
              <a:round/>
            </a:ln>
          </a:top>
          <a:bottom>
            <a:ln w="12700" cap="flat">
              <a:solidFill>
                <a:srgbClr val="714D3A"/>
              </a:solidFill>
              <a:prstDash val="solid"/>
              <a:round/>
            </a:ln>
          </a:bottom>
          <a:insideH>
            <a:ln w="12700" cap="flat">
              <a:solidFill>
                <a:srgbClr val="714D3A"/>
              </a:solidFill>
              <a:prstDash val="solid"/>
              <a:round/>
            </a:ln>
          </a:insideH>
          <a:insideV>
            <a:ln w="12700" cap="flat">
              <a:solidFill>
                <a:srgbClr val="714D3A"/>
              </a:solidFill>
              <a:prstDash val="solid"/>
              <a:round/>
            </a:ln>
          </a:insideV>
        </a:tcBdr>
        <a:fill>
          <a:solidFill>
            <a:srgbClr val="E3E5E7"/>
          </a:solidFill>
        </a:fill>
      </a:tcStyle>
    </a:wholeTbl>
    <a:band2H>
      <a:tcTxStyle b="def" i="def"/>
      <a:tcStyle>
        <a:tcBdr/>
        <a:fill>
          <a:solidFill>
            <a:srgbClr val="F1F2F3"/>
          </a:solidFill>
        </a:fill>
      </a:tcStyle>
    </a:band2H>
    <a:firstCol>
      <a:tcTxStyle b="on" i="on">
        <a:fontRef idx="minor">
          <a:srgbClr val="714D3A"/>
        </a:fontRef>
        <a:srgbClr val="714D3A"/>
      </a:tcTxStyle>
      <a:tcStyle>
        <a:tcBdr>
          <a:left>
            <a:ln w="12700" cap="flat">
              <a:solidFill>
                <a:srgbClr val="714D3A"/>
              </a:solidFill>
              <a:prstDash val="solid"/>
              <a:round/>
            </a:ln>
          </a:left>
          <a:right>
            <a:ln w="12700" cap="flat">
              <a:solidFill>
                <a:srgbClr val="714D3A"/>
              </a:solidFill>
              <a:prstDash val="solid"/>
              <a:round/>
            </a:ln>
          </a:right>
          <a:top>
            <a:ln w="12700" cap="flat">
              <a:solidFill>
                <a:srgbClr val="714D3A"/>
              </a:solidFill>
              <a:prstDash val="solid"/>
              <a:round/>
            </a:ln>
          </a:top>
          <a:bottom>
            <a:ln w="12700" cap="flat">
              <a:solidFill>
                <a:srgbClr val="714D3A"/>
              </a:solidFill>
              <a:prstDash val="solid"/>
              <a:round/>
            </a:ln>
          </a:bottom>
          <a:insideH>
            <a:ln w="12700" cap="flat">
              <a:solidFill>
                <a:srgbClr val="714D3A"/>
              </a:solidFill>
              <a:prstDash val="solid"/>
              <a:round/>
            </a:ln>
          </a:insideH>
          <a:insideV>
            <a:ln w="12700" cap="flat">
              <a:solidFill>
                <a:srgbClr val="714D3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Ref idx="minor">
          <a:srgbClr val="714D3A"/>
        </a:fontRef>
        <a:srgbClr val="714D3A"/>
      </a:tcTxStyle>
      <a:tcStyle>
        <a:tcBdr>
          <a:left>
            <a:ln w="12700" cap="flat">
              <a:solidFill>
                <a:srgbClr val="714D3A"/>
              </a:solidFill>
              <a:prstDash val="solid"/>
              <a:round/>
            </a:ln>
          </a:left>
          <a:right>
            <a:ln w="12700" cap="flat">
              <a:solidFill>
                <a:srgbClr val="714D3A"/>
              </a:solidFill>
              <a:prstDash val="solid"/>
              <a:round/>
            </a:ln>
          </a:right>
          <a:top>
            <a:ln w="38100" cap="flat">
              <a:solidFill>
                <a:srgbClr val="714D3A"/>
              </a:solidFill>
              <a:prstDash val="solid"/>
              <a:round/>
            </a:ln>
          </a:top>
          <a:bottom>
            <a:ln w="12700" cap="flat">
              <a:solidFill>
                <a:srgbClr val="714D3A"/>
              </a:solidFill>
              <a:prstDash val="solid"/>
              <a:round/>
            </a:ln>
          </a:bottom>
          <a:insideH>
            <a:ln w="12700" cap="flat">
              <a:solidFill>
                <a:srgbClr val="714D3A"/>
              </a:solidFill>
              <a:prstDash val="solid"/>
              <a:round/>
            </a:ln>
          </a:insideH>
          <a:insideV>
            <a:ln w="12700" cap="flat">
              <a:solidFill>
                <a:srgbClr val="714D3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Ref idx="minor">
          <a:srgbClr val="714D3A"/>
        </a:fontRef>
        <a:srgbClr val="714D3A"/>
      </a:tcTxStyle>
      <a:tcStyle>
        <a:tcBdr>
          <a:left>
            <a:ln w="12700" cap="flat">
              <a:solidFill>
                <a:srgbClr val="714D3A"/>
              </a:solidFill>
              <a:prstDash val="solid"/>
              <a:round/>
            </a:ln>
          </a:left>
          <a:right>
            <a:ln w="12700" cap="flat">
              <a:solidFill>
                <a:srgbClr val="714D3A"/>
              </a:solidFill>
              <a:prstDash val="solid"/>
              <a:round/>
            </a:ln>
          </a:right>
          <a:top>
            <a:ln w="12700" cap="flat">
              <a:solidFill>
                <a:srgbClr val="714D3A"/>
              </a:solidFill>
              <a:prstDash val="solid"/>
              <a:round/>
            </a:ln>
          </a:top>
          <a:bottom>
            <a:ln w="38100" cap="flat">
              <a:solidFill>
                <a:srgbClr val="714D3A"/>
              </a:solidFill>
              <a:prstDash val="solid"/>
              <a:round/>
            </a:ln>
          </a:bottom>
          <a:insideH>
            <a:ln w="12700" cap="flat">
              <a:solidFill>
                <a:srgbClr val="714D3A"/>
              </a:solidFill>
              <a:prstDash val="solid"/>
              <a:round/>
            </a:ln>
          </a:insideH>
          <a:insideV>
            <a:ln w="12700" cap="flat">
              <a:solidFill>
                <a:srgbClr val="714D3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Ref idx="minor">
          <a:srgbClr val="375C71"/>
        </a:fontRef>
        <a:srgbClr val="375C71"/>
      </a:tcTxStyle>
      <a:tcStyle>
        <a:tcBdr>
          <a:left>
            <a:ln w="12700" cap="flat">
              <a:solidFill>
                <a:srgbClr val="714D3A"/>
              </a:solidFill>
              <a:prstDash val="solid"/>
              <a:round/>
            </a:ln>
          </a:left>
          <a:right>
            <a:ln w="12700" cap="flat">
              <a:solidFill>
                <a:srgbClr val="714D3A"/>
              </a:solidFill>
              <a:prstDash val="solid"/>
              <a:round/>
            </a:ln>
          </a:right>
          <a:top>
            <a:ln w="12700" cap="flat">
              <a:solidFill>
                <a:srgbClr val="714D3A"/>
              </a:solidFill>
              <a:prstDash val="solid"/>
              <a:round/>
            </a:ln>
          </a:top>
          <a:bottom>
            <a:ln w="12700" cap="flat">
              <a:solidFill>
                <a:srgbClr val="714D3A"/>
              </a:solidFill>
              <a:prstDash val="solid"/>
              <a:round/>
            </a:ln>
          </a:bottom>
          <a:insideH>
            <a:ln w="12700" cap="flat">
              <a:solidFill>
                <a:srgbClr val="714D3A"/>
              </a:solidFill>
              <a:prstDash val="solid"/>
              <a:round/>
            </a:ln>
          </a:insideH>
          <a:insideV>
            <a:ln w="12700" cap="flat">
              <a:solidFill>
                <a:srgbClr val="714D3A"/>
              </a:solidFill>
              <a:prstDash val="solid"/>
              <a:round/>
            </a:ln>
          </a:insideV>
        </a:tcBdr>
        <a:fill>
          <a:solidFill>
            <a:srgbClr val="E6D1CB"/>
          </a:solidFill>
        </a:fill>
      </a:tcStyle>
    </a:wholeTbl>
    <a:band2H>
      <a:tcTxStyle b="def" i="def"/>
      <a:tcStyle>
        <a:tcBdr/>
        <a:fill>
          <a:solidFill>
            <a:srgbClr val="F3E9E7"/>
          </a:solidFill>
        </a:fill>
      </a:tcStyle>
    </a:band2H>
    <a:firstCol>
      <a:tcTxStyle b="on" i="on">
        <a:fontRef idx="minor">
          <a:srgbClr val="714D3A"/>
        </a:fontRef>
        <a:srgbClr val="714D3A"/>
      </a:tcTxStyle>
      <a:tcStyle>
        <a:tcBdr>
          <a:left>
            <a:ln w="12700" cap="flat">
              <a:solidFill>
                <a:srgbClr val="714D3A"/>
              </a:solidFill>
              <a:prstDash val="solid"/>
              <a:round/>
            </a:ln>
          </a:left>
          <a:right>
            <a:ln w="12700" cap="flat">
              <a:solidFill>
                <a:srgbClr val="714D3A"/>
              </a:solidFill>
              <a:prstDash val="solid"/>
              <a:round/>
            </a:ln>
          </a:right>
          <a:top>
            <a:ln w="12700" cap="flat">
              <a:solidFill>
                <a:srgbClr val="714D3A"/>
              </a:solidFill>
              <a:prstDash val="solid"/>
              <a:round/>
            </a:ln>
          </a:top>
          <a:bottom>
            <a:ln w="12700" cap="flat">
              <a:solidFill>
                <a:srgbClr val="714D3A"/>
              </a:solidFill>
              <a:prstDash val="solid"/>
              <a:round/>
            </a:ln>
          </a:bottom>
          <a:insideH>
            <a:ln w="12700" cap="flat">
              <a:solidFill>
                <a:srgbClr val="714D3A"/>
              </a:solidFill>
              <a:prstDash val="solid"/>
              <a:round/>
            </a:ln>
          </a:insideH>
          <a:insideV>
            <a:ln w="12700" cap="flat">
              <a:solidFill>
                <a:srgbClr val="714D3A"/>
              </a:solidFill>
              <a:prstDash val="solid"/>
              <a:round/>
            </a:ln>
          </a:insideV>
        </a:tcBdr>
        <a:fill>
          <a:solidFill>
            <a:srgbClr val="B96025"/>
          </a:solidFill>
        </a:fill>
      </a:tcStyle>
    </a:firstCol>
    <a:lastRow>
      <a:tcTxStyle b="on" i="on">
        <a:fontRef idx="minor">
          <a:srgbClr val="714D3A"/>
        </a:fontRef>
        <a:srgbClr val="714D3A"/>
      </a:tcTxStyle>
      <a:tcStyle>
        <a:tcBdr>
          <a:left>
            <a:ln w="12700" cap="flat">
              <a:solidFill>
                <a:srgbClr val="714D3A"/>
              </a:solidFill>
              <a:prstDash val="solid"/>
              <a:round/>
            </a:ln>
          </a:left>
          <a:right>
            <a:ln w="12700" cap="flat">
              <a:solidFill>
                <a:srgbClr val="714D3A"/>
              </a:solidFill>
              <a:prstDash val="solid"/>
              <a:round/>
            </a:ln>
          </a:right>
          <a:top>
            <a:ln w="38100" cap="flat">
              <a:solidFill>
                <a:srgbClr val="714D3A"/>
              </a:solidFill>
              <a:prstDash val="solid"/>
              <a:round/>
            </a:ln>
          </a:top>
          <a:bottom>
            <a:ln w="12700" cap="flat">
              <a:solidFill>
                <a:srgbClr val="714D3A"/>
              </a:solidFill>
              <a:prstDash val="solid"/>
              <a:round/>
            </a:ln>
          </a:bottom>
          <a:insideH>
            <a:ln w="12700" cap="flat">
              <a:solidFill>
                <a:srgbClr val="714D3A"/>
              </a:solidFill>
              <a:prstDash val="solid"/>
              <a:round/>
            </a:ln>
          </a:insideH>
          <a:insideV>
            <a:ln w="12700" cap="flat">
              <a:solidFill>
                <a:srgbClr val="714D3A"/>
              </a:solidFill>
              <a:prstDash val="solid"/>
              <a:round/>
            </a:ln>
          </a:insideV>
        </a:tcBdr>
        <a:fill>
          <a:solidFill>
            <a:srgbClr val="B96025"/>
          </a:solidFill>
        </a:fill>
      </a:tcStyle>
    </a:lastRow>
    <a:firstRow>
      <a:tcTxStyle b="on" i="on">
        <a:fontRef idx="minor">
          <a:srgbClr val="714D3A"/>
        </a:fontRef>
        <a:srgbClr val="714D3A"/>
      </a:tcTxStyle>
      <a:tcStyle>
        <a:tcBdr>
          <a:left>
            <a:ln w="12700" cap="flat">
              <a:solidFill>
                <a:srgbClr val="714D3A"/>
              </a:solidFill>
              <a:prstDash val="solid"/>
              <a:round/>
            </a:ln>
          </a:left>
          <a:right>
            <a:ln w="12700" cap="flat">
              <a:solidFill>
                <a:srgbClr val="714D3A"/>
              </a:solidFill>
              <a:prstDash val="solid"/>
              <a:round/>
            </a:ln>
          </a:right>
          <a:top>
            <a:ln w="12700" cap="flat">
              <a:solidFill>
                <a:srgbClr val="714D3A"/>
              </a:solidFill>
              <a:prstDash val="solid"/>
              <a:round/>
            </a:ln>
          </a:top>
          <a:bottom>
            <a:ln w="38100" cap="flat">
              <a:solidFill>
                <a:srgbClr val="714D3A"/>
              </a:solidFill>
              <a:prstDash val="solid"/>
              <a:round/>
            </a:ln>
          </a:bottom>
          <a:insideH>
            <a:ln w="12700" cap="flat">
              <a:solidFill>
                <a:srgbClr val="714D3A"/>
              </a:solidFill>
              <a:prstDash val="solid"/>
              <a:round/>
            </a:ln>
          </a:insideH>
          <a:insideV>
            <a:ln w="12700" cap="flat">
              <a:solidFill>
                <a:srgbClr val="714D3A"/>
              </a:solidFill>
              <a:prstDash val="solid"/>
              <a:round/>
            </a:ln>
          </a:insideV>
        </a:tcBdr>
        <a:fill>
          <a:solidFill>
            <a:srgbClr val="B96025"/>
          </a:solidFill>
        </a:fill>
      </a:tcStyle>
    </a:firstRow>
  </a:tblStyle>
  <a:tblStyle styleId="{CF821DB8-F4EB-4A41-A1BA-3FCAFE7338EE}" styleName="">
    <a:tblBg/>
    <a:wholeTbl>
      <a:tcTxStyle b="on" i="on">
        <a:fontRef idx="minor">
          <a:srgbClr val="375C71"/>
        </a:fontRef>
        <a:srgbClr val="375C7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9EB"/>
          </a:solidFill>
        </a:fill>
      </a:tcStyle>
    </a:wholeTbl>
    <a:band2H>
      <a:tcTxStyle b="def" i="def"/>
      <a:tcStyle>
        <a:tcBdr/>
        <a:fill>
          <a:solidFill>
            <a:srgbClr val="714D3A"/>
          </a:solidFill>
        </a:fill>
      </a:tcStyle>
    </a:band2H>
    <a:firstCol>
      <a:tcTxStyle b="on" i="on">
        <a:fontRef idx="minor">
          <a:srgbClr val="714D3A"/>
        </a:fontRef>
        <a:srgbClr val="714D3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inor">
          <a:srgbClr val="375C71"/>
        </a:fontRef>
        <a:srgbClr val="375C7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75C71"/>
              </a:solidFill>
              <a:prstDash val="solid"/>
              <a:round/>
            </a:ln>
          </a:top>
          <a:bottom>
            <a:ln w="25400" cap="flat">
              <a:solidFill>
                <a:srgbClr val="375C7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14D3A"/>
          </a:solidFill>
        </a:fill>
      </a:tcStyle>
    </a:lastRow>
    <a:firstRow>
      <a:tcTxStyle b="on" i="on">
        <a:fontRef idx="minor">
          <a:srgbClr val="714D3A"/>
        </a:fontRef>
        <a:srgbClr val="714D3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75C71"/>
              </a:solidFill>
              <a:prstDash val="solid"/>
              <a:round/>
            </a:ln>
          </a:top>
          <a:bottom>
            <a:ln w="25400" cap="flat">
              <a:solidFill>
                <a:srgbClr val="375C7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Ref idx="minor">
          <a:srgbClr val="375C71"/>
        </a:fontRef>
        <a:srgbClr val="375C71"/>
      </a:tcTxStyle>
      <a:tcStyle>
        <a:tcBdr>
          <a:left>
            <a:ln w="12700" cap="flat">
              <a:solidFill>
                <a:srgbClr val="714D3A"/>
              </a:solidFill>
              <a:prstDash val="solid"/>
              <a:round/>
            </a:ln>
          </a:left>
          <a:right>
            <a:ln w="12700" cap="flat">
              <a:solidFill>
                <a:srgbClr val="714D3A"/>
              </a:solidFill>
              <a:prstDash val="solid"/>
              <a:round/>
            </a:ln>
          </a:right>
          <a:top>
            <a:ln w="12700" cap="flat">
              <a:solidFill>
                <a:srgbClr val="714D3A"/>
              </a:solidFill>
              <a:prstDash val="solid"/>
              <a:round/>
            </a:ln>
          </a:top>
          <a:bottom>
            <a:ln w="12700" cap="flat">
              <a:solidFill>
                <a:srgbClr val="714D3A"/>
              </a:solidFill>
              <a:prstDash val="solid"/>
              <a:round/>
            </a:ln>
          </a:bottom>
          <a:insideH>
            <a:ln w="12700" cap="flat">
              <a:solidFill>
                <a:srgbClr val="714D3A"/>
              </a:solidFill>
              <a:prstDash val="solid"/>
              <a:round/>
            </a:ln>
          </a:insideH>
          <a:insideV>
            <a:ln w="12700" cap="flat">
              <a:solidFill>
                <a:srgbClr val="714D3A"/>
              </a:solidFill>
              <a:prstDash val="solid"/>
              <a:round/>
            </a:ln>
          </a:insideV>
        </a:tcBdr>
        <a:fill>
          <a:solidFill>
            <a:srgbClr val="CCD1D4"/>
          </a:solidFill>
        </a:fill>
      </a:tcStyle>
    </a:wholeTbl>
    <a:band2H>
      <a:tcTxStyle b="def" i="def"/>
      <a:tcStyle>
        <a:tcBdr/>
        <a:fill>
          <a:solidFill>
            <a:srgbClr val="E7E9EB"/>
          </a:solidFill>
        </a:fill>
      </a:tcStyle>
    </a:band2H>
    <a:firstCol>
      <a:tcTxStyle b="on" i="on">
        <a:fontRef idx="minor">
          <a:srgbClr val="714D3A"/>
        </a:fontRef>
        <a:srgbClr val="714D3A"/>
      </a:tcTxStyle>
      <a:tcStyle>
        <a:tcBdr>
          <a:left>
            <a:ln w="12700" cap="flat">
              <a:solidFill>
                <a:srgbClr val="714D3A"/>
              </a:solidFill>
              <a:prstDash val="solid"/>
              <a:round/>
            </a:ln>
          </a:left>
          <a:right>
            <a:ln w="12700" cap="flat">
              <a:solidFill>
                <a:srgbClr val="714D3A"/>
              </a:solidFill>
              <a:prstDash val="solid"/>
              <a:round/>
            </a:ln>
          </a:right>
          <a:top>
            <a:ln w="12700" cap="flat">
              <a:solidFill>
                <a:srgbClr val="714D3A"/>
              </a:solidFill>
              <a:prstDash val="solid"/>
              <a:round/>
            </a:ln>
          </a:top>
          <a:bottom>
            <a:ln w="12700" cap="flat">
              <a:solidFill>
                <a:srgbClr val="714D3A"/>
              </a:solidFill>
              <a:prstDash val="solid"/>
              <a:round/>
            </a:ln>
          </a:bottom>
          <a:insideH>
            <a:ln w="12700" cap="flat">
              <a:solidFill>
                <a:srgbClr val="714D3A"/>
              </a:solidFill>
              <a:prstDash val="solid"/>
              <a:round/>
            </a:ln>
          </a:insideH>
          <a:insideV>
            <a:ln w="12700" cap="flat">
              <a:solidFill>
                <a:srgbClr val="714D3A"/>
              </a:solidFill>
              <a:prstDash val="solid"/>
              <a:round/>
            </a:ln>
          </a:insideV>
        </a:tcBdr>
        <a:fill>
          <a:solidFill>
            <a:srgbClr val="375C71"/>
          </a:solidFill>
        </a:fill>
      </a:tcStyle>
    </a:firstCol>
    <a:lastRow>
      <a:tcTxStyle b="on" i="on">
        <a:fontRef idx="minor">
          <a:srgbClr val="714D3A"/>
        </a:fontRef>
        <a:srgbClr val="714D3A"/>
      </a:tcTxStyle>
      <a:tcStyle>
        <a:tcBdr>
          <a:left>
            <a:ln w="12700" cap="flat">
              <a:solidFill>
                <a:srgbClr val="714D3A"/>
              </a:solidFill>
              <a:prstDash val="solid"/>
              <a:round/>
            </a:ln>
          </a:left>
          <a:right>
            <a:ln w="12700" cap="flat">
              <a:solidFill>
                <a:srgbClr val="714D3A"/>
              </a:solidFill>
              <a:prstDash val="solid"/>
              <a:round/>
            </a:ln>
          </a:right>
          <a:top>
            <a:ln w="38100" cap="flat">
              <a:solidFill>
                <a:srgbClr val="714D3A"/>
              </a:solidFill>
              <a:prstDash val="solid"/>
              <a:round/>
            </a:ln>
          </a:top>
          <a:bottom>
            <a:ln w="12700" cap="flat">
              <a:solidFill>
                <a:srgbClr val="714D3A"/>
              </a:solidFill>
              <a:prstDash val="solid"/>
              <a:round/>
            </a:ln>
          </a:bottom>
          <a:insideH>
            <a:ln w="12700" cap="flat">
              <a:solidFill>
                <a:srgbClr val="714D3A"/>
              </a:solidFill>
              <a:prstDash val="solid"/>
              <a:round/>
            </a:ln>
          </a:insideH>
          <a:insideV>
            <a:ln w="12700" cap="flat">
              <a:solidFill>
                <a:srgbClr val="714D3A"/>
              </a:solidFill>
              <a:prstDash val="solid"/>
              <a:round/>
            </a:ln>
          </a:insideV>
        </a:tcBdr>
        <a:fill>
          <a:solidFill>
            <a:srgbClr val="375C71"/>
          </a:solidFill>
        </a:fill>
      </a:tcStyle>
    </a:lastRow>
    <a:firstRow>
      <a:tcTxStyle b="on" i="on">
        <a:fontRef idx="minor">
          <a:srgbClr val="714D3A"/>
        </a:fontRef>
        <a:srgbClr val="714D3A"/>
      </a:tcTxStyle>
      <a:tcStyle>
        <a:tcBdr>
          <a:left>
            <a:ln w="12700" cap="flat">
              <a:solidFill>
                <a:srgbClr val="714D3A"/>
              </a:solidFill>
              <a:prstDash val="solid"/>
              <a:round/>
            </a:ln>
          </a:left>
          <a:right>
            <a:ln w="12700" cap="flat">
              <a:solidFill>
                <a:srgbClr val="714D3A"/>
              </a:solidFill>
              <a:prstDash val="solid"/>
              <a:round/>
            </a:ln>
          </a:right>
          <a:top>
            <a:ln w="12700" cap="flat">
              <a:solidFill>
                <a:srgbClr val="714D3A"/>
              </a:solidFill>
              <a:prstDash val="solid"/>
              <a:round/>
            </a:ln>
          </a:top>
          <a:bottom>
            <a:ln w="38100" cap="flat">
              <a:solidFill>
                <a:srgbClr val="714D3A"/>
              </a:solidFill>
              <a:prstDash val="solid"/>
              <a:round/>
            </a:ln>
          </a:bottom>
          <a:insideH>
            <a:ln w="12700" cap="flat">
              <a:solidFill>
                <a:srgbClr val="714D3A"/>
              </a:solidFill>
              <a:prstDash val="solid"/>
              <a:round/>
            </a:ln>
          </a:insideH>
          <a:insideV>
            <a:ln w="12700" cap="flat">
              <a:solidFill>
                <a:srgbClr val="714D3A"/>
              </a:solidFill>
              <a:prstDash val="solid"/>
              <a:round/>
            </a:ln>
          </a:insideV>
        </a:tcBdr>
        <a:fill>
          <a:solidFill>
            <a:srgbClr val="375C71"/>
          </a:solidFill>
        </a:fill>
      </a:tcStyle>
    </a:firstRow>
  </a:tblStyle>
  <a:tblStyle styleId="{2708684C-4D16-4618-839F-0558EEFCDFE6}" styleName="">
    <a:tblBg/>
    <a:wholeTbl>
      <a:tcTxStyle b="on" i="on">
        <a:fontRef idx="minor">
          <a:srgbClr val="714D3A"/>
        </a:fontRef>
        <a:srgbClr val="714D3A"/>
      </a:tcTxStyle>
      <a:tcStyle>
        <a:tcBdr>
          <a:left>
            <a:ln w="12700" cap="flat">
              <a:solidFill>
                <a:srgbClr val="714D3A"/>
              </a:solidFill>
              <a:prstDash val="solid"/>
              <a:round/>
            </a:ln>
          </a:left>
          <a:right>
            <a:ln w="12700" cap="flat">
              <a:solidFill>
                <a:srgbClr val="714D3A"/>
              </a:solidFill>
              <a:prstDash val="solid"/>
              <a:round/>
            </a:ln>
          </a:right>
          <a:top>
            <a:ln w="12700" cap="flat">
              <a:solidFill>
                <a:srgbClr val="714D3A"/>
              </a:solidFill>
              <a:prstDash val="solid"/>
              <a:round/>
            </a:ln>
          </a:top>
          <a:bottom>
            <a:ln w="12700" cap="flat">
              <a:solidFill>
                <a:srgbClr val="714D3A"/>
              </a:solidFill>
              <a:prstDash val="solid"/>
              <a:round/>
            </a:ln>
          </a:bottom>
          <a:insideH>
            <a:ln w="12700" cap="flat">
              <a:solidFill>
                <a:srgbClr val="714D3A"/>
              </a:solidFill>
              <a:prstDash val="solid"/>
              <a:round/>
            </a:ln>
          </a:insideH>
          <a:insideV>
            <a:ln w="12700" cap="flat">
              <a:solidFill>
                <a:srgbClr val="714D3A"/>
              </a:solidFill>
              <a:prstDash val="solid"/>
              <a:round/>
            </a:ln>
          </a:insideV>
        </a:tcBdr>
        <a:fill>
          <a:solidFill>
            <a:srgbClr val="714D3A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714D3A"/>
        </a:fontRef>
        <a:srgbClr val="714D3A"/>
      </a:tcTxStyle>
      <a:tcStyle>
        <a:tcBdr>
          <a:left>
            <a:ln w="12700" cap="flat">
              <a:solidFill>
                <a:srgbClr val="714D3A"/>
              </a:solidFill>
              <a:prstDash val="solid"/>
              <a:round/>
            </a:ln>
          </a:left>
          <a:right>
            <a:ln w="12700" cap="flat">
              <a:solidFill>
                <a:srgbClr val="714D3A"/>
              </a:solidFill>
              <a:prstDash val="solid"/>
              <a:round/>
            </a:ln>
          </a:right>
          <a:top>
            <a:ln w="12700" cap="flat">
              <a:solidFill>
                <a:srgbClr val="714D3A"/>
              </a:solidFill>
              <a:prstDash val="solid"/>
              <a:round/>
            </a:ln>
          </a:top>
          <a:bottom>
            <a:ln w="12700" cap="flat">
              <a:solidFill>
                <a:srgbClr val="714D3A"/>
              </a:solidFill>
              <a:prstDash val="solid"/>
              <a:round/>
            </a:ln>
          </a:bottom>
          <a:insideH>
            <a:ln w="12700" cap="flat">
              <a:solidFill>
                <a:srgbClr val="714D3A"/>
              </a:solidFill>
              <a:prstDash val="solid"/>
              <a:round/>
            </a:ln>
          </a:insideH>
          <a:insideV>
            <a:ln w="12700" cap="flat">
              <a:solidFill>
                <a:srgbClr val="714D3A"/>
              </a:solidFill>
              <a:prstDash val="solid"/>
              <a:round/>
            </a:ln>
          </a:insideV>
        </a:tcBdr>
        <a:fill>
          <a:solidFill>
            <a:srgbClr val="714D3A">
              <a:alpha val="20000"/>
            </a:srgbClr>
          </a:solidFill>
        </a:fill>
      </a:tcStyle>
    </a:firstCol>
    <a:lastRow>
      <a:tcTxStyle b="on" i="on">
        <a:fontRef idx="minor">
          <a:srgbClr val="714D3A"/>
        </a:fontRef>
        <a:srgbClr val="714D3A"/>
      </a:tcTxStyle>
      <a:tcStyle>
        <a:tcBdr>
          <a:left>
            <a:ln w="12700" cap="flat">
              <a:solidFill>
                <a:srgbClr val="714D3A"/>
              </a:solidFill>
              <a:prstDash val="solid"/>
              <a:round/>
            </a:ln>
          </a:left>
          <a:right>
            <a:ln w="12700" cap="flat">
              <a:solidFill>
                <a:srgbClr val="714D3A"/>
              </a:solidFill>
              <a:prstDash val="solid"/>
              <a:round/>
            </a:ln>
          </a:right>
          <a:top>
            <a:ln w="50800" cap="flat">
              <a:solidFill>
                <a:srgbClr val="714D3A"/>
              </a:solidFill>
              <a:prstDash val="solid"/>
              <a:round/>
            </a:ln>
          </a:top>
          <a:bottom>
            <a:ln w="12700" cap="flat">
              <a:solidFill>
                <a:srgbClr val="714D3A"/>
              </a:solidFill>
              <a:prstDash val="solid"/>
              <a:round/>
            </a:ln>
          </a:bottom>
          <a:insideH>
            <a:ln w="12700" cap="flat">
              <a:solidFill>
                <a:srgbClr val="714D3A"/>
              </a:solidFill>
              <a:prstDash val="solid"/>
              <a:round/>
            </a:ln>
          </a:insideH>
          <a:insideV>
            <a:ln w="12700" cap="flat">
              <a:solidFill>
                <a:srgbClr val="714D3A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n">
        <a:fontRef idx="minor">
          <a:srgbClr val="714D3A"/>
        </a:fontRef>
        <a:srgbClr val="714D3A"/>
      </a:tcTxStyle>
      <a:tcStyle>
        <a:tcBdr>
          <a:left>
            <a:ln w="12700" cap="flat">
              <a:solidFill>
                <a:srgbClr val="714D3A"/>
              </a:solidFill>
              <a:prstDash val="solid"/>
              <a:round/>
            </a:ln>
          </a:left>
          <a:right>
            <a:ln w="12700" cap="flat">
              <a:solidFill>
                <a:srgbClr val="714D3A"/>
              </a:solidFill>
              <a:prstDash val="solid"/>
              <a:round/>
            </a:ln>
          </a:right>
          <a:top>
            <a:ln w="12700" cap="flat">
              <a:solidFill>
                <a:srgbClr val="714D3A"/>
              </a:solidFill>
              <a:prstDash val="solid"/>
              <a:round/>
            </a:ln>
          </a:top>
          <a:bottom>
            <a:ln w="25400" cap="flat">
              <a:solidFill>
                <a:srgbClr val="714D3A"/>
              </a:solidFill>
              <a:prstDash val="solid"/>
              <a:round/>
            </a:ln>
          </a:bottom>
          <a:insideH>
            <a:ln w="12700" cap="flat">
              <a:solidFill>
                <a:srgbClr val="714D3A"/>
              </a:solidFill>
              <a:prstDash val="solid"/>
              <a:round/>
            </a:ln>
          </a:insideH>
          <a:insideV>
            <a:ln w="12700" cap="flat">
              <a:solidFill>
                <a:srgbClr val="714D3A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" name="Shape 3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" name="Shape 3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Introduction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50240" y="390595"/>
            <a:ext cx="11704321" cy="188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50240" y="2275839"/>
            <a:ext cx="11704321" cy="7477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9320107" y="9040142"/>
            <a:ext cx="3034454" cy="249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r" defTabSz="584200">
              <a:defRPr sz="1400">
                <a:solidFill>
                  <a:srgbClr val="4F4A37"/>
                </a:solidFill>
                <a:uFill>
                  <a:solidFill>
                    <a:srgbClr val="4F4A37"/>
                  </a:solidFill>
                </a:uFill>
                <a:latin typeface="+mn-lt"/>
                <a:ea typeface="+mn-ea"/>
                <a:cs typeface="+mn-cs"/>
                <a:sym typeface="Dido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600" u="none">
          <a:ln>
            <a:noFill/>
          </a:ln>
          <a:solidFill>
            <a:srgbClr val="714D3A"/>
          </a:solidFill>
          <a:uFill>
            <a:solidFill>
              <a:srgbClr val="714D3A"/>
            </a:solidFill>
          </a:uFill>
          <a:latin typeface="+mn-lt"/>
          <a:ea typeface="+mn-ea"/>
          <a:cs typeface="+mn-cs"/>
          <a:sym typeface="Dido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600" u="none">
          <a:ln>
            <a:noFill/>
          </a:ln>
          <a:solidFill>
            <a:srgbClr val="714D3A"/>
          </a:solidFill>
          <a:uFill>
            <a:solidFill>
              <a:srgbClr val="714D3A"/>
            </a:solidFill>
          </a:uFill>
          <a:latin typeface="+mn-lt"/>
          <a:ea typeface="+mn-ea"/>
          <a:cs typeface="+mn-cs"/>
          <a:sym typeface="Dido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600" u="none">
          <a:ln>
            <a:noFill/>
          </a:ln>
          <a:solidFill>
            <a:srgbClr val="714D3A"/>
          </a:solidFill>
          <a:uFill>
            <a:solidFill>
              <a:srgbClr val="714D3A"/>
            </a:solidFill>
          </a:uFill>
          <a:latin typeface="+mn-lt"/>
          <a:ea typeface="+mn-ea"/>
          <a:cs typeface="+mn-cs"/>
          <a:sym typeface="Dido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600" u="none">
          <a:ln>
            <a:noFill/>
          </a:ln>
          <a:solidFill>
            <a:srgbClr val="714D3A"/>
          </a:solidFill>
          <a:uFill>
            <a:solidFill>
              <a:srgbClr val="714D3A"/>
            </a:solidFill>
          </a:uFill>
          <a:latin typeface="+mn-lt"/>
          <a:ea typeface="+mn-ea"/>
          <a:cs typeface="+mn-cs"/>
          <a:sym typeface="Dido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600" u="none">
          <a:ln>
            <a:noFill/>
          </a:ln>
          <a:solidFill>
            <a:srgbClr val="714D3A"/>
          </a:solidFill>
          <a:uFill>
            <a:solidFill>
              <a:srgbClr val="714D3A"/>
            </a:solidFill>
          </a:uFill>
          <a:latin typeface="+mn-lt"/>
          <a:ea typeface="+mn-ea"/>
          <a:cs typeface="+mn-cs"/>
          <a:sym typeface="Didot"/>
        </a:defRPr>
      </a:lvl5pPr>
      <a:lvl6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600" u="none">
          <a:ln>
            <a:noFill/>
          </a:ln>
          <a:solidFill>
            <a:srgbClr val="714D3A"/>
          </a:solidFill>
          <a:uFill>
            <a:solidFill>
              <a:srgbClr val="714D3A"/>
            </a:solidFill>
          </a:uFill>
          <a:latin typeface="+mn-lt"/>
          <a:ea typeface="+mn-ea"/>
          <a:cs typeface="+mn-cs"/>
          <a:sym typeface="Didot"/>
        </a:defRPr>
      </a:lvl6pPr>
      <a:lvl7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600" u="none">
          <a:ln>
            <a:noFill/>
          </a:ln>
          <a:solidFill>
            <a:srgbClr val="714D3A"/>
          </a:solidFill>
          <a:uFill>
            <a:solidFill>
              <a:srgbClr val="714D3A"/>
            </a:solidFill>
          </a:uFill>
          <a:latin typeface="+mn-lt"/>
          <a:ea typeface="+mn-ea"/>
          <a:cs typeface="+mn-cs"/>
          <a:sym typeface="Didot"/>
        </a:defRPr>
      </a:lvl7pPr>
      <a:lvl8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600" u="none">
          <a:ln>
            <a:noFill/>
          </a:ln>
          <a:solidFill>
            <a:srgbClr val="714D3A"/>
          </a:solidFill>
          <a:uFill>
            <a:solidFill>
              <a:srgbClr val="714D3A"/>
            </a:solidFill>
          </a:uFill>
          <a:latin typeface="+mn-lt"/>
          <a:ea typeface="+mn-ea"/>
          <a:cs typeface="+mn-cs"/>
          <a:sym typeface="Dido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600" u="none">
          <a:ln>
            <a:noFill/>
          </a:ln>
          <a:solidFill>
            <a:srgbClr val="714D3A"/>
          </a:solidFill>
          <a:uFill>
            <a:solidFill>
              <a:srgbClr val="714D3A"/>
            </a:solidFill>
          </a:uFill>
          <a:latin typeface="+mn-lt"/>
          <a:ea typeface="+mn-ea"/>
          <a:cs typeface="+mn-cs"/>
          <a:sym typeface="Didot"/>
        </a:defRPr>
      </a:lvl9pPr>
    </p:titleStyle>
    <p:bodyStyle>
      <a:lvl1pPr marL="342900" marR="0" indent="-3429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4F4A37"/>
          </a:solidFill>
          <a:uFill>
            <a:solidFill>
              <a:srgbClr val="4F4A37"/>
            </a:solidFill>
          </a:uFill>
          <a:latin typeface="+mn-lt"/>
          <a:ea typeface="+mn-ea"/>
          <a:cs typeface="+mn-cs"/>
          <a:sym typeface="Didot"/>
        </a:defRPr>
      </a:lvl1pPr>
      <a:lvl2pPr marL="342900" marR="0" indent="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4F4A37"/>
          </a:solidFill>
          <a:uFill>
            <a:solidFill>
              <a:srgbClr val="4F4A37"/>
            </a:solidFill>
          </a:uFill>
          <a:latin typeface="+mn-lt"/>
          <a:ea typeface="+mn-ea"/>
          <a:cs typeface="+mn-cs"/>
          <a:sym typeface="Didot"/>
        </a:defRPr>
      </a:lvl2pPr>
      <a:lvl3pPr marL="342900" marR="0" indent="3429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4F4A37"/>
          </a:solidFill>
          <a:uFill>
            <a:solidFill>
              <a:srgbClr val="4F4A37"/>
            </a:solidFill>
          </a:uFill>
          <a:latin typeface="+mn-lt"/>
          <a:ea typeface="+mn-ea"/>
          <a:cs typeface="+mn-cs"/>
          <a:sym typeface="Didot"/>
        </a:defRPr>
      </a:lvl3pPr>
      <a:lvl4pPr marL="342900" marR="0" indent="6858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4F4A37"/>
          </a:solidFill>
          <a:uFill>
            <a:solidFill>
              <a:srgbClr val="4F4A37"/>
            </a:solidFill>
          </a:uFill>
          <a:latin typeface="+mn-lt"/>
          <a:ea typeface="+mn-ea"/>
          <a:cs typeface="+mn-cs"/>
          <a:sym typeface="Didot"/>
        </a:defRPr>
      </a:lvl4pPr>
      <a:lvl5pPr marL="342900" marR="0" indent="10287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4F4A37"/>
          </a:solidFill>
          <a:uFill>
            <a:solidFill>
              <a:srgbClr val="4F4A37"/>
            </a:solidFill>
          </a:uFill>
          <a:latin typeface="+mn-lt"/>
          <a:ea typeface="+mn-ea"/>
          <a:cs typeface="+mn-cs"/>
          <a:sym typeface="Didot"/>
        </a:defRPr>
      </a:lvl5pPr>
      <a:lvl6pPr marL="342900" marR="0" indent="14859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4F4A37"/>
          </a:solidFill>
          <a:uFill>
            <a:solidFill>
              <a:srgbClr val="4F4A37"/>
            </a:solidFill>
          </a:uFill>
          <a:latin typeface="+mn-lt"/>
          <a:ea typeface="+mn-ea"/>
          <a:cs typeface="+mn-cs"/>
          <a:sym typeface="Didot"/>
        </a:defRPr>
      </a:lvl6pPr>
      <a:lvl7pPr marL="342900" marR="0" indent="19431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4F4A37"/>
          </a:solidFill>
          <a:uFill>
            <a:solidFill>
              <a:srgbClr val="4F4A37"/>
            </a:solidFill>
          </a:uFill>
          <a:latin typeface="+mn-lt"/>
          <a:ea typeface="+mn-ea"/>
          <a:cs typeface="+mn-cs"/>
          <a:sym typeface="Didot"/>
        </a:defRPr>
      </a:lvl7pPr>
      <a:lvl8pPr marL="342900" marR="0" indent="24003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4F4A37"/>
          </a:solidFill>
          <a:uFill>
            <a:solidFill>
              <a:srgbClr val="4F4A37"/>
            </a:solidFill>
          </a:uFill>
          <a:latin typeface="+mn-lt"/>
          <a:ea typeface="+mn-ea"/>
          <a:cs typeface="+mn-cs"/>
          <a:sym typeface="Didot"/>
        </a:defRPr>
      </a:lvl8pPr>
      <a:lvl9pPr marL="342900" marR="0" indent="2857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4F4A37"/>
          </a:solidFill>
          <a:uFill>
            <a:solidFill>
              <a:srgbClr val="4F4A37"/>
            </a:solidFill>
          </a:uFill>
          <a:latin typeface="+mn-lt"/>
          <a:ea typeface="+mn-ea"/>
          <a:cs typeface="+mn-cs"/>
          <a:sym typeface="Dido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4F4A37"/>
            </a:solidFill>
          </a:uFill>
          <a:latin typeface="+mn-lt"/>
          <a:ea typeface="+mn-ea"/>
          <a:cs typeface="+mn-cs"/>
          <a:sym typeface="Didot"/>
        </a:defRPr>
      </a:lvl1pPr>
      <a:lvl2pPr marL="0" marR="0" indent="3429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4F4A37"/>
            </a:solidFill>
          </a:uFill>
          <a:latin typeface="+mn-lt"/>
          <a:ea typeface="+mn-ea"/>
          <a:cs typeface="+mn-cs"/>
          <a:sym typeface="Didot"/>
        </a:defRPr>
      </a:lvl2pPr>
      <a:lvl3pPr marL="0" marR="0" indent="685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4F4A37"/>
            </a:solidFill>
          </a:uFill>
          <a:latin typeface="+mn-lt"/>
          <a:ea typeface="+mn-ea"/>
          <a:cs typeface="+mn-cs"/>
          <a:sym typeface="Didot"/>
        </a:defRPr>
      </a:lvl3pPr>
      <a:lvl4pPr marL="0" marR="0" indent="10287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4F4A37"/>
            </a:solidFill>
          </a:uFill>
          <a:latin typeface="+mn-lt"/>
          <a:ea typeface="+mn-ea"/>
          <a:cs typeface="+mn-cs"/>
          <a:sym typeface="Didot"/>
        </a:defRPr>
      </a:lvl4pPr>
      <a:lvl5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4F4A37"/>
            </a:solidFill>
          </a:uFill>
          <a:latin typeface="+mn-lt"/>
          <a:ea typeface="+mn-ea"/>
          <a:cs typeface="+mn-cs"/>
          <a:sym typeface="Didot"/>
        </a:defRPr>
      </a:lvl5pPr>
      <a:lvl6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4F4A37"/>
            </a:solidFill>
          </a:uFill>
          <a:latin typeface="+mn-lt"/>
          <a:ea typeface="+mn-ea"/>
          <a:cs typeface="+mn-cs"/>
          <a:sym typeface="Didot"/>
        </a:defRPr>
      </a:lvl6pPr>
      <a:lvl7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4F4A37"/>
            </a:solidFill>
          </a:uFill>
          <a:latin typeface="+mn-lt"/>
          <a:ea typeface="+mn-ea"/>
          <a:cs typeface="+mn-cs"/>
          <a:sym typeface="Didot"/>
        </a:defRPr>
      </a:lvl7pPr>
      <a:lvl8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4F4A37"/>
            </a:solidFill>
          </a:uFill>
          <a:latin typeface="+mn-lt"/>
          <a:ea typeface="+mn-ea"/>
          <a:cs typeface="+mn-cs"/>
          <a:sym typeface="Didot"/>
        </a:defRPr>
      </a:lvl8pPr>
      <a:lvl9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4F4A37"/>
            </a:solidFill>
          </a:uFill>
          <a:latin typeface="+mn-lt"/>
          <a:ea typeface="+mn-ea"/>
          <a:cs typeface="+mn-cs"/>
          <a:sym typeface="Dido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與你的孩子一起成長"/>
          <p:cNvSpPr txBox="1"/>
          <p:nvPr>
            <p:ph type="title" idx="4294967295"/>
          </p:nvPr>
        </p:nvSpPr>
        <p:spPr>
          <a:xfrm>
            <a:off x="1104900" y="6248400"/>
            <a:ext cx="10795000" cy="1397000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與你的孩子一起成長</a:t>
            </a:r>
          </a:p>
        </p:txBody>
      </p:sp>
      <p:sp>
        <p:nvSpPr>
          <p:cNvPr id="35" name="Grow up with my children"/>
          <p:cNvSpPr txBox="1"/>
          <p:nvPr>
            <p:ph type="body" sz="quarter" idx="4294967295"/>
          </p:nvPr>
        </p:nvSpPr>
        <p:spPr>
          <a:xfrm>
            <a:off x="1104900" y="7632700"/>
            <a:ext cx="10795000" cy="1092200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 defTabSz="519937">
              <a:spcBef>
                <a:spcPts val="0"/>
              </a:spcBef>
              <a:defRPr sz="2314"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/>
            <a:r>
              <a:t>Grow up with my children</a:t>
            </a:r>
          </a:p>
        </p:txBody>
      </p:sp>
      <p:pic>
        <p:nvPicPr>
          <p:cNvPr id="36" name="pasted-image.jpg" descr="pasted-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7331" y="123679"/>
            <a:ext cx="7153810" cy="54482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102_0276.JPG" descr="102_027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6820" y="941931"/>
            <a:ext cx="6155606" cy="4313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102_0281.JPG" descr="102_028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2084" y="5034156"/>
            <a:ext cx="5786680" cy="3857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G_3637.JPG" descr="IMG_3637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41450" y="1806282"/>
            <a:ext cx="3897224" cy="584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G_1438.JPG" descr="IMG_14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2107" y="1016280"/>
            <a:ext cx="6331378" cy="4220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Scan10001.JPG" descr="Scan1000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58921" y="4007111"/>
            <a:ext cx="6845911" cy="45953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G_3861.JPG" descr="IMG_386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54745" y="4128670"/>
            <a:ext cx="6897159" cy="4598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IMG_0307.JPG" descr="IMG_030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2913" y="1379314"/>
            <a:ext cx="4663315" cy="6994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G_0185.JPG" descr="IMG_018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223" y="1044394"/>
            <a:ext cx="5688284" cy="3792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IMG_1696.JPG" descr="IMG_169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12693" y="4120471"/>
            <a:ext cx="6710910" cy="44739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83530518-66AD-41DF-BC47-DACA68698562-L0-001.jpeg" descr="83530518-66AD-41DF-BC47-DACA68698562-L0-001.jpeg"/>
          <p:cNvPicPr>
            <a:picLocks noChangeAspect="1"/>
          </p:cNvPicPr>
          <p:nvPr/>
        </p:nvPicPr>
        <p:blipFill>
          <a:blip r:embed="rId2">
            <a:extLst/>
          </a:blip>
          <a:srcRect l="15201" t="22881" r="21784" b="14104"/>
          <a:stretch>
            <a:fillRect/>
          </a:stretch>
        </p:blipFill>
        <p:spPr>
          <a:xfrm>
            <a:off x="1428603" y="1224087"/>
            <a:ext cx="5849754" cy="4387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1C61D794-9EE8-486A-AF4A-38932911DE9E-L0-001.jpeg" descr="1C61D794-9EE8-486A-AF4A-38932911DE9E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78334" y="4179040"/>
            <a:ext cx="5678323" cy="42587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" name="Table"/>
          <p:cNvGraphicFramePr/>
          <p:nvPr/>
        </p:nvGraphicFramePr>
        <p:xfrm>
          <a:off x="938828" y="2386041"/>
          <a:ext cx="11139844" cy="6365704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1283901"/>
                <a:gridCol w="1973289"/>
                <a:gridCol w="4446215"/>
                <a:gridCol w="3423736"/>
              </a:tblGrid>
              <a:tr h="822175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sz="280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階段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sz="280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關系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sz="280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父母角色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sz="280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經文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1012544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接觸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敬畏神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介紹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箴言9:10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</a:tr>
              <a:tr h="1135778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觀察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父母親的神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榜樣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出埃及記3:6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</a:tr>
              <a:tr h="1048411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接納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我的神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宣教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羅馬書4:8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</a:tr>
              <a:tr h="1167046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爭扎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經歷神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安慰、解答丶禱告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約伯記42:5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</a:tr>
              <a:tr h="1167046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服事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為主而活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鼓勵丶禱告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羅馬書14:8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</a:tr>
            </a:tbl>
          </a:graphicData>
        </a:graphic>
      </p:graphicFrame>
      <p:sp>
        <p:nvSpPr>
          <p:cNvPr id="82" name="與神關係的演進"/>
          <p:cNvSpPr txBox="1"/>
          <p:nvPr/>
        </p:nvSpPr>
        <p:spPr>
          <a:xfrm>
            <a:off x="2960262" y="656235"/>
            <a:ext cx="7924801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914400">
              <a:defRPr sz="50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與神關係的演進</a:t>
            </a:r>
          </a:p>
        </p:txBody>
      </p:sp>
      <p:sp>
        <p:nvSpPr>
          <p:cNvPr id="83" name="敬畏耶和華是智慧的開端； 認識至聖者便是聰明。"/>
          <p:cNvSpPr/>
          <p:nvPr/>
        </p:nvSpPr>
        <p:spPr>
          <a:xfrm>
            <a:off x="4113373" y="3473369"/>
            <a:ext cx="4847432" cy="1214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" y="0"/>
                </a:moveTo>
                <a:cubicBezTo>
                  <a:pt x="94" y="0"/>
                  <a:pt x="0" y="374"/>
                  <a:pt x="0" y="840"/>
                </a:cubicBezTo>
                <a:lnTo>
                  <a:pt x="0" y="20753"/>
                </a:lnTo>
                <a:cubicBezTo>
                  <a:pt x="0" y="21219"/>
                  <a:pt x="94" y="21600"/>
                  <a:pt x="210" y="21600"/>
                </a:cubicBezTo>
                <a:lnTo>
                  <a:pt x="19694" y="21600"/>
                </a:lnTo>
                <a:cubicBezTo>
                  <a:pt x="19810" y="21600"/>
                  <a:pt x="19904" y="21219"/>
                  <a:pt x="19904" y="20753"/>
                </a:cubicBezTo>
                <a:lnTo>
                  <a:pt x="19904" y="7134"/>
                </a:lnTo>
                <a:lnTo>
                  <a:pt x="21600" y="4608"/>
                </a:lnTo>
                <a:lnTo>
                  <a:pt x="19904" y="2075"/>
                </a:lnTo>
                <a:lnTo>
                  <a:pt x="19904" y="840"/>
                </a:lnTo>
                <a:cubicBezTo>
                  <a:pt x="19904" y="374"/>
                  <a:pt x="19810" y="0"/>
                  <a:pt x="19694" y="0"/>
                </a:cubicBezTo>
                <a:lnTo>
                  <a:pt x="210" y="0"/>
                </a:lnTo>
                <a:close/>
              </a:path>
            </a:pathLst>
          </a:custGeom>
          <a:solidFill>
            <a:srgbClr val="714D3A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2800">
                <a:solidFill>
                  <a:srgbClr val="FFFFFF"/>
                </a:solidFill>
                <a:uFill>
                  <a:solidFill>
                    <a:srgbClr val="375C71"/>
                  </a:solidFill>
                </a:uFill>
                <a:latin typeface="+mn-lt"/>
                <a:ea typeface="+mn-ea"/>
                <a:cs typeface="+mn-cs"/>
                <a:sym typeface="Didot"/>
              </a:defRPr>
            </a:lvl1pPr>
          </a:lstStyle>
          <a:p>
            <a:pPr/>
            <a:r>
              <a:t>敬畏耶和華是智慧的開端； 認識至聖者便是聰明。</a:t>
            </a:r>
          </a:p>
        </p:txBody>
      </p:sp>
      <p:sp>
        <p:nvSpPr>
          <p:cNvPr id="84" name="「我是你父親的神，是 亞伯拉罕 的神， 以撒 的神， 雅各 的神。」"/>
          <p:cNvSpPr/>
          <p:nvPr/>
        </p:nvSpPr>
        <p:spPr>
          <a:xfrm>
            <a:off x="1643602" y="4658616"/>
            <a:ext cx="7178279" cy="1199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2" y="0"/>
                </a:moveTo>
                <a:cubicBezTo>
                  <a:pt x="64" y="0"/>
                  <a:pt x="0" y="380"/>
                  <a:pt x="0" y="851"/>
                </a:cubicBezTo>
                <a:lnTo>
                  <a:pt x="0" y="20749"/>
                </a:lnTo>
                <a:cubicBezTo>
                  <a:pt x="0" y="21220"/>
                  <a:pt x="64" y="21600"/>
                  <a:pt x="142" y="21600"/>
                </a:cubicBezTo>
                <a:lnTo>
                  <a:pt x="20315" y="21600"/>
                </a:lnTo>
                <a:cubicBezTo>
                  <a:pt x="20394" y="21600"/>
                  <a:pt x="20457" y="21220"/>
                  <a:pt x="20457" y="20749"/>
                </a:cubicBezTo>
                <a:lnTo>
                  <a:pt x="20457" y="7212"/>
                </a:lnTo>
                <a:lnTo>
                  <a:pt x="21600" y="4653"/>
                </a:lnTo>
                <a:lnTo>
                  <a:pt x="20457" y="2101"/>
                </a:lnTo>
                <a:lnTo>
                  <a:pt x="20457" y="851"/>
                </a:lnTo>
                <a:cubicBezTo>
                  <a:pt x="20457" y="380"/>
                  <a:pt x="20394" y="0"/>
                  <a:pt x="20315" y="0"/>
                </a:cubicBezTo>
                <a:lnTo>
                  <a:pt x="142" y="0"/>
                </a:lnTo>
                <a:close/>
              </a:path>
            </a:pathLst>
          </a:custGeom>
          <a:solidFill>
            <a:srgbClr val="714D3A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2800">
                <a:solidFill>
                  <a:srgbClr val="FFFFFF"/>
                </a:solidFill>
                <a:uFill>
                  <a:solidFill>
                    <a:srgbClr val="375C71"/>
                  </a:solidFill>
                </a:uFill>
                <a:latin typeface="+mn-lt"/>
                <a:ea typeface="+mn-ea"/>
                <a:cs typeface="+mn-cs"/>
                <a:sym typeface="Didot"/>
              </a:defRPr>
            </a:lvl1pPr>
          </a:lstStyle>
          <a:p>
            <a:pPr/>
            <a:r>
              <a:t>「我是你父親的神，是 亞伯拉罕 的神， 以撒 的神， 雅各 的神。」 </a:t>
            </a:r>
          </a:p>
        </p:txBody>
      </p:sp>
      <p:sp>
        <p:nvSpPr>
          <p:cNvPr id="85" name="我從前風聞有你， 現在親眼看見你。"/>
          <p:cNvSpPr/>
          <p:nvPr/>
        </p:nvSpPr>
        <p:spPr>
          <a:xfrm>
            <a:off x="2480308" y="6859922"/>
            <a:ext cx="6488113" cy="773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7" y="0"/>
                </a:moveTo>
                <a:cubicBezTo>
                  <a:pt x="70" y="0"/>
                  <a:pt x="0" y="590"/>
                  <a:pt x="0" y="1319"/>
                </a:cubicBezTo>
                <a:lnTo>
                  <a:pt x="0" y="20281"/>
                </a:lnTo>
                <a:cubicBezTo>
                  <a:pt x="0" y="21010"/>
                  <a:pt x="70" y="21600"/>
                  <a:pt x="157" y="21600"/>
                </a:cubicBezTo>
                <a:lnTo>
                  <a:pt x="20178" y="21600"/>
                </a:lnTo>
                <a:cubicBezTo>
                  <a:pt x="20265" y="21600"/>
                  <a:pt x="20336" y="21010"/>
                  <a:pt x="20336" y="20281"/>
                </a:cubicBezTo>
                <a:lnTo>
                  <a:pt x="20336" y="11182"/>
                </a:lnTo>
                <a:lnTo>
                  <a:pt x="21600" y="7215"/>
                </a:lnTo>
                <a:lnTo>
                  <a:pt x="20336" y="3258"/>
                </a:lnTo>
                <a:lnTo>
                  <a:pt x="20336" y="1319"/>
                </a:lnTo>
                <a:cubicBezTo>
                  <a:pt x="20336" y="590"/>
                  <a:pt x="20265" y="0"/>
                  <a:pt x="20178" y="0"/>
                </a:cubicBezTo>
                <a:lnTo>
                  <a:pt x="157" y="0"/>
                </a:lnTo>
                <a:close/>
              </a:path>
            </a:pathLst>
          </a:custGeom>
          <a:solidFill>
            <a:srgbClr val="714D3A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2800">
                <a:solidFill>
                  <a:srgbClr val="FFFFFF"/>
                </a:solidFill>
                <a:uFill>
                  <a:solidFill>
                    <a:srgbClr val="375C71"/>
                  </a:solidFill>
                </a:uFill>
                <a:latin typeface="+mn-lt"/>
                <a:ea typeface="+mn-ea"/>
                <a:cs typeface="+mn-cs"/>
                <a:sym typeface="Didot"/>
              </a:defRPr>
            </a:lvl1pPr>
          </a:lstStyle>
          <a:p>
            <a:pPr/>
            <a:r>
              <a:t>我從前風聞有你， 現在親眼看見你。</a:t>
            </a:r>
          </a:p>
        </p:txBody>
      </p:sp>
      <p:sp>
        <p:nvSpPr>
          <p:cNvPr id="86" name="我們若活着，是為主而活；若死了，是為主而死。"/>
          <p:cNvSpPr/>
          <p:nvPr/>
        </p:nvSpPr>
        <p:spPr>
          <a:xfrm>
            <a:off x="3830245" y="7658208"/>
            <a:ext cx="5091907" cy="1214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" y="0"/>
                </a:moveTo>
                <a:cubicBezTo>
                  <a:pt x="90" y="0"/>
                  <a:pt x="0" y="375"/>
                  <a:pt x="0" y="840"/>
                </a:cubicBezTo>
                <a:lnTo>
                  <a:pt x="0" y="20760"/>
                </a:lnTo>
                <a:cubicBezTo>
                  <a:pt x="0" y="21225"/>
                  <a:pt x="90" y="21600"/>
                  <a:pt x="200" y="21600"/>
                </a:cubicBezTo>
                <a:lnTo>
                  <a:pt x="19788" y="21600"/>
                </a:lnTo>
                <a:cubicBezTo>
                  <a:pt x="19899" y="21600"/>
                  <a:pt x="19989" y="21225"/>
                  <a:pt x="19989" y="20760"/>
                </a:cubicBezTo>
                <a:lnTo>
                  <a:pt x="19989" y="7120"/>
                </a:lnTo>
                <a:lnTo>
                  <a:pt x="21600" y="4594"/>
                </a:lnTo>
                <a:lnTo>
                  <a:pt x="19989" y="2075"/>
                </a:lnTo>
                <a:lnTo>
                  <a:pt x="19989" y="840"/>
                </a:lnTo>
                <a:cubicBezTo>
                  <a:pt x="19989" y="375"/>
                  <a:pt x="19899" y="0"/>
                  <a:pt x="19788" y="0"/>
                </a:cubicBezTo>
                <a:lnTo>
                  <a:pt x="200" y="0"/>
                </a:lnTo>
                <a:close/>
              </a:path>
            </a:pathLst>
          </a:custGeom>
          <a:solidFill>
            <a:srgbClr val="714D3A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2800">
                <a:solidFill>
                  <a:srgbClr val="FFFFFF"/>
                </a:solidFill>
                <a:uFill>
                  <a:solidFill>
                    <a:srgbClr val="375C71"/>
                  </a:solidFill>
                </a:uFill>
                <a:latin typeface="+mn-lt"/>
                <a:ea typeface="+mn-ea"/>
                <a:cs typeface="+mn-cs"/>
                <a:sym typeface="Didot"/>
              </a:defRPr>
            </a:lvl1pPr>
          </a:lstStyle>
          <a:p>
            <a:pPr/>
            <a:r>
              <a:t>我們若活着，是為主而活；若死了，是為主而死。</a:t>
            </a:r>
          </a:p>
        </p:txBody>
      </p:sp>
      <p:sp>
        <p:nvSpPr>
          <p:cNvPr id="87" name="“惟有基督在我們還作罪人的時候為我們死，神的愛就在此向我們顯明了。"/>
          <p:cNvSpPr/>
          <p:nvPr/>
        </p:nvSpPr>
        <p:spPr>
          <a:xfrm>
            <a:off x="1797006" y="5770773"/>
            <a:ext cx="7178279" cy="1264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2" y="0"/>
                </a:moveTo>
                <a:cubicBezTo>
                  <a:pt x="64" y="0"/>
                  <a:pt x="0" y="361"/>
                  <a:pt x="0" y="807"/>
                </a:cubicBezTo>
                <a:lnTo>
                  <a:pt x="0" y="20793"/>
                </a:lnTo>
                <a:cubicBezTo>
                  <a:pt x="0" y="21239"/>
                  <a:pt x="64" y="21600"/>
                  <a:pt x="142" y="21600"/>
                </a:cubicBezTo>
                <a:lnTo>
                  <a:pt x="20315" y="21600"/>
                </a:lnTo>
                <a:cubicBezTo>
                  <a:pt x="20394" y="21600"/>
                  <a:pt x="20457" y="21239"/>
                  <a:pt x="20457" y="20793"/>
                </a:cubicBezTo>
                <a:lnTo>
                  <a:pt x="20457" y="6839"/>
                </a:lnTo>
                <a:lnTo>
                  <a:pt x="21600" y="4412"/>
                </a:lnTo>
                <a:lnTo>
                  <a:pt x="20457" y="1993"/>
                </a:lnTo>
                <a:lnTo>
                  <a:pt x="20457" y="807"/>
                </a:lnTo>
                <a:cubicBezTo>
                  <a:pt x="20457" y="361"/>
                  <a:pt x="20394" y="0"/>
                  <a:pt x="20315" y="0"/>
                </a:cubicBezTo>
                <a:lnTo>
                  <a:pt x="142" y="0"/>
                </a:lnTo>
                <a:close/>
              </a:path>
            </a:pathLst>
          </a:custGeom>
          <a:solidFill>
            <a:srgbClr val="714D3A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2800">
                <a:solidFill>
                  <a:srgbClr val="FFFFFF"/>
                </a:solidFill>
                <a:uFill>
                  <a:solidFill>
                    <a:srgbClr val="375C71"/>
                  </a:solidFill>
                </a:uFill>
                <a:latin typeface="+mn-lt"/>
                <a:ea typeface="+mn-ea"/>
                <a:cs typeface="+mn-cs"/>
                <a:sym typeface="Didot"/>
              </a:defRPr>
            </a:lvl1pPr>
          </a:lstStyle>
          <a:p>
            <a:pPr/>
            <a:r>
              <a:t>“惟有基督在我們還作罪人的時候為我們死，神的愛就在此向我們顯明了。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xit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xit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xit" nodeType="click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xit" nodeType="clickEffect" presetSubtype="2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xit" nodeType="clickEffect" presetSubtype="2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7" grpId="6"/>
      <p:bldP build="whole" bldLvl="1" animBg="1" rev="0" advAuto="0" spid="87" grpId="7"/>
      <p:bldP build="whole" bldLvl="1" animBg="1" rev="0" advAuto="0" spid="83" grpId="2"/>
      <p:bldP build="whole" bldLvl="1" animBg="1" rev="0" advAuto="0" spid="83" grpId="3"/>
      <p:bldP build="whole" bldLvl="1" animBg="1" rev="0" advAuto="0" spid="81" grpId="1"/>
      <p:bldP build="whole" bldLvl="1" animBg="1" rev="0" advAuto="0" spid="85" grpId="8"/>
      <p:bldP build="whole" bldLvl="1" animBg="1" rev="0" advAuto="0" spid="85" grpId="9"/>
      <p:bldP build="whole" bldLvl="1" animBg="1" rev="0" advAuto="0" spid="84" grpId="4"/>
      <p:bldP build="whole" bldLvl="1" animBg="1" rev="0" advAuto="0" spid="84" grpId="5"/>
      <p:bldP build="whole" bldLvl="1" animBg="1" rev="0" advAuto="0" spid="86" grpId="10"/>
      <p:bldP build="whole" bldLvl="1" animBg="1" rev="0" advAuto="0" spid="86" grpId="1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教養合神心意的子女"/>
          <p:cNvSpPr txBox="1"/>
          <p:nvPr/>
        </p:nvSpPr>
        <p:spPr>
          <a:xfrm>
            <a:off x="5722702" y="2134339"/>
            <a:ext cx="6935331" cy="702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5500"/>
            </a:lvl1pPr>
          </a:lstStyle>
          <a:p>
            <a:pPr/>
            <a:r>
              <a:t>教養合神心意的子女</a:t>
            </a:r>
          </a:p>
        </p:txBody>
      </p:sp>
      <p:sp>
        <p:nvSpPr>
          <p:cNvPr id="90" name="1. 從零用錢到十一奉獻…"/>
          <p:cNvSpPr txBox="1"/>
          <p:nvPr/>
        </p:nvSpPr>
        <p:spPr>
          <a:xfrm>
            <a:off x="1593240" y="4451350"/>
            <a:ext cx="9432740" cy="3239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2900" indent="-342900" defTabSz="584200">
              <a:spcBef>
                <a:spcPts val="3200"/>
              </a:spcBef>
              <a:defRPr b="1" sz="5000">
                <a:solidFill>
                  <a:srgbClr val="4F4A37"/>
                </a:solidFill>
                <a:uFill>
                  <a:solidFill>
                    <a:srgbClr val="4F4A37"/>
                  </a:solidFill>
                </a:uFill>
                <a:latin typeface="+mn-lt"/>
                <a:ea typeface="+mn-ea"/>
                <a:cs typeface="+mn-cs"/>
                <a:sym typeface="Didot"/>
              </a:defRPr>
            </a:pPr>
            <a:r>
              <a:t>1. 從零用錢到十一奉獻</a:t>
            </a:r>
          </a:p>
          <a:p>
            <a:pPr marL="342900" indent="-342900" defTabSz="584200">
              <a:spcBef>
                <a:spcPts val="3200"/>
              </a:spcBef>
              <a:defRPr b="1" sz="5000">
                <a:solidFill>
                  <a:srgbClr val="4F4A37"/>
                </a:solidFill>
                <a:uFill>
                  <a:solidFill>
                    <a:srgbClr val="4F4A37"/>
                  </a:solidFill>
                </a:uFill>
                <a:latin typeface="+mn-lt"/>
                <a:ea typeface="+mn-ea"/>
                <a:cs typeface="+mn-cs"/>
                <a:sym typeface="Didot"/>
              </a:defRPr>
            </a:pPr>
            <a:r>
              <a:t>2. 從被人服侍到服侍教會</a:t>
            </a:r>
          </a:p>
          <a:p>
            <a:pPr marL="342900" indent="-342900" defTabSz="584200">
              <a:spcBef>
                <a:spcPts val="3200"/>
              </a:spcBef>
              <a:defRPr b="1" sz="5000">
                <a:solidFill>
                  <a:srgbClr val="4F4A37"/>
                </a:solidFill>
                <a:uFill>
                  <a:solidFill>
                    <a:srgbClr val="4F4A37"/>
                  </a:solidFill>
                </a:uFill>
                <a:latin typeface="+mn-lt"/>
                <a:ea typeface="+mn-ea"/>
                <a:cs typeface="+mn-cs"/>
                <a:sym typeface="Didot"/>
              </a:defRPr>
            </a:pPr>
            <a:r>
              <a:t>3. 從父母的神到自己的信仰</a:t>
            </a:r>
          </a:p>
        </p:txBody>
      </p:sp>
      <p:pic>
        <p:nvPicPr>
          <p:cNvPr id="9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8896" y="431740"/>
            <a:ext cx="4953966" cy="38095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9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我們的理想兒女          六育並進 － 靈，德，智，體，群，美"/>
          <p:cNvSpPr txBox="1"/>
          <p:nvPr>
            <p:ph type="title" idx="4294967295"/>
          </p:nvPr>
        </p:nvSpPr>
        <p:spPr>
          <a:xfrm>
            <a:off x="893278" y="936659"/>
            <a:ext cx="10972801" cy="2342948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/>
          <a:p>
            <a:pPr algn="l" defTabSz="338835">
              <a:defRPr sz="4292"/>
            </a:pPr>
            <a:r>
              <a:rPr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我們的理想兒女</a:t>
            </a:r>
            <a:br>
              <a:rPr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</a:br>
            <a:r>
              <a:t>					</a:t>
            </a:r>
            <a:br/>
            <a:r>
              <a:t>			</a:t>
            </a:r>
            <a:r>
              <a:rPr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六育並進</a:t>
            </a:r>
            <a:r>
              <a:t> </a:t>
            </a:r>
            <a:r>
              <a:rPr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－</a:t>
            </a:r>
            <a:r>
              <a:t> </a:t>
            </a:r>
            <a:r>
              <a:rPr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靈，德，智，體，群，美</a:t>
            </a:r>
          </a:p>
        </p:txBody>
      </p:sp>
      <p:sp>
        <p:nvSpPr>
          <p:cNvPr id="41" name="我們心中的優先排序…"/>
          <p:cNvSpPr txBox="1"/>
          <p:nvPr>
            <p:ph type="body" idx="4294967295"/>
          </p:nvPr>
        </p:nvSpPr>
        <p:spPr>
          <a:xfrm>
            <a:off x="650287" y="3108971"/>
            <a:ext cx="10795001" cy="5181601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/>
          <a:p>
            <a:pPr marL="366712" indent="-366712" defTabSz="457200">
              <a:spcBef>
                <a:spcPts val="2800"/>
              </a:spcBef>
              <a:buSzPct val="32500"/>
              <a:buBlip>
                <a:blip r:embed="rId2"/>
              </a:buBlip>
              <a:defRPr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我們心中的優先排序</a:t>
            </a:r>
            <a:endParaRPr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  <a:p>
            <a:pPr marL="366712" indent="-366712" defTabSz="457200">
              <a:spcBef>
                <a:spcPts val="2800"/>
              </a:spcBef>
              <a:buSzPct val="32500"/>
              <a:buBlip>
                <a:blip r:embed="rId2"/>
              </a:buBlip>
              <a:defRPr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實際實踐的優先排序</a:t>
            </a:r>
            <a:endParaRPr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  <a:p>
            <a:pPr marL="366712" indent="-366712" defTabSz="457200">
              <a:spcBef>
                <a:spcPts val="2800"/>
              </a:spcBef>
              <a:buSzPct val="32500"/>
              <a:buBlip>
                <a:blip r:embed="rId2"/>
              </a:buBlip>
              <a:defRPr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短視近利</a:t>
            </a:r>
            <a:r>
              <a:t> vs. </a:t>
            </a:r>
            <a:r>
              <a:rPr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長遠目標</a:t>
            </a:r>
          </a:p>
        </p:txBody>
      </p:sp>
      <p:pic>
        <p:nvPicPr>
          <p:cNvPr id="42" name="4D308CC1-6A76-41A7-8FDF-98B35AF2166E-L0-001.png" descr="4D308CC1-6A76-41A7-8FDF-98B35AF2166E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87907" y="3173954"/>
            <a:ext cx="3744659" cy="60122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神的要求是什麼？"/>
          <p:cNvSpPr txBox="1"/>
          <p:nvPr>
            <p:ph type="title" idx="4294967295"/>
          </p:nvPr>
        </p:nvSpPr>
        <p:spPr>
          <a:xfrm>
            <a:off x="1104900" y="571500"/>
            <a:ext cx="10795000" cy="1714500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Didot"/>
              </a:defRPr>
            </a:pPr>
            <a:r>
              <a:rPr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神的要求是什麼？</a:t>
            </a:r>
          </a:p>
        </p:txBody>
      </p:sp>
      <p:sp>
        <p:nvSpPr>
          <p:cNvPr id="45" name="申命記 4：9 你只要謹慎，殷勤保守你的心靈，免得忘記你親眼所看見的事，又免得你一生這事離開你的心；總要傳給你的子子孫孫…"/>
          <p:cNvSpPr txBox="1"/>
          <p:nvPr>
            <p:ph type="body" idx="4294967295"/>
          </p:nvPr>
        </p:nvSpPr>
        <p:spPr>
          <a:xfrm>
            <a:off x="1241425" y="2595562"/>
            <a:ext cx="10594975" cy="5715001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/>
          <a:p>
            <a:pPr marL="255104" indent="-255104" defTabSz="365760">
              <a:spcBef>
                <a:spcPts val="2200"/>
              </a:spcBef>
              <a:buSzPct val="28260"/>
              <a:buBlip>
                <a:blip r:embed="rId2"/>
              </a:buBlip>
              <a:defRPr sz="3680"/>
            </a:pPr>
            <a:r>
              <a: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申命記</a:t>
            </a:r>
            <a:r>
              <a:rPr sz="3200"/>
              <a:t> 4</a:t>
            </a:r>
            <a:r>
              <a: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：</a:t>
            </a:r>
            <a:r>
              <a:rPr sz="3200"/>
              <a:t>9 </a:t>
            </a:r>
            <a:r>
              <a: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你只要謹慎，殷勤保守你的心靈，免得忘記你親眼所看見的事，又免得你一生這事離開你的心；總要傳給你的子子孫孫</a:t>
            </a:r>
            <a:endParaRPr sz="3200"/>
          </a:p>
          <a:p>
            <a:pPr marL="255104" indent="-255104" defTabSz="365760">
              <a:spcBef>
                <a:spcPts val="2200"/>
              </a:spcBef>
              <a:buSzPct val="28260"/>
              <a:buBlip>
                <a:blip r:embed="rId2"/>
              </a:buBlip>
              <a:defRPr sz="3680"/>
            </a:pPr>
            <a:r>
              <a: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申命記</a:t>
            </a:r>
            <a:r>
              <a:rPr sz="3200"/>
              <a:t> 6</a:t>
            </a:r>
            <a:r>
              <a: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：</a:t>
            </a:r>
            <a:r>
              <a:rPr sz="3200"/>
              <a:t>6-7 </a:t>
            </a:r>
            <a:r>
              <a: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我今日所吩咐你的話都要記在心上， 也要殷勤教訓你的兒女。無論你坐在家裡，行在路上，躺下，起來，都要談論。</a:t>
            </a:r>
            <a:endParaRPr sz="3200"/>
          </a:p>
          <a:p>
            <a:pPr marL="255104" indent="-255104" defTabSz="365760">
              <a:spcBef>
                <a:spcPts val="2200"/>
              </a:spcBef>
              <a:buSzPct val="28260"/>
              <a:buBlip>
                <a:blip r:embed="rId2"/>
              </a:buBlip>
              <a:defRPr sz="3680"/>
            </a:pPr>
            <a:r>
              <a: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箴言 </a:t>
            </a:r>
            <a:r>
              <a:rPr sz="3200"/>
              <a:t>22:6 </a:t>
            </a:r>
            <a:r>
              <a: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教養孩童，使他走當行的道，就是到老他也不偏離。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傳 道 書 3  3 凡 事 都 有 定 期 ， 天 下 萬 務 都 有 定 時"/>
          <p:cNvSpPr txBox="1"/>
          <p:nvPr/>
        </p:nvSpPr>
        <p:spPr>
          <a:xfrm>
            <a:off x="1017248" y="6108819"/>
            <a:ext cx="10970304" cy="2757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365760">
              <a:defRPr sz="4320">
                <a:uFill>
                  <a:solidFill>
                    <a:srgbClr val="0000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t>傳 道 書 3 </a:t>
            </a:r>
            <a:br/>
            <a:r>
              <a:t>3 凡 事 都 有 定 期 ， 天 下 萬 務 都 有 定 時 </a:t>
            </a:r>
            <a:br/>
          </a:p>
        </p:txBody>
      </p:sp>
      <p:pic>
        <p:nvPicPr>
          <p:cNvPr id="48" name="pasted-image-3.jpg" descr="pasted-image-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843" y="462232"/>
            <a:ext cx="11657114" cy="5144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Table"/>
          <p:cNvGraphicFramePr/>
          <p:nvPr/>
        </p:nvGraphicFramePr>
        <p:xfrm>
          <a:off x="1166730" y="2349440"/>
          <a:ext cx="10684039" cy="610524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1231308"/>
                <a:gridCol w="3899142"/>
                <a:gridCol w="2257398"/>
                <a:gridCol w="3283489"/>
              </a:tblGrid>
              <a:tr h="965903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sz="280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季節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sz="280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子女年齡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sz="280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父母角色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sz="280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教養目標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1189552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服事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出生至兩歲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僕人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確保孩子安全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</a:tr>
              <a:tr h="1334330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領導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三至十三歲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權威者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讓孩子能自我管理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</a:tr>
              <a:tr h="1231689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指導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十三至十八/二十一歲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導師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讓孩子自立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</a:tr>
              <a:tr h="1371064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友誼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自立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朋友,諮詢者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5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28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讓孩子成為益友 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</a:tr>
            </a:tbl>
          </a:graphicData>
        </a:graphic>
      </p:graphicFrame>
      <p:sp>
        <p:nvSpPr>
          <p:cNvPr id="51" name="親子關係的演進"/>
          <p:cNvSpPr txBox="1"/>
          <p:nvPr/>
        </p:nvSpPr>
        <p:spPr>
          <a:xfrm>
            <a:off x="2960262" y="656235"/>
            <a:ext cx="7924801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914400">
              <a:defRPr sz="50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親子關係的演進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1. 角色的混亂…"/>
          <p:cNvSpPr txBox="1"/>
          <p:nvPr/>
        </p:nvSpPr>
        <p:spPr>
          <a:xfrm>
            <a:off x="2051093" y="3171253"/>
            <a:ext cx="4300393" cy="4199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281177" indent="-281177" defTabSz="479044">
              <a:spcBef>
                <a:spcPts val="2600"/>
              </a:spcBef>
              <a:defRPr b="1" sz="4674">
                <a:solidFill>
                  <a:srgbClr val="4F4A37"/>
                </a:solidFill>
                <a:uFill>
                  <a:solidFill>
                    <a:srgbClr val="4F4A37"/>
                  </a:solidFill>
                </a:uFill>
                <a:latin typeface="+mn-lt"/>
                <a:ea typeface="+mn-ea"/>
                <a:cs typeface="+mn-cs"/>
                <a:sym typeface="Didot"/>
              </a:defRPr>
            </a:pPr>
            <a:r>
              <a:t>1. 角色的混亂</a:t>
            </a:r>
          </a:p>
          <a:p>
            <a:pPr marL="281177" indent="-281177" defTabSz="479044">
              <a:spcBef>
                <a:spcPts val="2600"/>
              </a:spcBef>
              <a:defRPr b="1" sz="4674">
                <a:solidFill>
                  <a:srgbClr val="4F4A37"/>
                </a:solidFill>
                <a:uFill>
                  <a:solidFill>
                    <a:srgbClr val="4F4A37"/>
                  </a:solidFill>
                </a:uFill>
                <a:latin typeface="+mn-lt"/>
                <a:ea typeface="+mn-ea"/>
                <a:cs typeface="+mn-cs"/>
                <a:sym typeface="Didot"/>
              </a:defRPr>
            </a:pPr>
            <a:r>
              <a:t>2. 四季如春</a:t>
            </a:r>
          </a:p>
          <a:p>
            <a:pPr marL="281177" indent="-281177" defTabSz="479044">
              <a:spcBef>
                <a:spcPts val="2600"/>
              </a:spcBef>
              <a:defRPr b="1" sz="4674">
                <a:solidFill>
                  <a:srgbClr val="4F4A37"/>
                </a:solidFill>
                <a:uFill>
                  <a:solidFill>
                    <a:srgbClr val="4F4A37"/>
                  </a:solidFill>
                </a:uFill>
                <a:latin typeface="+mn-lt"/>
                <a:ea typeface="+mn-ea"/>
                <a:cs typeface="+mn-cs"/>
                <a:sym typeface="Didot"/>
              </a:defRPr>
            </a:pPr>
            <a:r>
              <a:t>3. 換季太久</a:t>
            </a:r>
          </a:p>
          <a:p>
            <a:pPr marL="281177" indent="-281177" defTabSz="479044">
              <a:spcBef>
                <a:spcPts val="2600"/>
              </a:spcBef>
              <a:defRPr b="1" sz="4674">
                <a:solidFill>
                  <a:srgbClr val="4F4A37"/>
                </a:solidFill>
                <a:uFill>
                  <a:solidFill>
                    <a:srgbClr val="4F4A37"/>
                  </a:solidFill>
                </a:uFill>
                <a:latin typeface="+mn-lt"/>
                <a:ea typeface="+mn-ea"/>
                <a:cs typeface="+mn-cs"/>
                <a:sym typeface="Didot"/>
              </a:defRPr>
            </a:pPr>
            <a:r>
              <a:t>4. 沒有目標</a:t>
            </a:r>
          </a:p>
        </p:txBody>
      </p:sp>
      <p:sp>
        <p:nvSpPr>
          <p:cNvPr id="54" name="親子關係演進的問題"/>
          <p:cNvSpPr txBox="1"/>
          <p:nvPr/>
        </p:nvSpPr>
        <p:spPr>
          <a:xfrm>
            <a:off x="1842600" y="1265300"/>
            <a:ext cx="7695784" cy="108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914400">
              <a:spcBef>
                <a:spcPts val="1000"/>
              </a:spcBef>
              <a:defRPr sz="5800">
                <a:uFill>
                  <a:solidFill>
                    <a:srgbClr val="000000"/>
                  </a:solidFill>
                </a:uFill>
              </a:defRPr>
            </a:lvl1pPr>
          </a:lstStyle>
          <a:p>
            <a:pPr>
              <a:defRPr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親子關係演進的問題</a:t>
            </a:r>
          </a:p>
        </p:txBody>
      </p:sp>
      <p:pic>
        <p:nvPicPr>
          <p:cNvPr id="55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7070" y="3171253"/>
            <a:ext cx="5299382" cy="52993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CCIC_Kids.jpg" descr="CCIC_Kid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0839" y="1403308"/>
            <a:ext cx="11343122" cy="69469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Untitled-10.jpg" descr="Untitled-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7131" y="4229079"/>
            <a:ext cx="6459621" cy="4455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Untitled-7-2.jpg" descr="Untitled-7-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22946" y="823654"/>
            <a:ext cx="6766132" cy="4914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Joy Wu_1.jpg" descr="Joy Wu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78310" y="954206"/>
            <a:ext cx="5968605" cy="4626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Franklin Wu.jpg" descr="Franklin Wu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2576" y="2021454"/>
            <a:ext cx="4832029" cy="64986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17A87"/>
      </a:accent1>
      <a:accent2>
        <a:srgbClr val="CC6A29"/>
      </a:accent2>
      <a:accent3>
        <a:srgbClr val="AEB5BB"/>
      </a:accent3>
      <a:accent4>
        <a:srgbClr val="614232"/>
      </a:accent4>
      <a:accent5>
        <a:srgbClr val="0000FF"/>
      </a:accent5>
      <a:accent6>
        <a:srgbClr val="FF00FF"/>
      </a:accent6>
      <a:hlink>
        <a:srgbClr val="0000FF"/>
      </a:hlink>
      <a:folHlink>
        <a:srgbClr val="FF00FF"/>
      </a:folHlink>
    </a:clrScheme>
    <a:fontScheme name="Default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714D3A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375C71"/>
            </a:solidFill>
            <a:effectLst/>
            <a:uFill>
              <a:solidFill>
                <a:srgbClr val="375C71"/>
              </a:solidFill>
            </a:uFill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17A87"/>
      </a:accent1>
      <a:accent2>
        <a:srgbClr val="CC6A29"/>
      </a:accent2>
      <a:accent3>
        <a:srgbClr val="AEB5BB"/>
      </a:accent3>
      <a:accent4>
        <a:srgbClr val="614232"/>
      </a:accent4>
      <a:accent5>
        <a:srgbClr val="0000FF"/>
      </a:accent5>
      <a:accent6>
        <a:srgbClr val="FF00FF"/>
      </a:accent6>
      <a:hlink>
        <a:srgbClr val="0000FF"/>
      </a:hlink>
      <a:folHlink>
        <a:srgbClr val="FF00FF"/>
      </a:folHlink>
    </a:clrScheme>
    <a:fontScheme name="Default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714D3A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375C71"/>
            </a:solidFill>
            <a:effectLst/>
            <a:uFill>
              <a:solidFill>
                <a:srgbClr val="375C71"/>
              </a:solidFill>
            </a:uFill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