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D4D6D9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3E5E7"/>
          </a:solidFill>
        </a:fill>
      </a:tcStyle>
    </a:wholeTbl>
    <a:band2H>
      <a:tcTxStyle b="def" i="def"/>
      <a:tcStyle>
        <a:tcBdr/>
        <a:fill>
          <a:solidFill>
            <a:srgbClr val="F1F2F3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6D1CB"/>
          </a:solidFill>
        </a:fill>
      </a:tcStyle>
    </a:wholeTbl>
    <a:band2H>
      <a:tcTxStyle b="def" i="def"/>
      <a:tcStyle>
        <a:tcBdr/>
        <a:fill>
          <a:solidFill>
            <a:srgbClr val="F3E9E7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B"/>
          </a:solidFill>
        </a:fill>
      </a:tcStyle>
    </a:wholeTbl>
    <a:band2H>
      <a:tcTxStyle b="def" i="def"/>
      <a:tcStyle>
        <a:tcBdr/>
        <a:fill>
          <a:solidFill>
            <a:srgbClr val="714D3A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4D3A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CCD1D4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508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390595"/>
            <a:ext cx="11704321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1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320107" y="9040142"/>
            <a:ext cx="3034454" cy="249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584200">
              <a:defRPr sz="1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9pPr>
    </p:titleStyle>
    <p:bodyStyle>
      <a:lvl1pPr marL="342900" marR="0" indent="-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342900" marR="0" indent="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342900" marR="0" indent="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342900" marR="0" indent="6858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342900" marR="0" indent="10287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342900" marR="0" indent="1485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342900" marR="0" indent="19431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342900" marR="0" indent="24003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342900" marR="0" indent="2857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寓教於樂"/>
          <p:cNvSpPr txBox="1"/>
          <p:nvPr>
            <p:ph type="title" idx="4294967295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寓教於樂</a:t>
            </a:r>
          </a:p>
        </p:txBody>
      </p:sp>
      <p:sp>
        <p:nvSpPr>
          <p:cNvPr id="28" name="Learn with Fun"/>
          <p:cNvSpPr txBox="1"/>
          <p:nvPr>
            <p:ph type="body" sz="quarter" idx="4294967295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519937">
              <a:spcBef>
                <a:spcPts val="0"/>
              </a:spcBef>
              <a:defRPr sz="2314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>
              <a:defRPr sz="4093">
                <a:latin typeface="+mn-lt"/>
                <a:ea typeface="+mn-ea"/>
                <a:cs typeface="+mn-cs"/>
                <a:sym typeface="Didot"/>
              </a:defRPr>
            </a:pPr>
            <a:r>
              <a:rPr sz="2314">
                <a:latin typeface="Zapfino"/>
                <a:ea typeface="Zapfino"/>
                <a:cs typeface="Zapfino"/>
                <a:sym typeface="Zapfino"/>
              </a:rPr>
              <a:t>Learn with Fun</a:t>
            </a:r>
          </a:p>
        </p:txBody>
      </p:sp>
      <p:pic>
        <p:nvPicPr>
          <p:cNvPr id="29" name="image-2.png" descr="imag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7200" y="152400"/>
            <a:ext cx="7162800" cy="531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如何遊戲？How？"/>
          <p:cNvSpPr txBox="1"/>
          <p:nvPr>
            <p:ph type="ctrTitle" idx="4294967295"/>
          </p:nvPr>
        </p:nvSpPr>
        <p:spPr>
          <a:xfrm>
            <a:off x="1104900" y="571500"/>
            <a:ext cx="10795000" cy="17145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如何遊戲？</a:t>
            </a:r>
            <a:r>
              <a:t>How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？</a:t>
            </a:r>
          </a:p>
        </p:txBody>
      </p:sp>
      <p:sp>
        <p:nvSpPr>
          <p:cNvPr id="66" name="教孩子玩 - Teach…"/>
          <p:cNvSpPr txBox="1"/>
          <p:nvPr>
            <p:ph type="subTitle" idx="4294967295"/>
          </p:nvPr>
        </p:nvSpPr>
        <p:spPr>
          <a:xfrm>
            <a:off x="1104900" y="2692400"/>
            <a:ext cx="10795000" cy="6451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896111" indent="-896111" defTabSz="572516">
              <a:spcBef>
                <a:spcPts val="3100"/>
              </a:spcBef>
              <a:buClr>
                <a:srgbClr val="876552"/>
              </a:buClr>
              <a:buSzPct val="100000"/>
              <a:buAutoNum type="arabicPeriod" startAt="1"/>
              <a:defRPr sz="4508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教孩子玩</a:t>
            </a:r>
            <a:r>
              <a:t> - Teach</a:t>
            </a:r>
          </a:p>
          <a:p>
            <a:pPr marL="896111" indent="-896111" defTabSz="572516">
              <a:spcBef>
                <a:spcPts val="3100"/>
              </a:spcBef>
              <a:buClr>
                <a:srgbClr val="876552"/>
              </a:buClr>
              <a:buSzPct val="100000"/>
              <a:buAutoNum type="arabicPeriod" startAt="1"/>
              <a:defRPr sz="4508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帶孩子玩</a:t>
            </a:r>
            <a:r>
              <a:t> - Lead</a:t>
            </a:r>
          </a:p>
          <a:p>
            <a:pPr marL="896111" indent="-896111" defTabSz="572516">
              <a:spcBef>
                <a:spcPts val="3100"/>
              </a:spcBef>
              <a:buClr>
                <a:srgbClr val="876552"/>
              </a:buClr>
              <a:buSzPct val="100000"/>
              <a:buAutoNum type="arabicPeriod" startAt="1"/>
              <a:defRPr sz="4508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跟孩子玩</a:t>
            </a:r>
            <a:r>
              <a:t> - Together</a:t>
            </a:r>
          </a:p>
          <a:p>
            <a:pPr marL="896111" indent="-896111" defTabSz="572516">
              <a:spcBef>
                <a:spcPts val="3100"/>
              </a:spcBef>
              <a:buClr>
                <a:srgbClr val="876552"/>
              </a:buClr>
              <a:buSzPct val="100000"/>
              <a:buAutoNum type="arabicPeriod" startAt="1"/>
              <a:defRPr sz="4508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陪孩子玩</a:t>
            </a:r>
            <a:r>
              <a:t> -Accompany</a:t>
            </a:r>
          </a:p>
          <a:p>
            <a:pPr marL="896111" indent="-896111" defTabSz="572516">
              <a:spcBef>
                <a:spcPts val="3100"/>
              </a:spcBef>
              <a:buClr>
                <a:srgbClr val="876552"/>
              </a:buClr>
              <a:buSzPct val="100000"/>
              <a:buAutoNum type="arabicPeriod" startAt="1"/>
              <a:defRPr sz="4508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看孩子玩</a:t>
            </a:r>
            <a:r>
              <a:t> - Watch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什麼遊戲？ － I"/>
          <p:cNvSpPr txBox="1"/>
          <p:nvPr>
            <p:ph type="ctrTitle" idx="4294967295"/>
          </p:nvPr>
        </p:nvSpPr>
        <p:spPr>
          <a:xfrm>
            <a:off x="1104900" y="571500"/>
            <a:ext cx="10795000" cy="17145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什麼遊戲？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I</a:t>
            </a:r>
          </a:p>
        </p:txBody>
      </p:sp>
      <p:sp>
        <p:nvSpPr>
          <p:cNvPr id="69" name="肢體遊戲 － 手…"/>
          <p:cNvSpPr txBox="1"/>
          <p:nvPr>
            <p:ph type="subTitle" idx="4294967295"/>
          </p:nvPr>
        </p:nvSpPr>
        <p:spPr>
          <a:xfrm>
            <a:off x="1104900" y="2768600"/>
            <a:ext cx="10795000" cy="6451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777240" indent="-777240" defTabSz="496570">
              <a:spcBef>
                <a:spcPts val="2700"/>
              </a:spcBef>
              <a:buClr>
                <a:srgbClr val="876552"/>
              </a:buClr>
              <a:buSzPct val="100000"/>
              <a:buAutoNum type="arabicPeriod" startAt="1"/>
              <a:defRPr sz="391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肢體遊戲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手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777240" indent="-777240" defTabSz="496570">
              <a:spcBef>
                <a:spcPts val="2700"/>
              </a:spcBef>
              <a:buClr>
                <a:srgbClr val="876552"/>
              </a:buClr>
              <a:buSzPct val="100000"/>
              <a:buAutoNum type="arabicPeriod" startAt="1"/>
              <a:defRPr sz="391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肢體遊戲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腳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777240" indent="-777240" defTabSz="496570">
              <a:spcBef>
                <a:spcPts val="2700"/>
              </a:spcBef>
              <a:buClr>
                <a:srgbClr val="876552"/>
              </a:buClr>
              <a:buSzPct val="100000"/>
              <a:buAutoNum type="arabicPeriod" startAt="1"/>
              <a:defRPr sz="391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口語遊戲</a:t>
            </a:r>
            <a:r>
              <a:t> – </a:t>
            </a:r>
          </a:p>
          <a:p>
            <a:pPr marL="777240" indent="-777240" defTabSz="496570">
              <a:spcBef>
                <a:spcPts val="2700"/>
              </a:spcBef>
              <a:buClr>
                <a:srgbClr val="876552"/>
              </a:buClr>
              <a:buSzPct val="100000"/>
              <a:buAutoNum type="arabicPeriod" startAt="1"/>
              <a:defRPr sz="391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比手畫腳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777240" indent="-777240" defTabSz="496570">
              <a:spcBef>
                <a:spcPts val="2700"/>
              </a:spcBef>
              <a:buClr>
                <a:srgbClr val="876552"/>
              </a:buClr>
              <a:buSzPct val="100000"/>
              <a:buAutoNum type="arabicPeriod" startAt="1"/>
              <a:defRPr sz="391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數字遊戲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777240" indent="-777240" defTabSz="496570">
              <a:spcBef>
                <a:spcPts val="2700"/>
              </a:spcBef>
              <a:buClr>
                <a:srgbClr val="876552"/>
              </a:buClr>
              <a:buSzPct val="100000"/>
              <a:buAutoNum type="arabicPeriod" startAt="1"/>
              <a:defRPr sz="3910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腦筋急轉彎</a:t>
            </a:r>
          </a:p>
        </p:txBody>
      </p:sp>
      <p:pic>
        <p:nvPicPr>
          <p:cNvPr id="7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1600" y="2667000"/>
            <a:ext cx="1905000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85400" y="3429000"/>
            <a:ext cx="16256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59600" y="5029200"/>
            <a:ext cx="1981200" cy="1316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40800" y="6400800"/>
            <a:ext cx="2112963" cy="191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什麼遊戲？ － II"/>
          <p:cNvSpPr txBox="1"/>
          <p:nvPr>
            <p:ph type="ctrTitle" idx="4294967295"/>
          </p:nvPr>
        </p:nvSpPr>
        <p:spPr>
          <a:xfrm>
            <a:off x="1104900" y="571500"/>
            <a:ext cx="10795000" cy="17145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什麼遊戲？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II</a:t>
            </a:r>
          </a:p>
        </p:txBody>
      </p:sp>
      <p:sp>
        <p:nvSpPr>
          <p:cNvPr id="76" name="折紙…"/>
          <p:cNvSpPr txBox="1"/>
          <p:nvPr>
            <p:ph type="subTitle" idx="4294967295"/>
          </p:nvPr>
        </p:nvSpPr>
        <p:spPr>
          <a:xfrm>
            <a:off x="1104900" y="2286000"/>
            <a:ext cx="10795000" cy="6451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折紙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紙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＋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鉛筆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石子</a:t>
            </a:r>
          </a:p>
        </p:txBody>
      </p:sp>
      <p:pic>
        <p:nvPicPr>
          <p:cNvPr id="77" name="image-3.png" descr="image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200" y="2400300"/>
            <a:ext cx="28194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-9.png" descr="image-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3400" y="4953000"/>
            <a:ext cx="2921000" cy="292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什麼遊戲？ － III"/>
          <p:cNvSpPr txBox="1"/>
          <p:nvPr>
            <p:ph type="ctrTitle" idx="4294967295"/>
          </p:nvPr>
        </p:nvSpPr>
        <p:spPr>
          <a:xfrm>
            <a:off x="1104900" y="571500"/>
            <a:ext cx="10795000" cy="17145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什麼遊戲？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III</a:t>
            </a:r>
          </a:p>
        </p:txBody>
      </p:sp>
      <p:pic>
        <p:nvPicPr>
          <p:cNvPr id="81" name="image-1.png" descr="imag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261" y="2420055"/>
            <a:ext cx="10942491" cy="6852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-8.png" descr="image-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5000" y="4648200"/>
            <a:ext cx="38100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-6.png" descr="image-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180511">
            <a:off x="6427787" y="5614987"/>
            <a:ext cx="2136776" cy="2686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什麼遊戲？ － IV"/>
          <p:cNvSpPr txBox="1"/>
          <p:nvPr>
            <p:ph type="ctrTitle" idx="4294967295"/>
          </p:nvPr>
        </p:nvSpPr>
        <p:spPr>
          <a:xfrm>
            <a:off x="1104900" y="571500"/>
            <a:ext cx="10795000" cy="17145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什麼遊戲？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IV</a:t>
            </a:r>
          </a:p>
        </p:txBody>
      </p:sp>
      <p:sp>
        <p:nvSpPr>
          <p:cNvPr id="86" name="iPad,iPhone…"/>
          <p:cNvSpPr txBox="1"/>
          <p:nvPr>
            <p:ph type="subTitle" idx="4294967295"/>
          </p:nvPr>
        </p:nvSpPr>
        <p:spPr>
          <a:xfrm>
            <a:off x="939800" y="2819400"/>
            <a:ext cx="10795000" cy="6451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874643" indent="-874643">
              <a:lnSpc>
                <a:spcPct val="80000"/>
              </a:lnSpc>
              <a:buClr>
                <a:srgbClr val="876552"/>
              </a:buClr>
              <a:buSzPct val="100000"/>
              <a:buAutoNum type="arabicPeriod" startAt="1"/>
            </a:pPr>
            <a:r>
              <a:rPr sz="4400"/>
              <a:t>iPad</a:t>
            </a:r>
            <a:r>
              <a:rPr sz="44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,</a:t>
            </a:r>
            <a:r>
              <a:rPr sz="4400"/>
              <a:t>iPhone</a:t>
            </a:r>
            <a:endParaRPr sz="4400"/>
          </a:p>
          <a:p>
            <a:pPr marL="874643" indent="-874643">
              <a:lnSpc>
                <a:spcPct val="80000"/>
              </a:lnSpc>
              <a:buClr>
                <a:srgbClr val="876552"/>
              </a:buClr>
              <a:buSzPct val="100000"/>
              <a:buAutoNum type="arabicPeriod" startAt="1"/>
            </a:pPr>
            <a:r>
              <a:rPr sz="4400"/>
              <a:t>Game console – Wii, Xbox, Sony PS</a:t>
            </a:r>
            <a:endParaRPr sz="4400"/>
          </a:p>
          <a:p>
            <a:pPr marL="874643" indent="-874643">
              <a:lnSpc>
                <a:spcPct val="80000"/>
              </a:lnSpc>
              <a:buClr>
                <a:srgbClr val="876552"/>
              </a:buClr>
              <a:buSzPct val="100000"/>
              <a:buAutoNum type="arabicPeriod" startAt="1"/>
            </a:pPr>
            <a:r>
              <a:rPr sz="4400"/>
              <a:t>Computer game</a:t>
            </a:r>
            <a:endParaRPr sz="4400"/>
          </a:p>
          <a:p>
            <a:pPr marL="874643" indent="-874643">
              <a:lnSpc>
                <a:spcPct val="80000"/>
              </a:lnSpc>
              <a:buClr>
                <a:srgbClr val="876552"/>
              </a:buClr>
              <a:buSzPct val="100000"/>
              <a:buAutoNum type="arabicPeriod" startAt="1"/>
            </a:pPr>
            <a:r>
              <a:rPr sz="4400"/>
              <a:t>Internet game </a:t>
            </a:r>
          </a:p>
        </p:txBody>
      </p:sp>
      <p:pic>
        <p:nvPicPr>
          <p:cNvPr id="87" name="image-4.png" descr="image-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800" y="6172200"/>
            <a:ext cx="32512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-5.png" descr="image-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5200" y="2514600"/>
            <a:ext cx="3814763" cy="238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2B85F636-92C6-45C7-8641-72C2F2CD3EA3-L0-001.jpeg" descr="2B85F636-92C6-45C7-8641-72C2F2CD3EA3-L0-001.jpeg"/>
          <p:cNvPicPr>
            <a:picLocks noChangeAspect="1"/>
          </p:cNvPicPr>
          <p:nvPr/>
        </p:nvPicPr>
        <p:blipFill>
          <a:blip r:embed="rId2">
            <a:extLst/>
          </a:blip>
          <a:srcRect l="10804" t="23535" r="17169" b="4438"/>
          <a:stretch>
            <a:fillRect/>
          </a:stretch>
        </p:blipFill>
        <p:spPr>
          <a:xfrm>
            <a:off x="905328" y="1986018"/>
            <a:ext cx="5049899" cy="6733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EB940B48-8F2E-4382-A9E6-19B6D306A013-L0-001.jpeg" descr="EB940B48-8F2E-4382-A9E6-19B6D306A01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3575" y="3200127"/>
            <a:ext cx="5777686" cy="5777685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玩攝影"/>
          <p:cNvSpPr txBox="1"/>
          <p:nvPr/>
        </p:nvSpPr>
        <p:spPr>
          <a:xfrm rot="20615468">
            <a:off x="1481362" y="866870"/>
            <a:ext cx="1995397" cy="567056"/>
          </a:xfrm>
          <a:prstGeom prst="rect">
            <a:avLst/>
          </a:prstGeom>
          <a:gradFill>
            <a:gsLst>
              <a:gs pos="0">
                <a:srgbClr val="CF5B0F"/>
              </a:gs>
              <a:gs pos="100000">
                <a:schemeClr val="accent6">
                  <a:hueOff val="4435395"/>
                  <a:lumOff val="30509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84200">
              <a:defRPr sz="45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玩攝影</a:t>
            </a:r>
          </a:p>
        </p:txBody>
      </p:sp>
      <p:sp>
        <p:nvSpPr>
          <p:cNvPr id="93" name="玩畫筆"/>
          <p:cNvSpPr txBox="1"/>
          <p:nvPr/>
        </p:nvSpPr>
        <p:spPr>
          <a:xfrm rot="414851">
            <a:off x="7955904" y="1721528"/>
            <a:ext cx="1995396" cy="567056"/>
          </a:xfrm>
          <a:prstGeom prst="rect">
            <a:avLst/>
          </a:prstGeom>
          <a:gradFill>
            <a:gsLst>
              <a:gs pos="0">
                <a:srgbClr val="CF5B0F"/>
              </a:gs>
              <a:gs pos="100000">
                <a:schemeClr val="accent6">
                  <a:hueOff val="4435395"/>
                  <a:lumOff val="30509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84200">
              <a:defRPr sz="45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玩畫筆</a:t>
            </a:r>
          </a:p>
        </p:txBody>
      </p:sp>
      <p:pic>
        <p:nvPicPr>
          <p:cNvPr id="94" name="1FC7234C-94BD-423F-B8BA-D96ACCB7B86C-L0-001.jpeg" descr="1FC7234C-94BD-423F-B8BA-D96ACCB7B86C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12312" y="2684006"/>
            <a:ext cx="5745561" cy="5745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F9C2D57B-410D-41C0-AA90-AD7E669D39EE-L0-001.jpeg" descr="F9C2D57B-410D-41C0-AA90-AD7E669D39EE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2546" y="2840020"/>
            <a:ext cx="5985092" cy="5985091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玩樂器"/>
          <p:cNvSpPr txBox="1"/>
          <p:nvPr/>
        </p:nvSpPr>
        <p:spPr>
          <a:xfrm rot="212527">
            <a:off x="4751012" y="862346"/>
            <a:ext cx="1995397" cy="567057"/>
          </a:xfrm>
          <a:prstGeom prst="rect">
            <a:avLst/>
          </a:prstGeom>
          <a:gradFill>
            <a:gsLst>
              <a:gs pos="0">
                <a:srgbClr val="CF5B0F"/>
              </a:gs>
              <a:gs pos="100000">
                <a:schemeClr val="accent6">
                  <a:hueOff val="4435395"/>
                  <a:lumOff val="30509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84200">
              <a:defRPr sz="45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玩樂器</a:t>
            </a:r>
          </a:p>
        </p:txBody>
      </p:sp>
      <p:sp>
        <p:nvSpPr>
          <p:cNvPr id="97" name="遊山玩水"/>
          <p:cNvSpPr txBox="1"/>
          <p:nvPr/>
        </p:nvSpPr>
        <p:spPr>
          <a:xfrm rot="11396">
            <a:off x="9284894" y="601341"/>
            <a:ext cx="2685705" cy="567057"/>
          </a:xfrm>
          <a:prstGeom prst="rect">
            <a:avLst/>
          </a:prstGeom>
          <a:gradFill>
            <a:gsLst>
              <a:gs pos="0">
                <a:srgbClr val="CF5B0F"/>
              </a:gs>
              <a:gs pos="100000">
                <a:schemeClr val="accent6">
                  <a:hueOff val="4435395"/>
                  <a:lumOff val="30509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84200">
              <a:defRPr sz="45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遊山玩水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6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6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" grpId="1"/>
      <p:bldP build="whole" bldLvl="1" animBg="1" rev="0" advAuto="0" spid="94" grpId="2"/>
      <p:bldP build="whole" bldLvl="1" animBg="1" rev="0" advAuto="0" spid="94" grpId="3"/>
      <p:bldP build="whole" bldLvl="1" animBg="1" rev="0" advAuto="0" spid="97" grpId="6"/>
      <p:bldP build="whole" bldLvl="1" animBg="1" rev="0" advAuto="0" spid="95" grpId="4"/>
      <p:bldP build="whole" bldLvl="1" animBg="1" rev="0" advAuto="0" spid="96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DA9BA24F-8551-44FD-A3A8-4B23A34233E0-L0-001.jpeg" descr="DA9BA24F-8551-44FD-A3A8-4B23A34233E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2016 Christmas Family Reunion"/>
          <p:cNvSpPr/>
          <p:nvPr/>
        </p:nvSpPr>
        <p:spPr>
          <a:xfrm>
            <a:off x="2774362" y="8351094"/>
            <a:ext cx="7456076" cy="981648"/>
          </a:xfrm>
          <a:prstGeom prst="rect">
            <a:avLst/>
          </a:prstGeom>
          <a:solidFill>
            <a:srgbClr val="714D3A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4700">
                <a:solidFill>
                  <a:srgbClr val="FFFFFF"/>
                </a:solidFill>
                <a:uFill>
                  <a:solidFill>
                    <a:srgbClr val="375C71"/>
                  </a:solidFill>
                </a:uFill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2016 Christmas Family Reunion </a:t>
            </a:r>
          </a:p>
        </p:txBody>
      </p:sp>
      <p:sp>
        <p:nvSpPr>
          <p:cNvPr id="101" name="親情"/>
          <p:cNvSpPr txBox="1"/>
          <p:nvPr/>
        </p:nvSpPr>
        <p:spPr>
          <a:xfrm>
            <a:off x="1202419" y="1100146"/>
            <a:ext cx="1603091" cy="749301"/>
          </a:xfrm>
          <a:prstGeom prst="rect">
            <a:avLst/>
          </a:prstGeom>
          <a:solidFill>
            <a:srgbClr val="F129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親情  </a:t>
            </a:r>
          </a:p>
        </p:txBody>
      </p:sp>
      <p:sp>
        <p:nvSpPr>
          <p:cNvPr id="102" name="友情"/>
          <p:cNvSpPr txBox="1"/>
          <p:nvPr/>
        </p:nvSpPr>
        <p:spPr>
          <a:xfrm>
            <a:off x="10072810" y="1100146"/>
            <a:ext cx="1603090" cy="749301"/>
          </a:xfrm>
          <a:prstGeom prst="rect">
            <a:avLst/>
          </a:prstGeom>
          <a:solidFill>
            <a:srgbClr val="F129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友情  </a:t>
            </a:r>
          </a:p>
        </p:txBody>
      </p:sp>
      <p:sp>
        <p:nvSpPr>
          <p:cNvPr id="103" name="兄弟姊妹情"/>
          <p:cNvSpPr txBox="1"/>
          <p:nvPr/>
        </p:nvSpPr>
        <p:spPr>
          <a:xfrm>
            <a:off x="4767405" y="1100146"/>
            <a:ext cx="3469990" cy="749301"/>
          </a:xfrm>
          <a:prstGeom prst="rect">
            <a:avLst/>
          </a:prstGeom>
          <a:solidFill>
            <a:srgbClr val="F1292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4900">
                <a:solidFill>
                  <a:srgbClr val="FFFFFF"/>
                </a:solidFill>
              </a:defRPr>
            </a:lvl1pPr>
          </a:lstStyle>
          <a:p>
            <a:pPr/>
            <a:r>
              <a:t>兄弟姊妹情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6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6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6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 decel="50000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 decel="50000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 decel="50000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2"/>
      <p:bldP build="whole" bldLvl="1" animBg="1" rev="0" advAuto="0" spid="101" grpId="1"/>
      <p:bldP build="whole" bldLvl="1" animBg="1" rev="0" advAuto="0" spid="10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遊戲是兒童最正當的行為，玩具是兒童的天使。…"/>
          <p:cNvSpPr txBox="1"/>
          <p:nvPr>
            <p:ph type="subTitle" sz="half" idx="4294967295"/>
          </p:nvPr>
        </p:nvSpPr>
        <p:spPr>
          <a:xfrm>
            <a:off x="1092200" y="4800600"/>
            <a:ext cx="10795000" cy="4038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0" indent="0"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遊戲是兒童最正當的行為，玩具是兒童的天使。</a:t>
            </a:r>
            <a:r>
              <a:t> </a:t>
            </a:r>
          </a:p>
          <a:p>
            <a:pPr marL="0" indent="0"/>
            <a:r>
              <a:t>—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魯迅</a:t>
            </a:r>
          </a:p>
        </p:txBody>
      </p:sp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8600" y="762000"/>
            <a:ext cx="6926263" cy="4329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玩"/>
          <p:cNvSpPr txBox="1"/>
          <p:nvPr>
            <p:ph type="subTitle" sz="quarter" idx="4294967295"/>
          </p:nvPr>
        </p:nvSpPr>
        <p:spPr>
          <a:xfrm>
            <a:off x="5054600" y="3200400"/>
            <a:ext cx="2362200" cy="24384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16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46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rPr sz="166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玩</a:t>
            </a:r>
          </a:p>
        </p:txBody>
      </p:sp>
      <p:sp>
        <p:nvSpPr>
          <p:cNvPr id="37" name="吃喝玩樂"/>
          <p:cNvSpPr txBox="1"/>
          <p:nvPr/>
        </p:nvSpPr>
        <p:spPr>
          <a:xfrm>
            <a:off x="1444625" y="1524000"/>
            <a:ext cx="2955925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4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54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吃喝玩樂</a:t>
            </a:r>
          </a:p>
        </p:txBody>
      </p:sp>
      <p:sp>
        <p:nvSpPr>
          <p:cNvPr id="38" name="玩物喪志"/>
          <p:cNvSpPr txBox="1"/>
          <p:nvPr/>
        </p:nvSpPr>
        <p:spPr>
          <a:xfrm>
            <a:off x="8250237" y="1371600"/>
            <a:ext cx="2954338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4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54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玩物喪志</a:t>
            </a:r>
          </a:p>
        </p:txBody>
      </p:sp>
      <p:sp>
        <p:nvSpPr>
          <p:cNvPr id="39" name="玩世不恭"/>
          <p:cNvSpPr txBox="1"/>
          <p:nvPr/>
        </p:nvSpPr>
        <p:spPr>
          <a:xfrm>
            <a:off x="7974012" y="7391400"/>
            <a:ext cx="2441576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4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44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玩世不恭</a:t>
            </a:r>
          </a:p>
        </p:txBody>
      </p:sp>
      <p:sp>
        <p:nvSpPr>
          <p:cNvPr id="40" name="玩火自焚"/>
          <p:cNvSpPr txBox="1"/>
          <p:nvPr/>
        </p:nvSpPr>
        <p:spPr>
          <a:xfrm>
            <a:off x="8099425" y="3810000"/>
            <a:ext cx="2646363" cy="83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8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4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玩火自焚</a:t>
            </a:r>
          </a:p>
        </p:txBody>
      </p:sp>
      <p:sp>
        <p:nvSpPr>
          <p:cNvPr id="41" name="玩弄詞藻"/>
          <p:cNvSpPr txBox="1"/>
          <p:nvPr/>
        </p:nvSpPr>
        <p:spPr>
          <a:xfrm>
            <a:off x="1244600" y="6096000"/>
            <a:ext cx="2646363" cy="83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8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48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玩弄詞藻</a:t>
            </a:r>
          </a:p>
        </p:txBody>
      </p:sp>
      <p:sp>
        <p:nvSpPr>
          <p:cNvPr id="42" name="遊山玩景"/>
          <p:cNvSpPr txBox="1"/>
          <p:nvPr/>
        </p:nvSpPr>
        <p:spPr>
          <a:xfrm>
            <a:off x="4673600" y="6705600"/>
            <a:ext cx="2441575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4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44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遊山玩景</a:t>
            </a:r>
          </a:p>
        </p:txBody>
      </p:sp>
      <p:sp>
        <p:nvSpPr>
          <p:cNvPr id="43" name="遊山玩水"/>
          <p:cNvSpPr txBox="1"/>
          <p:nvPr/>
        </p:nvSpPr>
        <p:spPr>
          <a:xfrm>
            <a:off x="8940800" y="5715000"/>
            <a:ext cx="2441575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4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44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遊山玩水</a:t>
            </a:r>
          </a:p>
        </p:txBody>
      </p:sp>
      <p:sp>
        <p:nvSpPr>
          <p:cNvPr id="44" name="玩世不羈"/>
          <p:cNvSpPr txBox="1"/>
          <p:nvPr/>
        </p:nvSpPr>
        <p:spPr>
          <a:xfrm>
            <a:off x="5130800" y="2209800"/>
            <a:ext cx="2441575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4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44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玩世不羈</a:t>
            </a:r>
          </a:p>
        </p:txBody>
      </p:sp>
      <p:sp>
        <p:nvSpPr>
          <p:cNvPr id="45" name="玩時愒日"/>
          <p:cNvSpPr txBox="1"/>
          <p:nvPr/>
        </p:nvSpPr>
        <p:spPr>
          <a:xfrm>
            <a:off x="1725612" y="4191000"/>
            <a:ext cx="2441576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44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44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玩時愒日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6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fill="hold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fill="hold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fill="hold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 fill="hold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 decel="50000" fill="hold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 fill="hold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 decel="50000" fill="hold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 fill="hold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 decel="50000" fill="hold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 fill="hold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6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10" presetID="19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5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" grpId="6"/>
      <p:bldP build="whole" bldLvl="1" animBg="1" rev="0" advAuto="0" spid="38" grpId="2"/>
      <p:bldP build="whole" bldLvl="1" animBg="1" rev="0" advAuto="0" spid="36" grpId="1"/>
      <p:bldP build="whole" bldLvl="1" animBg="1" rev="0" advAuto="0" spid="40" grpId="4"/>
      <p:bldP build="whole" bldLvl="1" animBg="1" rev="0" advAuto="0" spid="42" grpId="5"/>
      <p:bldP build="whole" bldLvl="1" animBg="1" rev="0" advAuto="0" spid="39" grpId="7"/>
      <p:bldP build="whole" bldLvl="1" animBg="1" rev="0" advAuto="0" spid="43" grpId="9"/>
      <p:bldP build="whole" bldLvl="1" animBg="1" rev="0" advAuto="0" spid="44" grpId="3"/>
      <p:bldP build="whole" bldLvl="1" animBg="1" rev="0" advAuto="0" spid="37" grpId="10"/>
      <p:bldP build="whole" bldLvl="1" animBg="1" rev="0" advAuto="0" spid="45" grpId="8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耶穌愛小孩"/>
          <p:cNvSpPr txBox="1"/>
          <p:nvPr>
            <p:ph type="ctrTitle" idx="4294967295"/>
          </p:nvPr>
        </p:nvSpPr>
        <p:spPr>
          <a:xfrm>
            <a:off x="1104900" y="571500"/>
            <a:ext cx="10731500" cy="15621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耶穌愛小孩</a:t>
            </a:r>
          </a:p>
        </p:txBody>
      </p:sp>
      <p:sp>
        <p:nvSpPr>
          <p:cNvPr id="48" name="馬可 10：13～16…"/>
          <p:cNvSpPr txBox="1"/>
          <p:nvPr>
            <p:ph type="subTitle" idx="4294967295"/>
          </p:nvPr>
        </p:nvSpPr>
        <p:spPr>
          <a:xfrm>
            <a:off x="1104900" y="2209800"/>
            <a:ext cx="10795000" cy="65278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 sz="4400">
                <a:latin typeface="Heiti TC Medium"/>
                <a:ea typeface="Heiti TC Medium"/>
                <a:cs typeface="Heiti TC Medium"/>
                <a:sym typeface="Heiti TC Medium"/>
              </a:rPr>
              <a:t> 馬可 10：13～16</a:t>
            </a:r>
            <a:endParaRPr sz="4400"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/>
            <a:r>
              <a:rPr sz="4400">
                <a:latin typeface="Heiti TC Medium"/>
                <a:ea typeface="Heiti TC Medium"/>
                <a:cs typeface="Heiti TC Medium"/>
                <a:sym typeface="Heiti TC Medium"/>
              </a:rPr>
              <a:t>  有人帶著小孩子來見耶穌，要耶穌摸他們，門徒便責備那些人。耶穌看見就惱怒，對門徒說：讓小孩子到我這裡來，不要禁止他們；因為在神國的，正是這樣的人。我實在告訴你們，凡要承受神國的，若不像小孩子，斷不能進去。於是抱著小孩子，給他們按手，為他們祝福</a:t>
            </a:r>
            <a:r>
              <a:rPr sz="4400"/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遊戲是…"/>
          <p:cNvSpPr txBox="1"/>
          <p:nvPr>
            <p:ph type="subTitle" idx="4294967295"/>
          </p:nvPr>
        </p:nvSpPr>
        <p:spPr>
          <a:xfrm>
            <a:off x="711200" y="1066800"/>
            <a:ext cx="11658600" cy="76708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 sz="72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遊戲是</a:t>
            </a:r>
            <a:endParaRPr sz="7200"/>
          </a:p>
          <a:p>
            <a:pPr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父母與初生嬰孩的首先溝通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小孩之間認識的主要方法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>
              <a:buClr>
                <a:srgbClr val="876552"/>
              </a:buClr>
              <a:buSzPct val="100000"/>
              <a:buAutoNum type="arabicPeriod" startAt="1"/>
            </a:pPr>
            <a:r>
              <a:t>AWANA &amp; Impact Game time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的吸引力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大人</a:t>
            </a:r>
            <a:r>
              <a:t> –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小組藉由破冰遊戲來認識</a:t>
            </a:r>
          </a:p>
        </p:txBody>
      </p:sp>
      <p:pic>
        <p:nvPicPr>
          <p:cNvPr id="51" name="image-7.png" descr="image-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457200"/>
            <a:ext cx="5257800" cy="284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為什麼寓教於樂？ Why？"/>
          <p:cNvSpPr txBox="1"/>
          <p:nvPr>
            <p:ph type="ctrTitle" idx="4294967295"/>
          </p:nvPr>
        </p:nvSpPr>
        <p:spPr>
          <a:xfrm>
            <a:off x="863600" y="571500"/>
            <a:ext cx="11506200" cy="17907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為什麼寓教於樂？</a:t>
            </a:r>
            <a:r>
              <a:t> Why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？</a:t>
            </a:r>
          </a:p>
        </p:txBody>
      </p:sp>
      <p:sp>
        <p:nvSpPr>
          <p:cNvPr id="54" name="Most enjoyable － 有樂趣…"/>
          <p:cNvSpPr txBox="1"/>
          <p:nvPr>
            <p:ph type="subTitle" idx="4294967295"/>
          </p:nvPr>
        </p:nvSpPr>
        <p:spPr>
          <a:xfrm>
            <a:off x="1104900" y="2438400"/>
            <a:ext cx="10795000" cy="62992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t>Most enjoyable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有樂趣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t>Most effective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有效果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t>Most nature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自然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遊戲中學什麼？What？"/>
          <p:cNvSpPr txBox="1"/>
          <p:nvPr>
            <p:ph type="ctrTitle" idx="4294967295"/>
          </p:nvPr>
        </p:nvSpPr>
        <p:spPr>
          <a:xfrm>
            <a:off x="1104900" y="571500"/>
            <a:ext cx="10795000" cy="17145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遊戲中學什麼？</a:t>
            </a:r>
            <a:r>
              <a:t>What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？</a:t>
            </a:r>
          </a:p>
        </p:txBody>
      </p:sp>
      <p:sp>
        <p:nvSpPr>
          <p:cNvPr id="57" name="遵守遊戲規則…"/>
          <p:cNvSpPr txBox="1"/>
          <p:nvPr>
            <p:ph type="subTitle" idx="4294967295"/>
          </p:nvPr>
        </p:nvSpPr>
        <p:spPr>
          <a:xfrm>
            <a:off x="1104900" y="2286000"/>
            <a:ext cx="10795000" cy="6451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遵守遊戲規則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得勝中不驕傲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失敗中學功課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競爭中求進步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尊重對手，服從裁判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遊戲中學什麼？What？"/>
          <p:cNvSpPr txBox="1"/>
          <p:nvPr>
            <p:ph type="ctrTitle" idx="4294967295"/>
          </p:nvPr>
        </p:nvSpPr>
        <p:spPr>
          <a:xfrm>
            <a:off x="1104900" y="571500"/>
            <a:ext cx="10795000" cy="17145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遊戲中學什麼？</a:t>
            </a:r>
            <a:r>
              <a:t>What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？</a:t>
            </a:r>
          </a:p>
        </p:txBody>
      </p:sp>
      <p:sp>
        <p:nvSpPr>
          <p:cNvPr id="60" name="訓練體能和速度…"/>
          <p:cNvSpPr txBox="1"/>
          <p:nvPr>
            <p:ph type="subTitle" idx="4294967295"/>
          </p:nvPr>
        </p:nvSpPr>
        <p:spPr>
          <a:xfrm>
            <a:off x="1104900" y="2286000"/>
            <a:ext cx="10795000" cy="6451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訓練體能和速度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平衡感和協調性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提高智力和邏輯思考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特別技能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遊戲中學什麼？What？"/>
          <p:cNvSpPr txBox="1"/>
          <p:nvPr>
            <p:ph type="ctrTitle" idx="4294967295"/>
          </p:nvPr>
        </p:nvSpPr>
        <p:spPr>
          <a:xfrm>
            <a:off x="1104900" y="571500"/>
            <a:ext cx="10795000" cy="17145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遊戲中學什麼？</a:t>
            </a:r>
            <a:r>
              <a:t>What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？</a:t>
            </a:r>
          </a:p>
        </p:txBody>
      </p:sp>
      <p:sp>
        <p:nvSpPr>
          <p:cNvPr id="63" name="與對友的互動和配合…"/>
          <p:cNvSpPr txBox="1"/>
          <p:nvPr>
            <p:ph type="subTitle" idx="4294967295"/>
          </p:nvPr>
        </p:nvSpPr>
        <p:spPr>
          <a:xfrm>
            <a:off x="1104900" y="2286000"/>
            <a:ext cx="10795000" cy="6451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與對友的互動和配合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領導力的訓練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父母和子女間親情的建立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914400" indent="-914400">
              <a:buClr>
                <a:srgbClr val="876552"/>
              </a:buClr>
              <a:buSzPct val="100000"/>
              <a:buAutoNum type="arabicPeriod" startAt="1"/>
            </a:pPr>
            <a:r>
              <a:t>Cool Dad &amp; Mom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