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D4D6D9"/>
          </a:solidFill>
        </a:fill>
      </a:tcStyle>
    </a:wholeTbl>
    <a:band2H>
      <a:tcTxStyle b="def" i="def"/>
      <a:tcStyle>
        <a:tcBdr/>
        <a:fill>
          <a:solidFill>
            <a:srgbClr val="EBECED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381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381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E3E5E7"/>
          </a:solidFill>
        </a:fill>
      </a:tcStyle>
    </a:wholeTbl>
    <a:band2H>
      <a:tcTxStyle b="def" i="def"/>
      <a:tcStyle>
        <a:tcBdr/>
        <a:fill>
          <a:solidFill>
            <a:srgbClr val="F1F2F3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381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381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E6D1CB"/>
          </a:solidFill>
        </a:fill>
      </a:tcStyle>
    </a:wholeTbl>
    <a:band2H>
      <a:tcTxStyle b="def" i="def"/>
      <a:tcStyle>
        <a:tcBdr/>
        <a:fill>
          <a:solidFill>
            <a:srgbClr val="F3E9E7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B96025"/>
          </a:solidFill>
        </a:fill>
      </a:tcStyle>
    </a:firstCol>
    <a:la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381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B96025"/>
          </a:solidFill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381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B96025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9EB"/>
          </a:solidFill>
        </a:fill>
      </a:tcStyle>
    </a:wholeTbl>
    <a:band2H>
      <a:tcTxStyle b="def" i="def"/>
      <a:tcStyle>
        <a:tcBdr/>
        <a:fill>
          <a:solidFill>
            <a:srgbClr val="714D3A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75C71"/>
              </a:solidFill>
              <a:prstDash val="solid"/>
              <a:round/>
            </a:ln>
          </a:top>
          <a:bottom>
            <a:ln w="25400" cap="flat">
              <a:solidFill>
                <a:srgbClr val="375C7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14D3A"/>
          </a:solidFill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75C71"/>
              </a:solidFill>
              <a:prstDash val="solid"/>
              <a:round/>
            </a:ln>
          </a:top>
          <a:bottom>
            <a:ln w="25400" cap="flat">
              <a:solidFill>
                <a:srgbClr val="375C7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375C71"/>
        </a:fontRef>
        <a:srgbClr val="375C71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CCD1D4"/>
          </a:solidFill>
        </a:fill>
      </a:tcStyle>
    </a:wholeTbl>
    <a:band2H>
      <a:tcTxStyle b="def" i="def"/>
      <a:tcStyle>
        <a:tcBdr/>
        <a:fill>
          <a:solidFill>
            <a:srgbClr val="E7E9EB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375C71"/>
          </a:solidFill>
        </a:fill>
      </a:tcStyle>
    </a:firstCol>
    <a:la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381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375C71"/>
          </a:solidFill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381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375C71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714D3A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solidFill>
            <a:srgbClr val="714D3A">
              <a:alpha val="20000"/>
            </a:srgbClr>
          </a:solidFill>
        </a:fill>
      </a:tcStyle>
    </a:firstCol>
    <a:la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50800" cap="flat">
              <a:solidFill>
                <a:srgbClr val="714D3A"/>
              </a:solidFill>
              <a:prstDash val="solid"/>
              <a:round/>
            </a:ln>
          </a:top>
          <a:bottom>
            <a:ln w="127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Ref idx="minor">
          <a:srgbClr val="714D3A"/>
        </a:fontRef>
        <a:srgbClr val="714D3A"/>
      </a:tcTxStyle>
      <a:tcStyle>
        <a:tcBdr>
          <a:left>
            <a:ln w="12700" cap="flat">
              <a:solidFill>
                <a:srgbClr val="714D3A"/>
              </a:solidFill>
              <a:prstDash val="solid"/>
              <a:round/>
            </a:ln>
          </a:left>
          <a:right>
            <a:ln w="12700" cap="flat">
              <a:solidFill>
                <a:srgbClr val="714D3A"/>
              </a:solidFill>
              <a:prstDash val="solid"/>
              <a:round/>
            </a:ln>
          </a:right>
          <a:top>
            <a:ln w="12700" cap="flat">
              <a:solidFill>
                <a:srgbClr val="714D3A"/>
              </a:solidFill>
              <a:prstDash val="solid"/>
              <a:round/>
            </a:ln>
          </a:top>
          <a:bottom>
            <a:ln w="25400" cap="flat">
              <a:solidFill>
                <a:srgbClr val="714D3A"/>
              </a:solidFill>
              <a:prstDash val="solid"/>
              <a:round/>
            </a:ln>
          </a:bottom>
          <a:insideH>
            <a:ln w="12700" cap="flat">
              <a:solidFill>
                <a:srgbClr val="714D3A"/>
              </a:solidFill>
              <a:prstDash val="solid"/>
              <a:round/>
            </a:ln>
          </a:insideH>
          <a:insideV>
            <a:ln w="12700" cap="flat">
              <a:solidFill>
                <a:srgbClr val="714D3A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" name="Shape 3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50240" y="390595"/>
            <a:ext cx="11704321" cy="1885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50240" y="2275839"/>
            <a:ext cx="11704321" cy="7477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9320107" y="9040142"/>
            <a:ext cx="3034454" cy="2497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r" defTabSz="584200">
              <a:defRPr sz="1400"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5pPr>
      <a:lvl6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6pPr>
      <a:lvl7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7pPr>
      <a:lvl8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714D3A"/>
          </a:solidFill>
          <a:uFill>
            <a:solidFill>
              <a:srgbClr val="714D3A"/>
            </a:solidFill>
          </a:uFill>
          <a:latin typeface="+mn-lt"/>
          <a:ea typeface="+mn-ea"/>
          <a:cs typeface="+mn-cs"/>
          <a:sym typeface="Didot"/>
        </a:defRPr>
      </a:lvl9pPr>
    </p:titleStyle>
    <p:bodyStyle>
      <a:lvl1pPr marL="342900" marR="0" indent="-3429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Heiti TC Medium"/>
          <a:ea typeface="Heiti TC Medium"/>
          <a:cs typeface="Heiti TC Medium"/>
          <a:sym typeface="Heiti TC Medium"/>
        </a:defRPr>
      </a:lvl1pPr>
      <a:lvl2pPr marL="342900" marR="0" indent="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Heiti TC Medium"/>
          <a:ea typeface="Heiti TC Medium"/>
          <a:cs typeface="Heiti TC Medium"/>
          <a:sym typeface="Heiti TC Medium"/>
        </a:defRPr>
      </a:lvl2pPr>
      <a:lvl3pPr marL="342900" marR="0" indent="3429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Heiti TC Medium"/>
          <a:ea typeface="Heiti TC Medium"/>
          <a:cs typeface="Heiti TC Medium"/>
          <a:sym typeface="Heiti TC Medium"/>
        </a:defRPr>
      </a:lvl3pPr>
      <a:lvl4pPr marL="342900" marR="0" indent="6858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Heiti TC Medium"/>
          <a:ea typeface="Heiti TC Medium"/>
          <a:cs typeface="Heiti TC Medium"/>
          <a:sym typeface="Heiti TC Medium"/>
        </a:defRPr>
      </a:lvl4pPr>
      <a:lvl5pPr marL="342900" marR="0" indent="10287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Heiti TC Medium"/>
          <a:ea typeface="Heiti TC Medium"/>
          <a:cs typeface="Heiti TC Medium"/>
          <a:sym typeface="Heiti TC Medium"/>
        </a:defRPr>
      </a:lvl5pPr>
      <a:lvl6pPr marL="342900" marR="0" indent="14859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Heiti TC Medium"/>
          <a:ea typeface="Heiti TC Medium"/>
          <a:cs typeface="Heiti TC Medium"/>
          <a:sym typeface="Heiti TC Medium"/>
        </a:defRPr>
      </a:lvl6pPr>
      <a:lvl7pPr marL="342900" marR="0" indent="19431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Heiti TC Medium"/>
          <a:ea typeface="Heiti TC Medium"/>
          <a:cs typeface="Heiti TC Medium"/>
          <a:sym typeface="Heiti TC Medium"/>
        </a:defRPr>
      </a:lvl7pPr>
      <a:lvl8pPr marL="342900" marR="0" indent="24003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Heiti TC Medium"/>
          <a:ea typeface="Heiti TC Medium"/>
          <a:cs typeface="Heiti TC Medium"/>
          <a:sym typeface="Heiti TC Medium"/>
        </a:defRPr>
      </a:lvl8pPr>
      <a:lvl9pPr marL="342900" marR="0" indent="2857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Heiti TC Medium"/>
          <a:ea typeface="Heiti TC Medium"/>
          <a:cs typeface="Heiti TC Medium"/>
          <a:sym typeface="Heiti TC Medium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1pPr>
      <a:lvl2pPr marL="0" marR="0" indent="3429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2pPr>
      <a:lvl3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3pPr>
      <a:lvl4pPr marL="0" marR="0" indent="10287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4pPr>
      <a:lvl5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4F4A37"/>
            </a:solidFill>
          </a:uFill>
          <a:latin typeface="+mn-lt"/>
          <a:ea typeface="+mn-ea"/>
          <a:cs typeface="+mn-cs"/>
          <a:sym typeface="Dido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1.g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要什麼，種什麼，收什麼?"/>
          <p:cNvSpPr txBox="1"/>
          <p:nvPr>
            <p:ph type="title" idx="4294967295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566674">
              <a:defRPr sz="7372"/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要什麼，種什麼，收什麼</a:t>
            </a:r>
            <a:r>
              <a:t>?</a:t>
            </a:r>
          </a:p>
        </p:txBody>
      </p:sp>
      <p:sp>
        <p:nvSpPr>
          <p:cNvPr id="28" name="What do you want?What do you plant? What do you harvest?"/>
          <p:cNvSpPr txBox="1"/>
          <p:nvPr>
            <p:ph type="body" sz="quarter" idx="4294967295"/>
          </p:nvPr>
        </p:nvSpPr>
        <p:spPr>
          <a:xfrm>
            <a:off x="1104900" y="7632700"/>
            <a:ext cx="10795000" cy="10922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>
            <a:lvl1pPr marL="0" indent="0" algn="ctr" defTabSz="502412">
              <a:spcBef>
                <a:spcPts val="0"/>
              </a:spcBef>
              <a:defRPr sz="2236"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>
              <a:defRPr sz="3956">
                <a:latin typeface="Heiti TC Medium"/>
                <a:ea typeface="Heiti TC Medium"/>
                <a:cs typeface="Heiti TC Medium"/>
                <a:sym typeface="Heiti TC Medium"/>
              </a:defRPr>
            </a:pPr>
            <a:r>
              <a:rPr sz="2236">
                <a:latin typeface="Zapfino"/>
                <a:ea typeface="Zapfino"/>
                <a:cs typeface="Zapfino"/>
                <a:sym typeface="Zapfino"/>
              </a:rPr>
              <a:t>What do you want?What do you plant? What do you harvest?</a:t>
            </a:r>
          </a:p>
        </p:txBody>
      </p:sp>
      <p:grpSp>
        <p:nvGrpSpPr>
          <p:cNvPr id="31" name="image.png"/>
          <p:cNvGrpSpPr/>
          <p:nvPr/>
        </p:nvGrpSpPr>
        <p:grpSpPr>
          <a:xfrm>
            <a:off x="2997200" y="127000"/>
            <a:ext cx="7257524" cy="6248400"/>
            <a:chOff x="0" y="0"/>
            <a:chExt cx="7257523" cy="6248400"/>
          </a:xfrm>
        </p:grpSpPr>
        <p:pic>
          <p:nvPicPr>
            <p:cNvPr id="30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5900" y="139700"/>
              <a:ext cx="6825724" cy="5689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" name="image.png" descr="image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7257524" cy="62484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當他擁有以上的一切，…"/>
          <p:cNvSpPr txBox="1"/>
          <p:nvPr>
            <p:ph type="subTitle" idx="4294967295"/>
          </p:nvPr>
        </p:nvSpPr>
        <p:spPr>
          <a:xfrm>
            <a:off x="2148033" y="2945899"/>
            <a:ext cx="10795001" cy="5715001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>
              <a:defRPr sz="4400">
                <a:latin typeface="+mn-lt"/>
                <a:ea typeface="+mn-ea"/>
                <a:cs typeface="+mn-cs"/>
                <a:sym typeface="Didot"/>
              </a:defRPr>
            </a:pPr>
            <a:r>
              <a:rPr>
                <a:latin typeface="Heiti TC Medium"/>
                <a:ea typeface="Heiti TC Medium"/>
                <a:cs typeface="Heiti TC Medium"/>
                <a:sym typeface="Heiti TC Medium"/>
              </a:rPr>
              <a:t>當他擁有以上的一切，</a:t>
            </a:r>
            <a:endParaRPr>
              <a:latin typeface="Heiti TC Medium"/>
              <a:ea typeface="Heiti TC Medium"/>
              <a:cs typeface="Heiti TC Medium"/>
              <a:sym typeface="Heiti TC Medium"/>
            </a:endParaRPr>
          </a:p>
          <a:p>
            <a:pPr>
              <a:defRPr sz="4400">
                <a:latin typeface="+mn-lt"/>
                <a:ea typeface="+mn-ea"/>
                <a:cs typeface="+mn-cs"/>
                <a:sym typeface="Didot"/>
              </a:defRPr>
            </a:pPr>
            <a:r>
              <a:rPr>
                <a:latin typeface="Heiti TC Medium"/>
                <a:ea typeface="Heiti TC Medium"/>
                <a:cs typeface="Heiti TC Medium"/>
                <a:sym typeface="Heiti TC Medium"/>
              </a:rPr>
              <a:t>我還要禱求，賜他足夠的幽默感，</a:t>
            </a:r>
            <a:endParaRPr>
              <a:latin typeface="Heiti TC Medium"/>
              <a:ea typeface="Heiti TC Medium"/>
              <a:cs typeface="Heiti TC Medium"/>
              <a:sym typeface="Heiti TC Medium"/>
            </a:endParaRPr>
          </a:p>
          <a:p>
            <a:pPr>
              <a:defRPr sz="4400">
                <a:latin typeface="+mn-lt"/>
                <a:ea typeface="+mn-ea"/>
                <a:cs typeface="+mn-cs"/>
                <a:sym typeface="Didot"/>
              </a:defRPr>
            </a:pPr>
            <a:r>
              <a:rPr>
                <a:latin typeface="Heiti TC Medium"/>
                <a:ea typeface="Heiti TC Medium"/>
                <a:cs typeface="Heiti TC Medium"/>
                <a:sym typeface="Heiti TC Medium"/>
              </a:rPr>
              <a:t>使他能認真嚴肅，</a:t>
            </a:r>
            <a:endParaRPr>
              <a:latin typeface="Heiti TC Medium"/>
              <a:ea typeface="Heiti TC Medium"/>
              <a:cs typeface="Heiti TC Medium"/>
              <a:sym typeface="Heiti TC Medium"/>
            </a:endParaRPr>
          </a:p>
          <a:p>
            <a:pPr>
              <a:defRPr sz="4400">
                <a:latin typeface="+mn-lt"/>
                <a:ea typeface="+mn-ea"/>
                <a:cs typeface="+mn-cs"/>
                <a:sym typeface="Didot"/>
              </a:defRPr>
            </a:pPr>
            <a:r>
              <a:rPr>
                <a:latin typeface="Heiti TC Medium"/>
                <a:ea typeface="Heiti TC Medium"/>
                <a:cs typeface="Heiti TC Medium"/>
                <a:sym typeface="Heiti TC Medium"/>
              </a:rPr>
              <a:t>卻不致過分苛求自己。	</a:t>
            </a:r>
            <a:endParaRPr>
              <a:latin typeface="Heiti TC Medium"/>
              <a:ea typeface="Heiti TC Medium"/>
              <a:cs typeface="Heiti TC Medium"/>
              <a:sym typeface="Heiti TC Medium"/>
            </a:endParaRPr>
          </a:p>
        </p:txBody>
      </p:sp>
      <p:pic>
        <p:nvPicPr>
          <p:cNvPr id="71" name="57AFB4DB-DEE7-4753-A8A6-5DF682A4F579-L0-001.jpeg" descr="57AFB4DB-DEE7-4753-A8A6-5DF682A4F57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50198" y="1176049"/>
            <a:ext cx="1531959" cy="22952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懇求賜他謙卑，…"/>
          <p:cNvSpPr txBox="1"/>
          <p:nvPr>
            <p:ph type="subTitle" idx="4294967295"/>
          </p:nvPr>
        </p:nvSpPr>
        <p:spPr>
          <a:xfrm>
            <a:off x="1868267" y="1473701"/>
            <a:ext cx="10795001" cy="7747001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>
              <a:defRPr sz="4400">
                <a:latin typeface="+mn-lt"/>
                <a:ea typeface="+mn-ea"/>
                <a:cs typeface="+mn-cs"/>
                <a:sym typeface="Didot"/>
              </a:defRPr>
            </a:pPr>
            <a:r>
              <a:rPr>
                <a:latin typeface="Heiti TC Medium"/>
                <a:ea typeface="Heiti TC Medium"/>
                <a:cs typeface="Heiti TC Medium"/>
                <a:sym typeface="Heiti TC Medium"/>
              </a:rPr>
              <a:t>懇求賜他謙卑，</a:t>
            </a:r>
          </a:p>
          <a:p>
            <a:pPr>
              <a:defRPr sz="4400">
                <a:latin typeface="+mn-lt"/>
                <a:ea typeface="+mn-ea"/>
                <a:cs typeface="+mn-cs"/>
                <a:sym typeface="Didot"/>
              </a:defRPr>
            </a:pPr>
            <a:r>
              <a:rPr>
                <a:latin typeface="Heiti TC Medium"/>
                <a:ea typeface="Heiti TC Medium"/>
                <a:cs typeface="Heiti TC Medium"/>
                <a:sym typeface="Heiti TC Medium"/>
              </a:rPr>
              <a:t>使他永遠記牢，</a:t>
            </a:r>
          </a:p>
          <a:p>
            <a:pPr>
              <a:defRPr sz="4400">
                <a:latin typeface="+mn-lt"/>
                <a:ea typeface="+mn-ea"/>
                <a:cs typeface="+mn-cs"/>
                <a:sym typeface="Didot"/>
              </a:defRPr>
            </a:pPr>
            <a:r>
              <a:rPr>
                <a:latin typeface="Heiti TC Medium"/>
                <a:ea typeface="Heiti TC Medium"/>
                <a:cs typeface="Heiti TC Medium"/>
                <a:sym typeface="Heiti TC Medium"/>
              </a:rPr>
              <a:t>真偉大中的平凡，</a:t>
            </a:r>
          </a:p>
          <a:p>
            <a:pPr>
              <a:defRPr sz="4400">
                <a:latin typeface="+mn-lt"/>
                <a:ea typeface="+mn-ea"/>
                <a:cs typeface="+mn-cs"/>
                <a:sym typeface="Didot"/>
              </a:defRPr>
            </a:pPr>
            <a:r>
              <a:rPr>
                <a:latin typeface="Heiti TC Medium"/>
                <a:ea typeface="Heiti TC Medium"/>
                <a:cs typeface="Heiti TC Medium"/>
                <a:sym typeface="Heiti TC Medium"/>
              </a:rPr>
              <a:t>真智慧中的開明，</a:t>
            </a:r>
          </a:p>
          <a:p>
            <a:pPr>
              <a:defRPr sz="4400">
                <a:latin typeface="+mn-lt"/>
                <a:ea typeface="+mn-ea"/>
                <a:cs typeface="+mn-cs"/>
                <a:sym typeface="Didot"/>
              </a:defRPr>
            </a:pPr>
            <a:r>
              <a:rPr>
                <a:latin typeface="Heiti TC Medium"/>
                <a:ea typeface="Heiti TC Medium"/>
                <a:cs typeface="Heiti TC Medium"/>
                <a:sym typeface="Heiti TC Medium"/>
              </a:rPr>
              <a:t>真勇力中的溫柔。	</a:t>
            </a:r>
          </a:p>
          <a:p>
            <a:pPr>
              <a:defRPr sz="4400">
                <a:latin typeface="+mn-lt"/>
                <a:ea typeface="+mn-ea"/>
                <a:cs typeface="+mn-cs"/>
                <a:sym typeface="Didot"/>
              </a:defRPr>
            </a:pPr>
            <a:r>
              <a:rPr>
                <a:latin typeface="Heiti TC Medium"/>
                <a:ea typeface="Heiti TC Medium"/>
                <a:cs typeface="Heiti TC Medium"/>
                <a:sym typeface="Heiti TC Medium"/>
              </a:rPr>
              <a:t>					如此，我這作父親的，</a:t>
            </a:r>
          </a:p>
          <a:p>
            <a:pPr>
              <a:defRPr sz="4400">
                <a:latin typeface="+mn-lt"/>
                <a:ea typeface="+mn-ea"/>
                <a:cs typeface="+mn-cs"/>
                <a:sym typeface="Didot"/>
              </a:defRPr>
            </a:pPr>
            <a:r>
              <a:rPr>
                <a:latin typeface="Heiti TC Medium"/>
                <a:ea typeface="Heiti TC Medium"/>
                <a:cs typeface="Heiti TC Medium"/>
                <a:sym typeface="Heiti TC Medium"/>
              </a:rPr>
              <a:t>			才敢低聲說：「我沒有虛度此生。」</a:t>
            </a:r>
          </a:p>
        </p:txBody>
      </p:sp>
      <p:pic>
        <p:nvPicPr>
          <p:cNvPr id="74" name="57AFB4DB-DEE7-4753-A8A6-5DF682A4F579-L0-001.jpeg" descr="57AFB4DB-DEE7-4753-A8A6-5DF682A4F57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59773" y="1024817"/>
            <a:ext cx="1475309" cy="22103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4D188DD9-1261-4638-AFF6-30385173EB18-L0-001.jpeg" descr="4D188DD9-1261-4638-AFF6-30385173EB18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64601" y="1169047"/>
            <a:ext cx="6274152" cy="4184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4F469C07-8985-4E21-A35F-C9FCBA4FB74D-L0-001.jpeg" descr="4F469C07-8985-4E21-A35F-C9FCBA4FB74D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0575" y="5580795"/>
            <a:ext cx="5989845" cy="3993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7800C2CB-254A-475D-8D19-972F43284D99-L0-001.jpeg" descr="7800C2CB-254A-475D-8D19-972F43284D99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77908" y="931893"/>
            <a:ext cx="3995180" cy="39951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人種的是什麼，收的也是什麼。…"/>
          <p:cNvSpPr txBox="1"/>
          <p:nvPr>
            <p:ph type="subTitle" idx="4294967295"/>
          </p:nvPr>
        </p:nvSpPr>
        <p:spPr>
          <a:xfrm>
            <a:off x="1104900" y="3311007"/>
            <a:ext cx="10795000" cy="5876047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 marL="0" indent="0" defTabSz="303783">
              <a:spcBef>
                <a:spcPts val="1600"/>
              </a:spcBef>
              <a:defRPr sz="4524"/>
            </a:pP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人種的是什麼，收的也是什麼。</a:t>
            </a:r>
            <a:endParaRPr>
              <a:latin typeface="ヒラギノ角ゴ ProN W6"/>
              <a:ea typeface="ヒラギノ角ゴ ProN W6"/>
              <a:cs typeface="ヒラギノ角ゴ ProN W6"/>
              <a:sym typeface="ヒラギノ角ゴ ProN W6"/>
            </a:endParaRPr>
          </a:p>
          <a:p>
            <a:pPr marL="0" indent="0" defTabSz="303783">
              <a:spcBef>
                <a:spcPts val="1600"/>
              </a:spcBef>
              <a:defRPr sz="4524"/>
            </a:pPr>
            <a:r>
              <a:t>	-</a:t>
            </a: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加拉太書 </a:t>
            </a:r>
            <a:r>
              <a:t>6:7</a:t>
            </a:r>
          </a:p>
          <a:p>
            <a:pPr marL="0" indent="0" defTabSz="303783">
              <a:spcBef>
                <a:spcPts val="1600"/>
              </a:spcBef>
              <a:defRPr sz="4524"/>
            </a:pPr>
          </a:p>
          <a:p>
            <a:pPr marL="0" indent="0" defTabSz="303783">
              <a:spcBef>
                <a:spcPts val="1600"/>
              </a:spcBef>
              <a:defRPr sz="4524"/>
            </a:pP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少種的少收，多種的多收，這話是真的。</a:t>
            </a:r>
            <a:endParaRPr>
              <a:latin typeface="ヒラギノ角ゴ ProN W6"/>
              <a:ea typeface="ヒラギノ角ゴ ProN W6"/>
              <a:cs typeface="ヒラギノ角ゴ ProN W6"/>
              <a:sym typeface="ヒラギノ角ゴ ProN W6"/>
            </a:endParaRPr>
          </a:p>
          <a:p>
            <a:pPr marL="0" indent="0" defTabSz="303783">
              <a:spcBef>
                <a:spcPts val="1600"/>
              </a:spcBef>
              <a:defRPr sz="4524"/>
            </a:pPr>
            <a:r>
              <a:t>	-</a:t>
            </a: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哥林多後書 </a:t>
            </a:r>
            <a:r>
              <a:t>9:6</a:t>
            </a:r>
          </a:p>
        </p:txBody>
      </p:sp>
      <p:pic>
        <p:nvPicPr>
          <p:cNvPr id="36" name="image-1.png" descr="imag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43787" y="20637"/>
            <a:ext cx="5524501" cy="5321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什麼是我們要的?"/>
          <p:cNvSpPr txBox="1"/>
          <p:nvPr>
            <p:ph type="ctrTitle" idx="4294967295"/>
          </p:nvPr>
        </p:nvSpPr>
        <p:spPr>
          <a:xfrm>
            <a:off x="-275718" y="1079778"/>
            <a:ext cx="8294551" cy="1562101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>
              <a:defRPr b="1" sz="5400"/>
            </a:pPr>
            <a:r>
              <a:rPr b="0"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什麼是我們要的</a:t>
            </a:r>
            <a:r>
              <a:t>?</a:t>
            </a:r>
          </a:p>
        </p:txBody>
      </p:sp>
      <p:sp>
        <p:nvSpPr>
          <p:cNvPr id="39" name="天倫之樂：參與一個生命的成長…"/>
          <p:cNvSpPr txBox="1"/>
          <p:nvPr>
            <p:ph type="subTitle" sz="quarter" idx="4294967295"/>
          </p:nvPr>
        </p:nvSpPr>
        <p:spPr>
          <a:xfrm>
            <a:off x="1319662" y="5792987"/>
            <a:ext cx="10610918" cy="2309479"/>
          </a:xfrm>
          <a:prstGeom prst="rect">
            <a:avLst/>
          </a:prstGeom>
        </p:spPr>
        <p:txBody>
          <a:bodyPr lIns="50800" tIns="50800" rIns="50800" bIns="50800">
            <a:normAutofit fontScale="100000" lnSpcReduction="0"/>
          </a:bodyPr>
          <a:lstStyle/>
          <a:p>
            <a:pPr marL="481263" indent="-481263">
              <a:spcBef>
                <a:spcPts val="0"/>
              </a:spcBef>
              <a:buSzPct val="100000"/>
              <a:buChar char="•"/>
              <a:defRPr sz="48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pPr>
            <a:r>
              <a:t>天倫之樂：參與一個生命的成長</a:t>
            </a:r>
          </a:p>
          <a:p>
            <a:pPr marL="481263" indent="-481263">
              <a:spcBef>
                <a:spcPts val="0"/>
              </a:spcBef>
              <a:buSzPct val="100000"/>
              <a:buChar char="•"/>
              <a:defRPr sz="48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養育敬虔的下一代：神所賜的產業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 marL="481263" indent="-481263">
              <a:spcBef>
                <a:spcPts val="0"/>
              </a:spcBef>
              <a:buSzPct val="100000"/>
              <a:buChar char="•"/>
              <a:defRPr sz="48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+mn-lt"/>
                <a:ea typeface="+mn-ea"/>
                <a:cs typeface="+mn-cs"/>
                <a:sym typeface="Didot"/>
              </a:defRPr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經歷神的恩典</a:t>
            </a:r>
          </a:p>
        </p:txBody>
      </p:sp>
      <p:pic>
        <p:nvPicPr>
          <p:cNvPr id="40" name="4871733D-F303-4A4B-AAD4-E18FFA22962D-L0-001.jpeg" descr="4871733D-F303-4A4B-AAD4-E18FFA22962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17285" y="607189"/>
            <a:ext cx="3822722" cy="3061108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光宗耀祖？傳宗接代？生養眾多？"/>
          <p:cNvSpPr txBox="1"/>
          <p:nvPr/>
        </p:nvSpPr>
        <p:spPr>
          <a:xfrm>
            <a:off x="1407130" y="4425841"/>
            <a:ext cx="9791701" cy="609601"/>
          </a:xfrm>
          <a:prstGeom prst="rect">
            <a:avLst/>
          </a:prstGeom>
          <a:solidFill>
            <a:srgbClr val="F46F4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481263" indent="-481263" defTabSz="584200">
              <a:buSzPct val="100000"/>
              <a:buChar char="•"/>
              <a:defRPr sz="4800">
                <a:solidFill>
                  <a:srgbClr val="FFFFFF"/>
                </a:solidFill>
                <a:uFill>
                  <a:solidFill>
                    <a:srgbClr val="714D3A"/>
                  </a:solidFill>
                </a:u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>
              <a:defRPr b="1">
                <a:latin typeface="+mn-lt"/>
                <a:ea typeface="+mn-ea"/>
                <a:cs typeface="+mn-cs"/>
                <a:sym typeface="Didot"/>
              </a:defRPr>
            </a:pPr>
            <a:r>
              <a:rPr b="0"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光宗耀祖？傳宗接代？生養眾多？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什麼是我們能給?"/>
          <p:cNvSpPr txBox="1"/>
          <p:nvPr>
            <p:ph type="ctrTitle" idx="4294967295"/>
          </p:nvPr>
        </p:nvSpPr>
        <p:spPr>
          <a:xfrm>
            <a:off x="-1871097" y="1217841"/>
            <a:ext cx="10795001" cy="1562101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>
              <a:defRPr b="1" sz="5400"/>
            </a:pPr>
            <a:r>
              <a:rPr b="0"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什麼是我們能給</a:t>
            </a:r>
            <a:r>
              <a:t>?</a:t>
            </a:r>
          </a:p>
        </p:txBody>
      </p:sp>
      <p:sp>
        <p:nvSpPr>
          <p:cNvPr id="44" name="物質…"/>
          <p:cNvSpPr txBox="1"/>
          <p:nvPr>
            <p:ph type="subTitle" sz="half" idx="4294967295"/>
          </p:nvPr>
        </p:nvSpPr>
        <p:spPr>
          <a:xfrm>
            <a:off x="1240889" y="3072577"/>
            <a:ext cx="6484408" cy="5715001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 marL="366712" indent="-366712" defTabSz="457200">
              <a:spcBef>
                <a:spcPts val="2800"/>
              </a:spcBef>
              <a:buSzPct val="32500"/>
              <a:buBlip>
                <a:blip r:embed="rId2"/>
              </a:buBlip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物質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 marL="366712" indent="-366712" defTabSz="457200">
              <a:spcBef>
                <a:spcPts val="2800"/>
              </a:spcBef>
              <a:buSzPct val="32500"/>
              <a:buBlip>
                <a:blip r:embed="rId2"/>
              </a:buBlip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信仰</a:t>
            </a:r>
            <a:endParaRPr>
              <a:latin typeface="ヒラギノ角ゴ ProN W3"/>
              <a:ea typeface="ヒラギノ角ゴ ProN W3"/>
              <a:cs typeface="ヒラギノ角ゴ ProN W3"/>
              <a:sym typeface="ヒラギノ角ゴ ProN W3"/>
            </a:endParaRPr>
          </a:p>
          <a:p>
            <a:pPr marL="366712" indent="-366712" defTabSz="457200">
              <a:spcBef>
                <a:spcPts val="2800"/>
              </a:spcBef>
              <a:buSzPct val="32500"/>
              <a:buBlip>
                <a:blip r:embed="rId2"/>
              </a:buBlip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時間</a:t>
            </a:r>
            <a:r>
              <a:t>  </a:t>
            </a:r>
          </a:p>
          <a:p>
            <a:pPr marL="366712" indent="-366712" defTabSz="457200">
              <a:spcBef>
                <a:spcPts val="2800"/>
              </a:spcBef>
              <a:buSzPct val="32500"/>
              <a:buBlip>
                <a:blip r:embed="rId2"/>
              </a:buBlip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禱告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－</a:t>
            </a:r>
            <a:r>
              <a:t> </a:t>
            </a:r>
          </a:p>
          <a:p>
            <a:pPr marL="366712" indent="-366712" defTabSz="457200">
              <a:spcBef>
                <a:spcPts val="2800"/>
              </a:spcBef>
              <a:buSzPct val="32500"/>
              <a:buBlip>
                <a:blip r:embed="rId2"/>
              </a:buBlip>
            </a:pP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模範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－</a:t>
            </a:r>
            <a:r>
              <a:t> </a:t>
            </a:r>
            <a:r>
              <a:rPr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言教不如身教</a:t>
            </a:r>
          </a:p>
        </p:txBody>
      </p:sp>
      <p:pic>
        <p:nvPicPr>
          <p:cNvPr id="45" name="4871733D-F303-4A4B-AAD4-E18FFA22962D-L0-001.jpeg" descr="4871733D-F303-4A4B-AAD4-E18FFA22962D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32625" y="913993"/>
            <a:ext cx="3822722" cy="30611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1. 為婚姻立界線 - 亨利·克勞德博士…"/>
          <p:cNvSpPr txBox="1"/>
          <p:nvPr>
            <p:ph type="subTitle" idx="4294967295"/>
          </p:nvPr>
        </p:nvSpPr>
        <p:spPr>
          <a:xfrm>
            <a:off x="1244600" y="2006600"/>
            <a:ext cx="11353800" cy="69850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rPr sz="4400"/>
              <a:t>1. </a:t>
            </a:r>
            <a:r>
              <a:rPr sz="4400"/>
              <a:t>為婚姻立界線 - 亨利·克勞德博士</a:t>
            </a:r>
            <a:endParaRPr sz="4400"/>
          </a:p>
          <a:p>
            <a:pPr/>
            <a:r>
              <a:rPr sz="4400"/>
              <a:t>2</a:t>
            </a:r>
            <a:r>
              <a:rPr sz="4400"/>
              <a:t>. 婚姻靈修學 - 湯蓋瑞 Gary Thomas</a:t>
            </a:r>
            <a:endParaRPr sz="4400"/>
          </a:p>
          <a:p>
            <a:pPr/>
            <a:r>
              <a:rPr sz="4400"/>
              <a:t>3. 父母靈修學 - 湯蓋瑞 Gary Thomas</a:t>
            </a:r>
            <a:endParaRPr sz="4400"/>
          </a:p>
          <a:p>
            <a:pPr/>
            <a:r>
              <a:rPr sz="4400"/>
              <a:t>4. </a:t>
            </a:r>
            <a:r>
              <a:rPr sz="4400"/>
              <a:t>為孩子立界線 - 亨利·克勞德博士</a:t>
            </a:r>
            <a:endParaRPr sz="4400"/>
          </a:p>
          <a:p>
            <a:pPr/>
            <a:r>
              <a:rPr sz="4400"/>
              <a:t>5. 為青少年立界線- 亨利·克勞德博士</a:t>
            </a:r>
            <a:endParaRPr sz="4400"/>
          </a:p>
          <a:p>
            <a:pPr/>
            <a:r>
              <a:rPr sz="4400"/>
              <a:t>6. 聖經的教養智慧 －約翰．羅斯門著 John Rosemond</a:t>
            </a:r>
          </a:p>
        </p:txBody>
      </p:sp>
      <p:sp>
        <p:nvSpPr>
          <p:cNvPr id="48" name="好書介紹"/>
          <p:cNvSpPr txBox="1"/>
          <p:nvPr/>
        </p:nvSpPr>
        <p:spPr>
          <a:xfrm>
            <a:off x="4377620" y="670960"/>
            <a:ext cx="4733926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6000">
                <a:solidFill>
                  <a:srgbClr val="714D3A"/>
                </a:solidFill>
                <a:uFill>
                  <a:solidFill>
                    <a:srgbClr val="714D3A"/>
                  </a:solidFill>
                </a:u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>
              <a:defRPr sz="1800">
                <a:latin typeface="+mn-lt"/>
                <a:ea typeface="+mn-ea"/>
                <a:cs typeface="+mn-cs"/>
                <a:sym typeface="Didot"/>
              </a:defRPr>
            </a:pPr>
            <a:r>
              <a:rPr sz="60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好書介紹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http://www.focusonthefamily.com/"/>
          <p:cNvSpPr txBox="1"/>
          <p:nvPr/>
        </p:nvSpPr>
        <p:spPr>
          <a:xfrm>
            <a:off x="5336201" y="1463601"/>
            <a:ext cx="7138827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800"/>
            </a:lvl1pPr>
          </a:lstStyle>
          <a:p>
            <a:pPr/>
            <a:r>
              <a:t>http://www.focusonthefamily.com/</a:t>
            </a:r>
          </a:p>
        </p:txBody>
      </p:sp>
      <p:sp>
        <p:nvSpPr>
          <p:cNvPr id="51" name="http://www.familylife.com/"/>
          <p:cNvSpPr txBox="1"/>
          <p:nvPr/>
        </p:nvSpPr>
        <p:spPr>
          <a:xfrm>
            <a:off x="5283846" y="3699960"/>
            <a:ext cx="5430169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800"/>
            </a:lvl1pPr>
          </a:lstStyle>
          <a:p>
            <a:pPr/>
            <a:r>
              <a:t>http://www.familylife.com/</a:t>
            </a:r>
          </a:p>
        </p:txBody>
      </p:sp>
      <p:pic>
        <p:nvPicPr>
          <p:cNvPr id="52" name="96158660-207E-4D9A-AD40-8A2D0ABED88A-L0-001.jpeg" descr="96158660-207E-4D9A-AD40-8A2D0ABED88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3261" y="2816492"/>
            <a:ext cx="4179799" cy="2351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BE0C59E7-1D6D-43E1-8533-45199FECFAE9-L0-001.jpeg" descr="BE0C59E7-1D6D-43E1-8533-45199FECFAE9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166" y="425374"/>
            <a:ext cx="4189989" cy="2356869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http://family.goodtv.tv/family/category/parenting/"/>
          <p:cNvSpPr txBox="1"/>
          <p:nvPr/>
        </p:nvSpPr>
        <p:spPr>
          <a:xfrm>
            <a:off x="5305223" y="5973619"/>
            <a:ext cx="7415546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800"/>
            </a:lvl1pPr>
          </a:lstStyle>
          <a:p>
            <a:pPr/>
            <a:r>
              <a:t>http://family.goodtv.tv/family/category/parenting/</a:t>
            </a:r>
          </a:p>
        </p:txBody>
      </p:sp>
      <p:pic>
        <p:nvPicPr>
          <p:cNvPr id="55" name="FD1683A6-8DDA-4AA2-8DDB-7B4666363D75-L0-001.jpeg" descr="FD1683A6-8DDA-4AA2-8DDB-7B4666363D75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6608" y="5431981"/>
            <a:ext cx="4193105" cy="225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8F770944-4602-49D6-A01A-EBF314D6E09A-L0-001.gif" descr="8F770944-4602-49D6-A01A-EBF314D6E09A-L0-001.g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6766" y="7641864"/>
            <a:ext cx="4152789" cy="132889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https://www.fuyin.tv/content/category/id/157/"/>
          <p:cNvSpPr txBox="1"/>
          <p:nvPr/>
        </p:nvSpPr>
        <p:spPr>
          <a:xfrm>
            <a:off x="5204233" y="7722110"/>
            <a:ext cx="6863027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800"/>
            </a:lvl1pPr>
          </a:lstStyle>
          <a:p>
            <a:pPr/>
            <a:r>
              <a:t>https://www.fuyin.tv/content/category/id/157/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麥克阿瑟為子祈禱文"/>
          <p:cNvSpPr txBox="1"/>
          <p:nvPr>
            <p:ph type="ctrTitle" idx="4294967295"/>
          </p:nvPr>
        </p:nvSpPr>
        <p:spPr>
          <a:xfrm>
            <a:off x="3175824" y="893643"/>
            <a:ext cx="9138260" cy="2362201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z="66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>
              <a:defRPr sz="7600">
                <a:latin typeface="+mn-lt"/>
                <a:ea typeface="+mn-ea"/>
                <a:cs typeface="+mn-cs"/>
                <a:sym typeface="Didot"/>
              </a:defRPr>
            </a:pPr>
            <a:r>
              <a:rPr sz="6600"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麥克阿瑟為子祈禱文</a:t>
            </a:r>
          </a:p>
        </p:txBody>
      </p:sp>
      <p:sp>
        <p:nvSpPr>
          <p:cNvPr id="60" name="主啊！求你塑造我的兒子，…"/>
          <p:cNvSpPr txBox="1"/>
          <p:nvPr>
            <p:ph type="subTitle" idx="4294967295"/>
          </p:nvPr>
        </p:nvSpPr>
        <p:spPr>
          <a:xfrm>
            <a:off x="3881471" y="3452124"/>
            <a:ext cx="10795001" cy="5715001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主啊！求你塑造我的兒子，</a:t>
            </a:r>
          </a:p>
          <a:p>
            <a:pPr/>
            <a:r>
              <a:t>使他夠堅強到能認識自己的軟弱；</a:t>
            </a:r>
          </a:p>
          <a:p>
            <a:pPr/>
            <a:r>
              <a:t>夠勇敢到能面對懼怕；</a:t>
            </a:r>
          </a:p>
          <a:p>
            <a:pPr/>
            <a:r>
              <a:t>在誠實的失敗中，毫不氣餒；</a:t>
            </a:r>
          </a:p>
          <a:p>
            <a:pPr/>
            <a:r>
              <a:t>在勝利中，仍保持謙遜溫和。	</a:t>
            </a:r>
          </a:p>
        </p:txBody>
      </p:sp>
      <p:pic>
        <p:nvPicPr>
          <p:cNvPr id="61" name="3546EDE0-6C79-4AE7-AEC9-F08F0CD4BFDB-L0-001.jpeg" descr="3546EDE0-6C79-4AE7-AEC9-F08F0CD4BFDB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574" y="881803"/>
            <a:ext cx="3009256" cy="35682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懇求塑造我的兒子，…"/>
          <p:cNvSpPr txBox="1"/>
          <p:nvPr>
            <p:ph type="subTitle" sz="half" idx="4294967295"/>
          </p:nvPr>
        </p:nvSpPr>
        <p:spPr>
          <a:xfrm>
            <a:off x="660034" y="-9518"/>
            <a:ext cx="10795000" cy="4589928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>
              <a:defRPr sz="4400">
                <a:latin typeface="+mn-lt"/>
                <a:ea typeface="+mn-ea"/>
                <a:cs typeface="+mn-cs"/>
                <a:sym typeface="Didot"/>
              </a:defRPr>
            </a:pPr>
            <a:r>
              <a:rPr>
                <a:latin typeface="Heiti TC Medium"/>
                <a:ea typeface="Heiti TC Medium"/>
                <a:cs typeface="Heiti TC Medium"/>
                <a:sym typeface="Heiti TC Medium"/>
              </a:rPr>
              <a:t>懇求塑造我的兒子，</a:t>
            </a:r>
            <a:endParaRPr>
              <a:latin typeface="Heiti TC Medium"/>
              <a:ea typeface="Heiti TC Medium"/>
              <a:cs typeface="Heiti TC Medium"/>
              <a:sym typeface="Heiti TC Medium"/>
            </a:endParaRPr>
          </a:p>
          <a:p>
            <a:pPr>
              <a:defRPr sz="4400">
                <a:latin typeface="+mn-lt"/>
                <a:ea typeface="+mn-ea"/>
                <a:cs typeface="+mn-cs"/>
                <a:sym typeface="Didot"/>
              </a:defRPr>
            </a:pPr>
            <a:r>
              <a:rPr>
                <a:latin typeface="Heiti TC Medium"/>
                <a:ea typeface="Heiti TC Medium"/>
                <a:cs typeface="Heiti TC Medium"/>
                <a:sym typeface="Heiti TC Medium"/>
              </a:rPr>
              <a:t>不至空有幻想而缺乏行動；</a:t>
            </a:r>
            <a:endParaRPr>
              <a:latin typeface="Heiti TC Medium"/>
              <a:ea typeface="Heiti TC Medium"/>
              <a:cs typeface="Heiti TC Medium"/>
              <a:sym typeface="Heiti TC Medium"/>
            </a:endParaRPr>
          </a:p>
          <a:p>
            <a:pPr>
              <a:defRPr sz="4400">
                <a:latin typeface="+mn-lt"/>
                <a:ea typeface="+mn-ea"/>
                <a:cs typeface="+mn-cs"/>
                <a:sym typeface="Didot"/>
              </a:defRPr>
            </a:pPr>
            <a:r>
              <a:rPr>
                <a:latin typeface="Heiti TC Medium"/>
                <a:ea typeface="Heiti TC Medium"/>
                <a:cs typeface="Heiti TC Medium"/>
                <a:sym typeface="Heiti TC Medium"/>
              </a:rPr>
              <a:t>引導他認識你，同時又知道，</a:t>
            </a:r>
            <a:endParaRPr>
              <a:latin typeface="Heiti TC Medium"/>
              <a:ea typeface="Heiti TC Medium"/>
              <a:cs typeface="Heiti TC Medium"/>
              <a:sym typeface="Heiti TC Medium"/>
            </a:endParaRPr>
          </a:p>
          <a:p>
            <a:pPr>
              <a:defRPr sz="4400">
                <a:latin typeface="+mn-lt"/>
                <a:ea typeface="+mn-ea"/>
                <a:cs typeface="+mn-cs"/>
                <a:sym typeface="Didot"/>
              </a:defRPr>
            </a:pPr>
            <a:r>
              <a:rPr>
                <a:latin typeface="Heiti TC Medium"/>
                <a:ea typeface="Heiti TC Medium"/>
                <a:cs typeface="Heiti TC Medium"/>
                <a:sym typeface="Heiti TC Medium"/>
              </a:rPr>
              <a:t>認識自己乃是真知識的基石。	</a:t>
            </a:r>
          </a:p>
        </p:txBody>
      </p:sp>
      <p:sp>
        <p:nvSpPr>
          <p:cNvPr id="64" name="我祈禱，…"/>
          <p:cNvSpPr txBox="1"/>
          <p:nvPr/>
        </p:nvSpPr>
        <p:spPr>
          <a:xfrm>
            <a:off x="3601704" y="3975422"/>
            <a:ext cx="10795001" cy="660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342900" indent="-342900" defTabSz="584200">
              <a:spcBef>
                <a:spcPts val="3200"/>
              </a:spcBef>
              <a:defRPr sz="4400"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  <a:latin typeface="Heiti TC Medium"/>
                <a:ea typeface="Heiti TC Medium"/>
                <a:cs typeface="Heiti TC Medium"/>
                <a:sym typeface="Heiti TC Medium"/>
              </a:defRPr>
            </a:pPr>
            <a:r>
              <a:t>我祈禱，</a:t>
            </a:r>
          </a:p>
          <a:p>
            <a:pPr marL="342900" indent="-342900" defTabSz="584200">
              <a:spcBef>
                <a:spcPts val="3200"/>
              </a:spcBef>
              <a:defRPr sz="4400"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  <a:latin typeface="Heiti TC Medium"/>
                <a:ea typeface="Heiti TC Medium"/>
                <a:cs typeface="Heiti TC Medium"/>
                <a:sym typeface="Heiti TC Medium"/>
              </a:defRPr>
            </a:pPr>
            <a:r>
              <a:t>願你引導他不求安逸、舒適，</a:t>
            </a:r>
          </a:p>
          <a:p>
            <a:pPr marL="342900" indent="-342900" defTabSz="584200">
              <a:spcBef>
                <a:spcPts val="3200"/>
              </a:spcBef>
              <a:defRPr sz="4400"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  <a:latin typeface="Heiti TC Medium"/>
                <a:ea typeface="Heiti TC Medium"/>
                <a:cs typeface="Heiti TC Medium"/>
                <a:sym typeface="Heiti TC Medium"/>
              </a:defRPr>
            </a:pPr>
            <a:r>
              <a:t>相反的，經過壓力、艱難和挑戰，</a:t>
            </a:r>
          </a:p>
          <a:p>
            <a:pPr marL="342900" indent="-342900" defTabSz="584200">
              <a:spcBef>
                <a:spcPts val="3200"/>
              </a:spcBef>
              <a:defRPr sz="4400"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  <a:latin typeface="Heiti TC Medium"/>
                <a:ea typeface="Heiti TC Medium"/>
                <a:cs typeface="Heiti TC Medium"/>
                <a:sym typeface="Heiti TC Medium"/>
              </a:defRPr>
            </a:pPr>
            <a:r>
              <a:t>學習在風暴中挺身站立，</a:t>
            </a:r>
          </a:p>
          <a:p>
            <a:pPr marL="342900" indent="-342900" defTabSz="584200">
              <a:spcBef>
                <a:spcPts val="3200"/>
              </a:spcBef>
              <a:defRPr sz="4400">
                <a:solidFill>
                  <a:srgbClr val="4F4A37"/>
                </a:solidFill>
                <a:uFill>
                  <a:solidFill>
                    <a:srgbClr val="4F4A37"/>
                  </a:solidFill>
                </a:uFill>
                <a:latin typeface="Heiti TC Medium"/>
                <a:ea typeface="Heiti TC Medium"/>
                <a:cs typeface="Heiti TC Medium"/>
                <a:sym typeface="Heiti TC Medium"/>
              </a:defRPr>
            </a:pPr>
            <a:r>
              <a:t>學會憐恤那些在重壓之下失敗的人。	</a:t>
            </a:r>
          </a:p>
        </p:txBody>
      </p:sp>
      <p:pic>
        <p:nvPicPr>
          <p:cNvPr id="65" name="57AFB4DB-DEE7-4753-A8A6-5DF682A4F579-L0-001.jpeg" descr="57AFB4DB-DEE7-4753-A8A6-5DF682A4F57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37311" y="823117"/>
            <a:ext cx="1558088" cy="23343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求你塑造我的兒子，…"/>
          <p:cNvSpPr txBox="1"/>
          <p:nvPr>
            <p:ph type="subTitle" idx="4294967295"/>
          </p:nvPr>
        </p:nvSpPr>
        <p:spPr>
          <a:xfrm>
            <a:off x="1270000" y="1168400"/>
            <a:ext cx="10795000" cy="79756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>
              <a:defRPr sz="4400">
                <a:latin typeface="+mn-lt"/>
                <a:ea typeface="+mn-ea"/>
                <a:cs typeface="+mn-cs"/>
                <a:sym typeface="Didot"/>
              </a:defRPr>
            </a:pPr>
            <a:r>
              <a:rPr>
                <a:latin typeface="Heiti TC Medium"/>
                <a:ea typeface="Heiti TC Medium"/>
                <a:cs typeface="Heiti TC Medium"/>
                <a:sym typeface="Heiti TC Medium"/>
              </a:rPr>
              <a:t>求你塑造我的兒子，</a:t>
            </a:r>
            <a:endParaRPr>
              <a:latin typeface="Heiti TC Medium"/>
              <a:ea typeface="Heiti TC Medium"/>
              <a:cs typeface="Heiti TC Medium"/>
              <a:sym typeface="Heiti TC Medium"/>
            </a:endParaRPr>
          </a:p>
          <a:p>
            <a:pPr>
              <a:defRPr sz="4400">
                <a:latin typeface="+mn-lt"/>
                <a:ea typeface="+mn-ea"/>
                <a:cs typeface="+mn-cs"/>
                <a:sym typeface="Didot"/>
              </a:defRPr>
            </a:pPr>
            <a:r>
              <a:rPr>
                <a:latin typeface="Heiti TC Medium"/>
                <a:ea typeface="Heiti TC Medium"/>
                <a:cs typeface="Heiti TC Medium"/>
                <a:sym typeface="Heiti TC Medium"/>
              </a:rPr>
              <a:t>心地清潔，</a:t>
            </a:r>
            <a:endParaRPr>
              <a:latin typeface="Heiti TC Medium"/>
              <a:ea typeface="Heiti TC Medium"/>
              <a:cs typeface="Heiti TC Medium"/>
              <a:sym typeface="Heiti TC Medium"/>
            </a:endParaRPr>
          </a:p>
          <a:p>
            <a:pPr>
              <a:defRPr sz="4400">
                <a:latin typeface="+mn-lt"/>
                <a:ea typeface="+mn-ea"/>
                <a:cs typeface="+mn-cs"/>
                <a:sym typeface="Didot"/>
              </a:defRPr>
            </a:pPr>
            <a:r>
              <a:rPr>
                <a:latin typeface="Heiti TC Medium"/>
                <a:ea typeface="Heiti TC Medium"/>
                <a:cs typeface="Heiti TC Medium"/>
                <a:sym typeface="Heiti TC Medium"/>
              </a:rPr>
              <a:t>目標遠大；</a:t>
            </a:r>
            <a:endParaRPr>
              <a:latin typeface="Heiti TC Medium"/>
              <a:ea typeface="Heiti TC Medium"/>
              <a:cs typeface="Heiti TC Medium"/>
              <a:sym typeface="Heiti TC Medium"/>
            </a:endParaRPr>
          </a:p>
          <a:p>
            <a:pPr>
              <a:defRPr sz="4400">
                <a:latin typeface="+mn-lt"/>
                <a:ea typeface="+mn-ea"/>
                <a:cs typeface="+mn-cs"/>
                <a:sym typeface="Didot"/>
              </a:defRPr>
            </a:pPr>
            <a:r>
              <a:rPr>
                <a:latin typeface="Heiti TC Medium"/>
                <a:ea typeface="Heiti TC Medium"/>
                <a:cs typeface="Heiti TC Medium"/>
                <a:sym typeface="Heiti TC Medium"/>
              </a:rPr>
              <a:t>使他在指揮別人之前，</a:t>
            </a:r>
            <a:endParaRPr>
              <a:latin typeface="Heiti TC Medium"/>
              <a:ea typeface="Heiti TC Medium"/>
              <a:cs typeface="Heiti TC Medium"/>
              <a:sym typeface="Heiti TC Medium"/>
            </a:endParaRPr>
          </a:p>
          <a:p>
            <a:pPr>
              <a:defRPr sz="4400">
                <a:latin typeface="+mn-lt"/>
                <a:ea typeface="+mn-ea"/>
                <a:cs typeface="+mn-cs"/>
                <a:sym typeface="Didot"/>
              </a:defRPr>
            </a:pPr>
            <a:r>
              <a:rPr>
                <a:latin typeface="Heiti TC Medium"/>
                <a:ea typeface="Heiti TC Medium"/>
                <a:cs typeface="Heiti TC Medium"/>
                <a:sym typeface="Heiti TC Medium"/>
              </a:rPr>
              <a:t>先懂得駕馭自己；</a:t>
            </a:r>
            <a:endParaRPr>
              <a:latin typeface="Heiti TC Medium"/>
              <a:ea typeface="Heiti TC Medium"/>
              <a:cs typeface="Heiti TC Medium"/>
              <a:sym typeface="Heiti TC Medium"/>
            </a:endParaRPr>
          </a:p>
          <a:p>
            <a:pPr>
              <a:defRPr sz="4400">
                <a:latin typeface="+mn-lt"/>
                <a:ea typeface="+mn-ea"/>
                <a:cs typeface="+mn-cs"/>
                <a:sym typeface="Didot"/>
              </a:defRPr>
            </a:pPr>
            <a:r>
              <a:rPr>
                <a:latin typeface="Heiti TC Medium"/>
                <a:ea typeface="Heiti TC Medium"/>
                <a:cs typeface="Heiti TC Medium"/>
                <a:sym typeface="Heiti TC Medium"/>
              </a:rPr>
              <a:t>永不忘記過去的教訓，</a:t>
            </a:r>
            <a:endParaRPr>
              <a:latin typeface="Heiti TC Medium"/>
              <a:ea typeface="Heiti TC Medium"/>
              <a:cs typeface="Heiti TC Medium"/>
              <a:sym typeface="Heiti TC Medium"/>
            </a:endParaRPr>
          </a:p>
          <a:p>
            <a:pPr>
              <a:defRPr sz="4400">
                <a:latin typeface="+mn-lt"/>
                <a:ea typeface="+mn-ea"/>
                <a:cs typeface="+mn-cs"/>
                <a:sym typeface="Didot"/>
              </a:defRPr>
            </a:pPr>
            <a:r>
              <a:rPr>
                <a:latin typeface="Heiti TC Medium"/>
                <a:ea typeface="Heiti TC Medium"/>
                <a:cs typeface="Heiti TC Medium"/>
                <a:sym typeface="Heiti TC Medium"/>
              </a:rPr>
              <a:t>又能伸展入未來的理想。	</a:t>
            </a:r>
            <a:endParaRPr>
              <a:latin typeface="Heiti TC Medium"/>
              <a:ea typeface="Heiti TC Medium"/>
              <a:cs typeface="Heiti TC Medium"/>
              <a:sym typeface="Heiti TC Medium"/>
            </a:endParaRPr>
          </a:p>
        </p:txBody>
      </p:sp>
      <p:pic>
        <p:nvPicPr>
          <p:cNvPr id="68" name="57AFB4DB-DEE7-4753-A8A6-5DF682A4F579-L0-001.jpeg" descr="57AFB4DB-DEE7-4753-A8A6-5DF682A4F57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57770" y="1010868"/>
            <a:ext cx="1548565" cy="23201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17A87"/>
      </a:accent1>
      <a:accent2>
        <a:srgbClr val="CC6A29"/>
      </a:accent2>
      <a:accent3>
        <a:srgbClr val="AEB5BB"/>
      </a:accent3>
      <a:accent4>
        <a:srgbClr val="614232"/>
      </a:accent4>
      <a:accent5>
        <a:srgbClr val="0000FF"/>
      </a:accent5>
      <a:accent6>
        <a:srgbClr val="FF00FF"/>
      </a:accent6>
      <a:hlink>
        <a:srgbClr val="0000FF"/>
      </a:hlink>
      <a:folHlink>
        <a:srgbClr val="FF00FF"/>
      </a:folHlink>
    </a:clrScheme>
    <a:fontScheme name="Default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14D3A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75C71"/>
            </a:solidFill>
            <a:effectLst/>
            <a:uFill>
              <a:solidFill>
                <a:srgbClr val="375C71"/>
              </a:solidFill>
            </a:uFill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17A87"/>
      </a:accent1>
      <a:accent2>
        <a:srgbClr val="CC6A29"/>
      </a:accent2>
      <a:accent3>
        <a:srgbClr val="AEB5BB"/>
      </a:accent3>
      <a:accent4>
        <a:srgbClr val="614232"/>
      </a:accent4>
      <a:accent5>
        <a:srgbClr val="0000FF"/>
      </a:accent5>
      <a:accent6>
        <a:srgbClr val="FF00FF"/>
      </a:accent6>
      <a:hlink>
        <a:srgbClr val="0000FF"/>
      </a:hlink>
      <a:folHlink>
        <a:srgbClr val="FF00FF"/>
      </a:folHlink>
    </a:clrScheme>
    <a:fontScheme name="Default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14D3A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75C71"/>
            </a:solidFill>
            <a:effectLst/>
            <a:uFill>
              <a:solidFill>
                <a:srgbClr val="375C71"/>
              </a:solidFill>
            </a:uFill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