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327743"/>
            <a:ext cx="368504" cy="4258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智慧的開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智慧的開端</a:t>
            </a:r>
          </a:p>
        </p:txBody>
      </p:sp>
      <p:sp>
        <p:nvSpPr>
          <p:cNvPr id="120" name="Beginning of Wisdo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Beginning of Wisdom</a:t>
            </a:r>
          </a:p>
        </p:txBody>
      </p:sp>
      <p:grpSp>
        <p:nvGrpSpPr>
          <p:cNvPr id="123" name="images.jpeg"/>
          <p:cNvGrpSpPr/>
          <p:nvPr/>
        </p:nvGrpSpPr>
        <p:grpSpPr>
          <a:xfrm>
            <a:off x="1905000" y="148672"/>
            <a:ext cx="9204170" cy="6315629"/>
            <a:chOff x="0" y="0"/>
            <a:chExt cx="9204169" cy="6315627"/>
          </a:xfrm>
        </p:grpSpPr>
        <p:pic>
          <p:nvPicPr>
            <p:cNvPr id="122" name="images.jpeg" descr="images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8873970" cy="58838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images.jpeg" descr="images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04170" cy="63156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靈命的發芽和生長"/>
          <p:cNvSpPr txBox="1"/>
          <p:nvPr>
            <p:ph type="title"/>
          </p:nvPr>
        </p:nvSpPr>
        <p:spPr>
          <a:xfrm>
            <a:off x="1574800" y="1257300"/>
            <a:ext cx="10795000" cy="1384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靈命的發芽和生長</a:t>
            </a:r>
          </a:p>
        </p:txBody>
      </p:sp>
      <p:sp>
        <p:nvSpPr>
          <p:cNvPr id="169" name="給予屬靈的教導和榜樣…"/>
          <p:cNvSpPr txBox="1"/>
          <p:nvPr/>
        </p:nvSpPr>
        <p:spPr>
          <a:xfrm>
            <a:off x="2271932" y="2844799"/>
            <a:ext cx="9182101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 algn="l">
              <a:buClr>
                <a:srgbClr val="9A7865"/>
              </a:buClr>
              <a:buSzPct val="80000"/>
              <a:buFont typeface="Georgia"/>
              <a:buChar char="•"/>
              <a:defRPr sz="6000"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給予屬靈的教導和榜樣</a:t>
            </a:r>
          </a:p>
          <a:p>
            <a:pPr marL="635000" indent="-635000" algn="l">
              <a:buClr>
                <a:srgbClr val="9A7865"/>
              </a:buClr>
              <a:buSzPct val="80000"/>
              <a:buFont typeface="Georgia"/>
              <a:buChar char="•"/>
              <a:defRPr sz="6000"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尋找屬靈的夥伴和環境</a:t>
            </a:r>
          </a:p>
          <a:p>
            <a:pPr marL="635000" indent="-635000" algn="l">
              <a:buClr>
                <a:srgbClr val="9A7865"/>
              </a:buClr>
              <a:buSzPct val="80000"/>
              <a:buFont typeface="Georgia"/>
              <a:buChar char="•"/>
              <a:defRPr sz="6000"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參與屬靈的挑戰和服侍</a:t>
            </a:r>
          </a:p>
          <a:p>
            <a:pPr marL="635000" indent="-635000" algn="l">
              <a:buClr>
                <a:srgbClr val="9A7865"/>
              </a:buClr>
              <a:buSzPct val="80000"/>
              <a:buFont typeface="Georgia"/>
              <a:buChar char="•"/>
              <a:defRPr sz="6000"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經歷屬靈的掙扎和反省</a:t>
            </a:r>
          </a:p>
        </p:txBody>
      </p:sp>
      <p:sp>
        <p:nvSpPr>
          <p:cNvPr id="170" name="設定生命的優先次序 - 時間&amp;精力"/>
          <p:cNvSpPr txBox="1"/>
          <p:nvPr/>
        </p:nvSpPr>
        <p:spPr>
          <a:xfrm>
            <a:off x="609600" y="7759700"/>
            <a:ext cx="1140790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6000"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設定生命的優先次序 - 時間&amp;精力</a:t>
            </a:r>
          </a:p>
        </p:txBody>
      </p:sp>
      <p:pic>
        <p:nvPicPr>
          <p:cNvPr id="171" name="sunflower-shoots-biophotons.png" descr="sunflower-shoots-biophotons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901700"/>
            <a:ext cx="1902279" cy="2108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  <p:bldP build="whole" bldLvl="1" animBg="1" rev="0" advAuto="0" spid="17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人生的大事"/>
          <p:cNvGrpSpPr/>
          <p:nvPr/>
        </p:nvGrpSpPr>
        <p:grpSpPr>
          <a:xfrm>
            <a:off x="3771900" y="708058"/>
            <a:ext cx="4851400" cy="1136650"/>
            <a:chOff x="0" y="0"/>
            <a:chExt cx="4851400" cy="1136649"/>
          </a:xfrm>
        </p:grpSpPr>
        <p:sp>
          <p:nvSpPr>
            <p:cNvPr id="126" name="人生的大事"/>
            <p:cNvSpPr txBox="1"/>
            <p:nvPr/>
          </p:nvSpPr>
          <p:spPr>
            <a:xfrm>
              <a:off x="25400" y="25400"/>
              <a:ext cx="480060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300"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lvl1pPr>
            </a:lstStyle>
            <a:p>
              <a:pPr/>
              <a:r>
                <a:t>人生的大事</a:t>
              </a:r>
            </a:p>
          </p:txBody>
        </p:sp>
        <p:pic>
          <p:nvPicPr>
            <p:cNvPr id="125" name="人生的大事" descr="人生的大事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4851401" cy="1136650"/>
            </a:xfrm>
            <a:prstGeom prst="rect">
              <a:avLst/>
            </a:prstGeom>
            <a:effectLst/>
          </p:spPr>
        </p:pic>
      </p:grpSp>
      <p:sp>
        <p:nvSpPr>
          <p:cNvPr id="128" name="結婚"/>
          <p:cNvSpPr txBox="1"/>
          <p:nvPr/>
        </p:nvSpPr>
        <p:spPr>
          <a:xfrm>
            <a:off x="6028021" y="4273550"/>
            <a:ext cx="1689101" cy="889000"/>
          </a:xfrm>
          <a:prstGeom prst="rect">
            <a:avLst/>
          </a:prstGeom>
          <a:solidFill>
            <a:srgbClr val="F129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結婚</a:t>
            </a:r>
          </a:p>
        </p:txBody>
      </p:sp>
      <p:sp>
        <p:nvSpPr>
          <p:cNvPr id="129" name="生子"/>
          <p:cNvSpPr txBox="1"/>
          <p:nvPr/>
        </p:nvSpPr>
        <p:spPr>
          <a:xfrm>
            <a:off x="7895714" y="2842010"/>
            <a:ext cx="1612901" cy="857250"/>
          </a:xfrm>
          <a:prstGeom prst="rect">
            <a:avLst/>
          </a:prstGeom>
          <a:solidFill>
            <a:srgbClr val="4068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9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生子</a:t>
            </a:r>
          </a:p>
        </p:txBody>
      </p:sp>
      <p:sp>
        <p:nvSpPr>
          <p:cNvPr id="130" name="上大學"/>
          <p:cNvSpPr txBox="1"/>
          <p:nvPr/>
        </p:nvSpPr>
        <p:spPr>
          <a:xfrm>
            <a:off x="890475" y="3550991"/>
            <a:ext cx="2095501" cy="762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上大學</a:t>
            </a:r>
          </a:p>
        </p:txBody>
      </p:sp>
      <p:sp>
        <p:nvSpPr>
          <p:cNvPr id="131" name="出國留學"/>
          <p:cNvSpPr txBox="1"/>
          <p:nvPr/>
        </p:nvSpPr>
        <p:spPr>
          <a:xfrm>
            <a:off x="7836723" y="5420396"/>
            <a:ext cx="3111501" cy="857250"/>
          </a:xfrm>
          <a:prstGeom prst="rect">
            <a:avLst/>
          </a:prstGeom>
          <a:solidFill>
            <a:srgbClr val="8424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9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出國留學</a:t>
            </a:r>
          </a:p>
        </p:txBody>
      </p:sp>
      <p:sp>
        <p:nvSpPr>
          <p:cNvPr id="132" name="移民"/>
          <p:cNvSpPr txBox="1"/>
          <p:nvPr/>
        </p:nvSpPr>
        <p:spPr>
          <a:xfrm>
            <a:off x="1551377" y="6708969"/>
            <a:ext cx="1587501" cy="838200"/>
          </a:xfrm>
          <a:prstGeom prst="rect">
            <a:avLst/>
          </a:prstGeom>
          <a:solidFill>
            <a:srgbClr val="E4BE6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8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移民</a:t>
            </a:r>
          </a:p>
        </p:txBody>
      </p:sp>
      <p:sp>
        <p:nvSpPr>
          <p:cNvPr id="133" name="信主"/>
          <p:cNvSpPr txBox="1"/>
          <p:nvPr/>
        </p:nvSpPr>
        <p:spPr>
          <a:xfrm>
            <a:off x="5424304" y="7279672"/>
            <a:ext cx="1892301" cy="990600"/>
          </a:xfrm>
          <a:prstGeom prst="rect">
            <a:avLst/>
          </a:prstGeom>
          <a:solidFill>
            <a:srgbClr val="C7711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0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信主</a:t>
            </a:r>
          </a:p>
        </p:txBody>
      </p:sp>
      <p:sp>
        <p:nvSpPr>
          <p:cNvPr id="134" name="受洗"/>
          <p:cNvSpPr txBox="1"/>
          <p:nvPr/>
        </p:nvSpPr>
        <p:spPr>
          <a:xfrm>
            <a:off x="10303637" y="3654662"/>
            <a:ext cx="1612901" cy="857250"/>
          </a:xfrm>
          <a:prstGeom prst="rect">
            <a:avLst/>
          </a:prstGeom>
          <a:solidFill>
            <a:srgbClr val="274E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9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受洗</a:t>
            </a:r>
          </a:p>
        </p:txBody>
      </p:sp>
      <p:sp>
        <p:nvSpPr>
          <p:cNvPr id="135" name="創業"/>
          <p:cNvSpPr txBox="1"/>
          <p:nvPr/>
        </p:nvSpPr>
        <p:spPr>
          <a:xfrm>
            <a:off x="4401402" y="2542626"/>
            <a:ext cx="1511301" cy="806450"/>
          </a:xfrm>
          <a:prstGeom prst="rect">
            <a:avLst/>
          </a:prstGeom>
          <a:solidFill>
            <a:srgbClr val="F2E9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5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創業</a:t>
            </a:r>
          </a:p>
        </p:txBody>
      </p:sp>
      <p:sp>
        <p:nvSpPr>
          <p:cNvPr id="136" name="第一份工作"/>
          <p:cNvSpPr txBox="1"/>
          <p:nvPr/>
        </p:nvSpPr>
        <p:spPr>
          <a:xfrm>
            <a:off x="8996794" y="7186130"/>
            <a:ext cx="2908301" cy="660400"/>
          </a:xfrm>
          <a:prstGeom prst="rect">
            <a:avLst/>
          </a:prstGeom>
          <a:solidFill>
            <a:srgbClr val="630F2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4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第一份工作</a:t>
            </a:r>
          </a:p>
        </p:txBody>
      </p:sp>
      <p:sp>
        <p:nvSpPr>
          <p:cNvPr id="137" name="交男女朋友"/>
          <p:cNvSpPr txBox="1"/>
          <p:nvPr/>
        </p:nvSpPr>
        <p:spPr>
          <a:xfrm>
            <a:off x="2330598" y="5181138"/>
            <a:ext cx="3416301" cy="762000"/>
          </a:xfrm>
          <a:prstGeom prst="rect">
            <a:avLst/>
          </a:prstGeom>
          <a:solidFill>
            <a:srgbClr val="1F5A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交男女朋友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3"/>
      <p:bldP build="whole" bldLvl="1" animBg="1" rev="0" advAuto="0" spid="130" grpId="1"/>
      <p:bldP build="whole" bldLvl="1" animBg="1" rev="0" advAuto="0" spid="133" grpId="6"/>
      <p:bldP build="whole" bldLvl="1" animBg="1" rev="0" advAuto="0" spid="135" grpId="10"/>
      <p:bldP build="whole" bldLvl="1" animBg="1" rev="0" advAuto="0" spid="132" grpId="9"/>
      <p:bldP build="whole" bldLvl="1" animBg="1" rev="0" advAuto="0" spid="134" grpId="7"/>
      <p:bldP build="whole" bldLvl="1" animBg="1" rev="0" advAuto="0" spid="137" grpId="2"/>
      <p:bldP build="whole" bldLvl="1" animBg="1" rev="0" advAuto="0" spid="129" grpId="5"/>
      <p:bldP build="whole" bldLvl="1" animBg="1" rev="0" advAuto="0" spid="136" grpId="8"/>
      <p:bldP build="whole" bldLvl="1" animBg="1" rev="0" advAuto="0" spid="131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申命記 6：6-7 我今日所吩咐你的話都要記在心上， 也要殷勤教訓你的兒女。無論你坐在家裡，行在路上，躺下，起來，都要談論。"/>
          <p:cNvSpPr txBox="1"/>
          <p:nvPr>
            <p:ph type="subTitle" sz="half" idx="1"/>
          </p:nvPr>
        </p:nvSpPr>
        <p:spPr>
          <a:xfrm>
            <a:off x="1203325" y="2709862"/>
            <a:ext cx="10594975" cy="3136901"/>
          </a:xfrm>
          <a:prstGeom prst="rect">
            <a:avLst/>
          </a:prstGeom>
        </p:spPr>
        <p:txBody>
          <a:bodyPr anchor="ctr"/>
          <a:lstStyle/>
          <a:p>
            <a:pPr marL="423333" indent="-423333" algn="l" defTabSz="457200">
              <a:spcBef>
                <a:spcPts val="2800"/>
              </a:spcBef>
              <a:buClr>
                <a:srgbClr val="9A7865"/>
              </a:buClr>
              <a:buSzPct val="80000"/>
              <a:buFont typeface="Georgia"/>
              <a:buChar char="•"/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rPr sz="40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申命記</a:t>
            </a:r>
            <a:r>
              <a:rPr sz="4000"/>
              <a:t> 6</a:t>
            </a:r>
            <a:r>
              <a:rPr sz="40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：</a:t>
            </a:r>
            <a:r>
              <a:rPr sz="4000"/>
              <a:t>6-7 </a:t>
            </a:r>
            <a:r>
              <a:rPr sz="40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我今日所吩咐你的話都要記在心上， 也要殷勤教訓你的兒女。無論你坐在家裡，行在路上，躺下，起來，都要談論。</a:t>
            </a:r>
          </a:p>
        </p:txBody>
      </p:sp>
      <p:sp>
        <p:nvSpPr>
          <p:cNvPr id="140" name="箴言 9:10 敬畏耶和華是智慧的開端，認識至聖者就是聰明。"/>
          <p:cNvSpPr txBox="1"/>
          <p:nvPr/>
        </p:nvSpPr>
        <p:spPr>
          <a:xfrm>
            <a:off x="1202182" y="1041400"/>
            <a:ext cx="10604501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23333" indent="-423333" algn="l">
              <a:spcBef>
                <a:spcPts val="3200"/>
              </a:spcBef>
              <a:buClr>
                <a:srgbClr val="9A7865"/>
              </a:buClr>
              <a:buSzPct val="80000"/>
              <a:buFont typeface="Georgia"/>
              <a:buChar char="•"/>
              <a:defRPr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箴言 9:10 敬畏耶和華是智慧的開端，認識至聖者就是聰明。</a:t>
            </a:r>
          </a:p>
        </p:txBody>
      </p:sp>
      <p:sp>
        <p:nvSpPr>
          <p:cNvPr id="141" name="以弗所書 4:11-12  他所賜的 ，有使徒 ，有先知 ，有傳福音的 ，有牧師和教師 ，為要成 全聖徒 ，各盡其職 ，建立基督的身體 ，"/>
          <p:cNvSpPr txBox="1"/>
          <p:nvPr/>
        </p:nvSpPr>
        <p:spPr>
          <a:xfrm>
            <a:off x="1205738" y="6146800"/>
            <a:ext cx="10820401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23333" indent="-423333" algn="l">
              <a:spcBef>
                <a:spcPts val="3200"/>
              </a:spcBef>
              <a:buClr>
                <a:srgbClr val="9A7865"/>
              </a:buClr>
              <a:buSzPct val="80000"/>
              <a:buFont typeface="Georgia"/>
              <a:buChar char="•"/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以弗所書 4:11-12  他所賜的 ，有使徒 ，有先知 ，有傳福音的 ，有牧師和教師 ，為要成 全聖徒 ，各盡其職 ，建立基督的身體 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3"/>
      <p:bldP build="p" bldLvl="5" animBg="1" rev="0" advAuto="0" spid="139" grpId="2"/>
      <p:bldP build="whole" bldLvl="1" animBg="1" rev="0" advAuto="0" spid="1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父母親的屬靈職責"/>
          <p:cNvSpPr txBox="1"/>
          <p:nvPr>
            <p:ph type="title"/>
          </p:nvPr>
        </p:nvSpPr>
        <p:spPr>
          <a:xfrm>
            <a:off x="914400" y="825500"/>
            <a:ext cx="10795000" cy="1181100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父母親的屬靈職責</a:t>
            </a:r>
          </a:p>
        </p:txBody>
      </p:sp>
      <p:sp>
        <p:nvSpPr>
          <p:cNvPr id="144" name="帶領我們的孩子"/>
          <p:cNvSpPr txBox="1"/>
          <p:nvPr/>
        </p:nvSpPr>
        <p:spPr>
          <a:xfrm>
            <a:off x="4095750" y="2133600"/>
            <a:ext cx="42037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帶領我們的孩子</a:t>
            </a:r>
          </a:p>
        </p:txBody>
      </p:sp>
      <p:sp>
        <p:nvSpPr>
          <p:cNvPr id="145" name="知道 神/耶穌…"/>
          <p:cNvSpPr txBox="1"/>
          <p:nvPr/>
        </p:nvSpPr>
        <p:spPr>
          <a:xfrm>
            <a:off x="6028972" y="3175000"/>
            <a:ext cx="5441245" cy="359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881944" indent="-881944" algn="l">
              <a:buSzPct val="100000"/>
              <a:buAutoNum type="arabicPeriod" startAt="1"/>
              <a:defRPr sz="5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知道 神/耶穌</a:t>
            </a:r>
          </a:p>
          <a:p>
            <a:pPr marL="881944" indent="-881944" algn="l">
              <a:buSzPct val="100000"/>
              <a:buAutoNum type="arabicPeriod" startAt="1"/>
              <a:defRPr sz="5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認識 神/耶穌</a:t>
            </a:r>
          </a:p>
          <a:p>
            <a:pPr marL="881944" indent="-881944" algn="l">
              <a:buSzPct val="100000"/>
              <a:buAutoNum type="arabicPeriod" startAt="1"/>
              <a:defRPr sz="5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經歷 神/耶穌</a:t>
            </a:r>
          </a:p>
          <a:p>
            <a:pPr marL="881944" indent="-881944" algn="l">
              <a:buSzPct val="100000"/>
              <a:buAutoNum type="arabicPeriod" startAt="1"/>
              <a:defRPr sz="5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活出基督的生命</a:t>
            </a:r>
          </a:p>
        </p:txBody>
      </p:sp>
      <p:sp>
        <p:nvSpPr>
          <p:cNvPr id="146" name="我是把孩子在永恒中與神的關系看為重要，還是把孩子今世的平安穩妥看為重要？"/>
          <p:cNvSpPr txBox="1"/>
          <p:nvPr/>
        </p:nvSpPr>
        <p:spPr>
          <a:xfrm>
            <a:off x="1530350" y="7112000"/>
            <a:ext cx="99314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我是把孩子在永恒中與神的關系看為重要，還是把孩子今世的平安穩妥看為重要？</a:t>
            </a:r>
          </a:p>
        </p:txBody>
      </p:sp>
      <p:pic>
        <p:nvPicPr>
          <p:cNvPr id="147" name="friends-and-family-clip-art-friends-holding-hands-clipart-4-1024x768.jpg" descr="friends-and-family-clip-art-friends-holding-hands-clipart-4-1024x768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3390900"/>
            <a:ext cx="4699000" cy="3492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p" bldLvl="5" animBg="1" rev="0" advAuto="0" spid="1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1. 從小知道 神/耶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700">
                <a:solidFill>
                  <a:srgbClr val="625B48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1. 從小知道 神/耶穌</a:t>
            </a:r>
          </a:p>
        </p:txBody>
      </p:sp>
      <p:sp>
        <p:nvSpPr>
          <p:cNvPr id="150" name="常常禱告…"/>
          <p:cNvSpPr txBox="1"/>
          <p:nvPr/>
        </p:nvSpPr>
        <p:spPr>
          <a:xfrm>
            <a:off x="2971800" y="2832100"/>
            <a:ext cx="10795000" cy="494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常常禱告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凡事感謝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敬畏真神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聖經故事</a:t>
            </a:r>
          </a:p>
        </p:txBody>
      </p:sp>
      <p:pic>
        <p:nvPicPr>
          <p:cNvPr id="151" name="family2.png" descr="family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525" y="2717800"/>
            <a:ext cx="4445716" cy="5727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2. 學習認識 神/耶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700">
                <a:solidFill>
                  <a:srgbClr val="625B48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2. 學習認識 神/耶穌</a:t>
            </a:r>
          </a:p>
        </p:txBody>
      </p:sp>
      <p:sp>
        <p:nvSpPr>
          <p:cNvPr id="154" name="學習榜樣…"/>
          <p:cNvSpPr txBox="1"/>
          <p:nvPr/>
        </p:nvSpPr>
        <p:spPr>
          <a:xfrm>
            <a:off x="2387600" y="2933700"/>
            <a:ext cx="10795000" cy="494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學習榜樣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常常禱告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閱讀聖經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參與服侍</a:t>
            </a:r>
          </a:p>
        </p:txBody>
      </p:sp>
      <p:pic>
        <p:nvPicPr>
          <p:cNvPr id="155" name="d7b24f252bfb0d7cef3888b6e18198cd_parents-children-illustrations-and-stock-art-6853-parents-parent-and-child-reading-clipart_170-163.jpeg" descr="d7b24f252bfb0d7cef3888b6e18198cd_parents-children-illustrations-and-stock-art-6853-parents-parent-and-child-reading-clipart_170-163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3467100"/>
            <a:ext cx="3810000" cy="36266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3. 親身經歷 神/耶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700">
                <a:solidFill>
                  <a:srgbClr val="625B48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3. 親身經歷 神/耶穌</a:t>
            </a:r>
          </a:p>
        </p:txBody>
      </p:sp>
      <p:sp>
        <p:nvSpPr>
          <p:cNvPr id="158" name="決志受洗…"/>
          <p:cNvSpPr txBox="1"/>
          <p:nvPr/>
        </p:nvSpPr>
        <p:spPr>
          <a:xfrm>
            <a:off x="2425700" y="2933700"/>
            <a:ext cx="10795000" cy="494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決志受洗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信仰掙扎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讀經禱告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參與服侍</a:t>
            </a:r>
          </a:p>
        </p:txBody>
      </p:sp>
      <p:pic>
        <p:nvPicPr>
          <p:cNvPr id="159" name="baptism-girl.gif" descr="baptism-girl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3378200"/>
            <a:ext cx="4316449" cy="4330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4.活出基督的生命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700">
                <a:solidFill>
                  <a:srgbClr val="625B48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4.活出基督的生命</a:t>
            </a:r>
          </a:p>
        </p:txBody>
      </p:sp>
      <p:sp>
        <p:nvSpPr>
          <p:cNvPr id="162" name="傳揚福音…"/>
          <p:cNvSpPr txBox="1"/>
          <p:nvPr/>
        </p:nvSpPr>
        <p:spPr>
          <a:xfrm>
            <a:off x="3975100" y="3048000"/>
            <a:ext cx="10795000" cy="494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傳揚福音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服侍眾人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愛神愛人</a:t>
            </a:r>
          </a:p>
          <a:p>
            <a:pPr defTabSz="519937">
              <a:defRPr sz="6853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完全奉獻</a:t>
            </a:r>
          </a:p>
        </p:txBody>
      </p:sp>
      <p:pic>
        <p:nvPicPr>
          <p:cNvPr id="163" name="nintchdbpict0003022964931.jpg" descr="nintchdbpict000302296493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527" y="3158609"/>
            <a:ext cx="5956301" cy="47407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撒種的比喻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600"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撒種的比喻</a:t>
            </a:r>
          </a:p>
          <a:p>
            <a:pPr>
              <a:defRPr sz="3400"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路加福音 8:4-18</a:t>
            </a:r>
          </a:p>
        </p:txBody>
      </p:sp>
      <p:sp>
        <p:nvSpPr>
          <p:cNvPr id="166" name="4 當許多人聚集，又有人從各城裡出來見耶穌的時候，耶穌就用比喻說： 5 「有一個撒種的出去撒種。撒的時候，有落在路旁的，被人踐踏，天上的飛鳥又來吃盡了。 6 有落在磐石上的，一出來就枯乾了，因為得不著滋潤。 7 有落在荊棘裡的，荊棘一同生長，把它擠住了。 8 又有落在好土裡的，生長起來，結實百倍。」耶穌說了這些話，就大聲說：「有耳可聽的，就應當聽！」"/>
          <p:cNvSpPr txBox="1"/>
          <p:nvPr/>
        </p:nvSpPr>
        <p:spPr>
          <a:xfrm>
            <a:off x="778001" y="3073400"/>
            <a:ext cx="11620501" cy="5953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solidFill>
                  <a:schemeClr val="accent6">
                    <a:hueOff val="-186402"/>
                    <a:lumOff val="-30311"/>
                  </a:schemeClr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4 當許多人聚集，又有人從各城裡出來見耶穌的時候，耶穌就用比喻說： 5 「有一個撒種的出去撒種。撒的時候，有落在路旁的，被人踐踏，天上的飛鳥又來吃盡了。 6 有落在磐石上的，一出來就枯乾了，因為得不著滋潤。 7 有落在荊棘裡的，荊棘一同生長，把它擠住了。 8 又有落在好土裡的，生長起來，結實百倍。」耶穌說了這些話，就大聲說：「有耳可聽的，就應當聽！」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