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61" r:id="rId3"/>
    <p:sldId id="290" r:id="rId4"/>
    <p:sldId id="272" r:id="rId5"/>
    <p:sldId id="277" r:id="rId6"/>
    <p:sldId id="278" r:id="rId7"/>
    <p:sldId id="288" r:id="rId8"/>
    <p:sldId id="291" r:id="rId9"/>
    <p:sldId id="279" r:id="rId10"/>
    <p:sldId id="286" r:id="rId11"/>
    <p:sldId id="287" r:id="rId12"/>
    <p:sldId id="280" r:id="rId13"/>
    <p:sldId id="282" r:id="rId14"/>
    <p:sldId id="284" r:id="rId15"/>
    <p:sldId id="289" r:id="rId16"/>
    <p:sldId id="275" r:id="rId17"/>
    <p:sldId id="283" r:id="rId18"/>
    <p:sldId id="28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91"/>
    <p:restoredTop sz="39973"/>
  </p:normalViewPr>
  <p:slideViewPr>
    <p:cSldViewPr snapToGrid="0" snapToObjects="1">
      <p:cViewPr>
        <p:scale>
          <a:sx n="47" d="100"/>
          <a:sy n="47" d="100"/>
        </p:scale>
        <p:origin x="3280" y="184"/>
      </p:cViewPr>
      <p:guideLst/>
    </p:cSldViewPr>
  </p:slideViewPr>
  <p:notesTextViewPr>
    <p:cViewPr>
      <p:scale>
        <a:sx n="160" d="100"/>
        <a:sy n="160" d="100"/>
      </p:scale>
      <p:origin x="0" y="0"/>
    </p:cViewPr>
  </p:notesTextViewPr>
  <p:sorterViewPr>
    <p:cViewPr>
      <p:scale>
        <a:sx n="104" d="100"/>
        <a:sy n="104"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BE470B-AEBD-A649-849D-DB2EE46904EA}" type="datetimeFigureOut">
              <a:rPr lang="en-US" smtClean="0"/>
              <a:t>11/8/17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745F62-6CEF-0243-B3C4-E6B264935210}" type="slidenum">
              <a:rPr lang="en-US" smtClean="0"/>
              <a:t>‹#›</a:t>
            </a:fld>
            <a:endParaRPr lang="en-US"/>
          </a:p>
        </p:txBody>
      </p:sp>
    </p:spTree>
    <p:extLst>
      <p:ext uri="{BB962C8B-B14F-4D97-AF65-F5344CB8AC3E}">
        <p14:creationId xmlns:p14="http://schemas.microsoft.com/office/powerpoint/2010/main" val="17472796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smtClean="0"/>
              <a:t>诗歌， </a:t>
            </a:r>
            <a:r>
              <a:rPr lang="en-US" altLang="zh-CN" dirty="0" smtClean="0"/>
              <a:t>287</a:t>
            </a:r>
            <a:endParaRPr lang="en-US" dirty="0"/>
          </a:p>
        </p:txBody>
      </p:sp>
      <p:sp>
        <p:nvSpPr>
          <p:cNvPr id="4" name="Slide Number Placeholder 3"/>
          <p:cNvSpPr>
            <a:spLocks noGrp="1"/>
          </p:cNvSpPr>
          <p:nvPr>
            <p:ph type="sldNum" sz="quarter" idx="10"/>
          </p:nvPr>
        </p:nvSpPr>
        <p:spPr/>
        <p:txBody>
          <a:bodyPr/>
          <a:lstStyle/>
          <a:p>
            <a:fld id="{0E745F62-6CEF-0243-B3C4-E6B264935210}" type="slidenum">
              <a:rPr lang="en-US" smtClean="0"/>
              <a:t>1</a:t>
            </a:fld>
            <a:endParaRPr lang="en-US"/>
          </a:p>
        </p:txBody>
      </p:sp>
    </p:spTree>
    <p:extLst>
      <p:ext uri="{BB962C8B-B14F-4D97-AF65-F5344CB8AC3E}">
        <p14:creationId xmlns:p14="http://schemas.microsoft.com/office/powerpoint/2010/main" val="18843328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dirty="0" smtClean="0"/>
          </a:p>
        </p:txBody>
      </p:sp>
      <p:sp>
        <p:nvSpPr>
          <p:cNvPr id="4" name="Slide Number Placeholder 3"/>
          <p:cNvSpPr>
            <a:spLocks noGrp="1"/>
          </p:cNvSpPr>
          <p:nvPr>
            <p:ph type="sldNum" sz="quarter" idx="10"/>
          </p:nvPr>
        </p:nvSpPr>
        <p:spPr/>
        <p:txBody>
          <a:bodyPr/>
          <a:lstStyle/>
          <a:p>
            <a:fld id="{0E745F62-6CEF-0243-B3C4-E6B264935210}" type="slidenum">
              <a:rPr lang="en-US" smtClean="0"/>
              <a:t>11</a:t>
            </a:fld>
            <a:endParaRPr lang="en-US"/>
          </a:p>
        </p:txBody>
      </p:sp>
    </p:spTree>
    <p:extLst>
      <p:ext uri="{BB962C8B-B14F-4D97-AF65-F5344CB8AC3E}">
        <p14:creationId xmlns:p14="http://schemas.microsoft.com/office/powerpoint/2010/main" val="14135630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CN" dirty="0" smtClean="0">
              <a:effectLst/>
            </a:endParaRPr>
          </a:p>
        </p:txBody>
      </p:sp>
      <p:sp>
        <p:nvSpPr>
          <p:cNvPr id="4" name="Slide Number Placeholder 3"/>
          <p:cNvSpPr>
            <a:spLocks noGrp="1"/>
          </p:cNvSpPr>
          <p:nvPr>
            <p:ph type="sldNum" sz="quarter" idx="10"/>
          </p:nvPr>
        </p:nvSpPr>
        <p:spPr/>
        <p:txBody>
          <a:bodyPr/>
          <a:lstStyle/>
          <a:p>
            <a:fld id="{0E745F62-6CEF-0243-B3C4-E6B264935210}" type="slidenum">
              <a:rPr lang="en-US" smtClean="0"/>
              <a:t>12</a:t>
            </a:fld>
            <a:endParaRPr lang="en-US"/>
          </a:p>
        </p:txBody>
      </p:sp>
    </p:spTree>
    <p:extLst>
      <p:ext uri="{BB962C8B-B14F-4D97-AF65-F5344CB8AC3E}">
        <p14:creationId xmlns:p14="http://schemas.microsoft.com/office/powerpoint/2010/main" val="7580987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45F62-6CEF-0243-B3C4-E6B264935210}" type="slidenum">
              <a:rPr lang="en-US" smtClean="0"/>
              <a:t>13</a:t>
            </a:fld>
            <a:endParaRPr lang="en-US"/>
          </a:p>
        </p:txBody>
      </p:sp>
    </p:spTree>
    <p:extLst>
      <p:ext uri="{BB962C8B-B14F-4D97-AF65-F5344CB8AC3E}">
        <p14:creationId xmlns:p14="http://schemas.microsoft.com/office/powerpoint/2010/main" val="4559730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E745F62-6CEF-0243-B3C4-E6B264935210}" type="slidenum">
              <a:rPr lang="en-US" smtClean="0"/>
              <a:t>14</a:t>
            </a:fld>
            <a:endParaRPr lang="en-US"/>
          </a:p>
        </p:txBody>
      </p:sp>
    </p:spTree>
    <p:extLst>
      <p:ext uri="{BB962C8B-B14F-4D97-AF65-F5344CB8AC3E}">
        <p14:creationId xmlns:p14="http://schemas.microsoft.com/office/powerpoint/2010/main" val="353274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20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0E745F62-6CEF-0243-B3C4-E6B264935210}" type="slidenum">
              <a:rPr lang="en-US" smtClean="0"/>
              <a:t>15</a:t>
            </a:fld>
            <a:endParaRPr lang="en-US"/>
          </a:p>
        </p:txBody>
      </p:sp>
    </p:spTree>
    <p:extLst>
      <p:ext uri="{BB962C8B-B14F-4D97-AF65-F5344CB8AC3E}">
        <p14:creationId xmlns:p14="http://schemas.microsoft.com/office/powerpoint/2010/main" val="20965643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E745F62-6CEF-0243-B3C4-E6B264935210}" type="slidenum">
              <a:rPr lang="en-US" smtClean="0"/>
              <a:t>16</a:t>
            </a:fld>
            <a:endParaRPr lang="en-US"/>
          </a:p>
        </p:txBody>
      </p:sp>
    </p:spTree>
    <p:extLst>
      <p:ext uri="{BB962C8B-B14F-4D97-AF65-F5344CB8AC3E}">
        <p14:creationId xmlns:p14="http://schemas.microsoft.com/office/powerpoint/2010/main" val="18486072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45F62-6CEF-0243-B3C4-E6B264935210}" type="slidenum">
              <a:rPr lang="en-US" smtClean="0"/>
              <a:t>17</a:t>
            </a:fld>
            <a:endParaRPr lang="en-US"/>
          </a:p>
        </p:txBody>
      </p:sp>
    </p:spTree>
    <p:extLst>
      <p:ext uri="{BB962C8B-B14F-4D97-AF65-F5344CB8AC3E}">
        <p14:creationId xmlns:p14="http://schemas.microsoft.com/office/powerpoint/2010/main" val="14107553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45F62-6CEF-0243-B3C4-E6B264935210}" type="slidenum">
              <a:rPr lang="en-US" smtClean="0"/>
              <a:t>18</a:t>
            </a:fld>
            <a:endParaRPr lang="en-US"/>
          </a:p>
        </p:txBody>
      </p:sp>
    </p:spTree>
    <p:extLst>
      <p:ext uri="{BB962C8B-B14F-4D97-AF65-F5344CB8AC3E}">
        <p14:creationId xmlns:p14="http://schemas.microsoft.com/office/powerpoint/2010/main" val="1180793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45F62-6CEF-0243-B3C4-E6B264935210}" type="slidenum">
              <a:rPr lang="en-US" smtClean="0"/>
              <a:t>2</a:t>
            </a:fld>
            <a:endParaRPr lang="en-US"/>
          </a:p>
        </p:txBody>
      </p:sp>
    </p:spTree>
    <p:extLst>
      <p:ext uri="{BB962C8B-B14F-4D97-AF65-F5344CB8AC3E}">
        <p14:creationId xmlns:p14="http://schemas.microsoft.com/office/powerpoint/2010/main" val="1909583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CN"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E745F62-6CEF-0243-B3C4-E6B264935210}" type="slidenum">
              <a:rPr lang="en-US" smtClean="0"/>
              <a:t>3</a:t>
            </a:fld>
            <a:endParaRPr lang="en-US"/>
          </a:p>
        </p:txBody>
      </p:sp>
    </p:spTree>
    <p:extLst>
      <p:ext uri="{BB962C8B-B14F-4D97-AF65-F5344CB8AC3E}">
        <p14:creationId xmlns:p14="http://schemas.microsoft.com/office/powerpoint/2010/main" val="2091849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45F62-6CEF-0243-B3C4-E6B264935210}" type="slidenum">
              <a:rPr lang="en-US" smtClean="0"/>
              <a:t>4</a:t>
            </a:fld>
            <a:endParaRPr lang="en-US"/>
          </a:p>
        </p:txBody>
      </p:sp>
    </p:spTree>
    <p:extLst>
      <p:ext uri="{BB962C8B-B14F-4D97-AF65-F5344CB8AC3E}">
        <p14:creationId xmlns:p14="http://schemas.microsoft.com/office/powerpoint/2010/main" val="1560275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dirty="0" smtClean="0"/>
          </a:p>
        </p:txBody>
      </p:sp>
      <p:sp>
        <p:nvSpPr>
          <p:cNvPr id="4" name="Slide Number Placeholder 3"/>
          <p:cNvSpPr>
            <a:spLocks noGrp="1"/>
          </p:cNvSpPr>
          <p:nvPr>
            <p:ph type="sldNum" sz="quarter" idx="10"/>
          </p:nvPr>
        </p:nvSpPr>
        <p:spPr/>
        <p:txBody>
          <a:bodyPr/>
          <a:lstStyle/>
          <a:p>
            <a:fld id="{0E745F62-6CEF-0243-B3C4-E6B264935210}" type="slidenum">
              <a:rPr lang="en-US" smtClean="0"/>
              <a:t>5</a:t>
            </a:fld>
            <a:endParaRPr lang="en-US"/>
          </a:p>
        </p:txBody>
      </p:sp>
    </p:spTree>
    <p:extLst>
      <p:ext uri="{BB962C8B-B14F-4D97-AF65-F5344CB8AC3E}">
        <p14:creationId xmlns:p14="http://schemas.microsoft.com/office/powerpoint/2010/main" val="1103802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dirty="0" smtClean="0"/>
          </a:p>
        </p:txBody>
      </p:sp>
      <p:sp>
        <p:nvSpPr>
          <p:cNvPr id="4" name="Slide Number Placeholder 3"/>
          <p:cNvSpPr>
            <a:spLocks noGrp="1"/>
          </p:cNvSpPr>
          <p:nvPr>
            <p:ph type="sldNum" sz="quarter" idx="10"/>
          </p:nvPr>
        </p:nvSpPr>
        <p:spPr/>
        <p:txBody>
          <a:bodyPr/>
          <a:lstStyle/>
          <a:p>
            <a:fld id="{0E745F62-6CEF-0243-B3C4-E6B264935210}" type="slidenum">
              <a:rPr lang="en-US" smtClean="0"/>
              <a:t>6</a:t>
            </a:fld>
            <a:endParaRPr lang="en-US"/>
          </a:p>
        </p:txBody>
      </p:sp>
    </p:spTree>
    <p:extLst>
      <p:ext uri="{BB962C8B-B14F-4D97-AF65-F5344CB8AC3E}">
        <p14:creationId xmlns:p14="http://schemas.microsoft.com/office/powerpoint/2010/main" val="551131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altLang="zh-CN" dirty="0" smtClean="0"/>
          </a:p>
        </p:txBody>
      </p:sp>
      <p:sp>
        <p:nvSpPr>
          <p:cNvPr id="4" name="Slide Number Placeholder 3"/>
          <p:cNvSpPr>
            <a:spLocks noGrp="1"/>
          </p:cNvSpPr>
          <p:nvPr>
            <p:ph type="sldNum" sz="quarter" idx="10"/>
          </p:nvPr>
        </p:nvSpPr>
        <p:spPr/>
        <p:txBody>
          <a:bodyPr/>
          <a:lstStyle/>
          <a:p>
            <a:fld id="{0E745F62-6CEF-0243-B3C4-E6B264935210}" type="slidenum">
              <a:rPr lang="en-US" smtClean="0"/>
              <a:t>7</a:t>
            </a:fld>
            <a:endParaRPr lang="en-US"/>
          </a:p>
        </p:txBody>
      </p:sp>
    </p:spTree>
    <p:extLst>
      <p:ext uri="{BB962C8B-B14F-4D97-AF65-F5344CB8AC3E}">
        <p14:creationId xmlns:p14="http://schemas.microsoft.com/office/powerpoint/2010/main" val="1673771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45F62-6CEF-0243-B3C4-E6B264935210}" type="slidenum">
              <a:rPr lang="en-US" smtClean="0"/>
              <a:t>9</a:t>
            </a:fld>
            <a:endParaRPr lang="en-US"/>
          </a:p>
        </p:txBody>
      </p:sp>
    </p:spTree>
    <p:extLst>
      <p:ext uri="{BB962C8B-B14F-4D97-AF65-F5344CB8AC3E}">
        <p14:creationId xmlns:p14="http://schemas.microsoft.com/office/powerpoint/2010/main" val="1962094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45F62-6CEF-0243-B3C4-E6B264935210}" type="slidenum">
              <a:rPr lang="en-US" smtClean="0"/>
              <a:t>10</a:t>
            </a:fld>
            <a:endParaRPr lang="en-US"/>
          </a:p>
        </p:txBody>
      </p:sp>
    </p:spTree>
    <p:extLst>
      <p:ext uri="{BB962C8B-B14F-4D97-AF65-F5344CB8AC3E}">
        <p14:creationId xmlns:p14="http://schemas.microsoft.com/office/powerpoint/2010/main" val="1543712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11/8/17</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11/8/17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11/8/17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11/8/17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11/8/17</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zh-CN" altLang="en-US" dirty="0" smtClean="0"/>
              <a:t>玛拉基书</a:t>
            </a:r>
            <a:r>
              <a:rPr lang="en-US" altLang="zh-CN" dirty="0" smtClean="0"/>
              <a:t/>
            </a:r>
            <a:br>
              <a:rPr lang="en-US" altLang="zh-CN" dirty="0" smtClean="0"/>
            </a:br>
            <a:r>
              <a:rPr lang="zh-CN" altLang="en-US" dirty="0" smtClean="0"/>
              <a:t>第三堂</a:t>
            </a:r>
            <a:endParaRPr lang="en-US" dirty="0"/>
          </a:p>
        </p:txBody>
      </p:sp>
    </p:spTree>
    <p:extLst>
      <p:ext uri="{BB962C8B-B14F-4D97-AF65-F5344CB8AC3E}">
        <p14:creationId xmlns:p14="http://schemas.microsoft.com/office/powerpoint/2010/main" val="338433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131425" cy="1456267"/>
          </a:xfrm>
        </p:spPr>
        <p:txBody>
          <a:bodyPr/>
          <a:lstStyle/>
          <a:p>
            <a:r>
              <a:rPr lang="zh-CN" altLang="en-US" dirty="0"/>
              <a:t>要不要遵守律法？</a:t>
            </a:r>
            <a:endParaRPr lang="en-US" altLang="zh-CN" dirty="0"/>
          </a:p>
        </p:txBody>
      </p:sp>
      <p:sp>
        <p:nvSpPr>
          <p:cNvPr id="3" name="Content Placeholder 2"/>
          <p:cNvSpPr>
            <a:spLocks noGrp="1"/>
          </p:cNvSpPr>
          <p:nvPr>
            <p:ph idx="1"/>
          </p:nvPr>
        </p:nvSpPr>
        <p:spPr>
          <a:xfrm>
            <a:off x="203200" y="1456266"/>
            <a:ext cx="11988800" cy="5401733"/>
          </a:xfrm>
        </p:spPr>
        <p:txBody>
          <a:bodyPr anchor="t">
            <a:normAutofit/>
          </a:bodyPr>
          <a:lstStyle/>
          <a:p>
            <a:pPr marL="0" indent="0">
              <a:buNone/>
            </a:pPr>
            <a:r>
              <a:rPr lang="en-US" altLang="zh-CN" sz="2800" dirty="0" smtClean="0"/>
              <a:t>1</a:t>
            </a:r>
            <a:r>
              <a:rPr lang="zh-CN" altLang="en-US" sz="2800" dirty="0" smtClean="0"/>
              <a:t>）在旧约时代</a:t>
            </a:r>
            <a:endParaRPr lang="en-US" altLang="zh-CN" sz="2800" dirty="0" smtClean="0"/>
          </a:p>
          <a:p>
            <a:pPr lvl="1"/>
            <a:r>
              <a:rPr lang="zh-CN" altLang="en-US" sz="2800" dirty="0"/>
              <a:t>玛</a:t>
            </a:r>
            <a:r>
              <a:rPr lang="en-US" altLang="zh-CN" sz="2800" dirty="0"/>
              <a:t>4:4</a:t>
            </a:r>
            <a:r>
              <a:rPr lang="zh-CN" altLang="en-US" sz="2800" dirty="0"/>
              <a:t> 你们当记念我仆人摩西的律法，就是我在何烈山，为以色列众人所吩咐他的律例典章。</a:t>
            </a:r>
            <a:endParaRPr lang="en-US" altLang="zh-CN" sz="3200" dirty="0"/>
          </a:p>
          <a:p>
            <a:pPr lvl="1"/>
            <a:r>
              <a:rPr lang="zh-CN" altLang="en-US" sz="2600" dirty="0" smtClean="0"/>
              <a:t>如果人轻看律法，必定活在罪中，死在罪中。</a:t>
            </a:r>
            <a:endParaRPr lang="en-US" altLang="zh-CN" sz="2600" dirty="0" smtClean="0"/>
          </a:p>
          <a:p>
            <a:pPr marL="0" indent="0">
              <a:buNone/>
            </a:pPr>
            <a:r>
              <a:rPr lang="en-US" altLang="zh-CN" sz="2800" dirty="0" smtClean="0"/>
              <a:t>2</a:t>
            </a:r>
            <a:r>
              <a:rPr lang="zh-CN" altLang="en-US" sz="2800" dirty="0" smtClean="0"/>
              <a:t>）在新约时代</a:t>
            </a:r>
            <a:endParaRPr lang="en-US" altLang="zh-CN" sz="2800" dirty="0" smtClean="0"/>
          </a:p>
          <a:p>
            <a:pPr lvl="1"/>
            <a:r>
              <a:rPr lang="zh-CN" altLang="en-US" sz="2400" dirty="0"/>
              <a:t>不是废掉律法，乃是成全律法。</a:t>
            </a:r>
            <a:endParaRPr lang="en-US" altLang="zh-CN" sz="2400" dirty="0"/>
          </a:p>
          <a:p>
            <a:pPr lvl="1"/>
            <a:r>
              <a:rPr lang="zh-CN" altLang="en-US" sz="2600" dirty="0"/>
              <a:t>律法是我们训蒙的师傅 （加</a:t>
            </a:r>
            <a:r>
              <a:rPr lang="en-US" altLang="zh-CN" sz="2600" dirty="0"/>
              <a:t>3:23-24</a:t>
            </a:r>
            <a:r>
              <a:rPr lang="zh-CN" altLang="en-US" sz="2600" dirty="0"/>
              <a:t>），让我们知道我们没有办法行全律法，靠律法称义 </a:t>
            </a:r>
            <a:r>
              <a:rPr lang="en-US" altLang="zh-CN" sz="2600" dirty="0"/>
              <a:t>---</a:t>
            </a:r>
            <a:r>
              <a:rPr lang="zh-CN" altLang="en-US" sz="2600" dirty="0"/>
              <a:t>这就把我们引到基督那里，使我们因信称义。</a:t>
            </a:r>
            <a:endParaRPr lang="en-US" altLang="zh-CN" sz="2600" dirty="0"/>
          </a:p>
          <a:p>
            <a:pPr lvl="1"/>
            <a:r>
              <a:rPr lang="zh-CN" altLang="en-US" sz="2600" dirty="0" smtClean="0"/>
              <a:t>神</a:t>
            </a:r>
            <a:r>
              <a:rPr lang="zh-CN" altLang="en-US" sz="2600" dirty="0" smtClean="0"/>
              <a:t>的律法是一面镜子，照出来我们的本相，显出我们的罪。</a:t>
            </a:r>
            <a:endParaRPr lang="en-US" altLang="zh-CN" sz="2600" dirty="0" smtClean="0"/>
          </a:p>
          <a:p>
            <a:pPr lvl="1"/>
            <a:r>
              <a:rPr lang="zh-CN" altLang="en-US" sz="2800" dirty="0" smtClean="0"/>
              <a:t>要</a:t>
            </a:r>
            <a:r>
              <a:rPr lang="zh-CN" altLang="en-US" sz="2800" dirty="0"/>
              <a:t>常常照“律法”的镜子，把神的话放在心里，才能不偏离神的心意。</a:t>
            </a:r>
            <a:endParaRPr lang="en-US" altLang="zh-CN" sz="2800" dirty="0"/>
          </a:p>
          <a:p>
            <a:pPr lvl="1"/>
            <a:endParaRPr lang="en-US" altLang="zh-CN" sz="2600" dirty="0" smtClean="0"/>
          </a:p>
        </p:txBody>
      </p:sp>
    </p:spTree>
    <p:extLst>
      <p:ext uri="{BB962C8B-B14F-4D97-AF65-F5344CB8AC3E}">
        <p14:creationId xmlns:p14="http://schemas.microsoft.com/office/powerpoint/2010/main" val="336007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131425" cy="1456267"/>
          </a:xfrm>
        </p:spPr>
        <p:txBody>
          <a:bodyPr/>
          <a:lstStyle/>
          <a:p>
            <a:r>
              <a:rPr lang="zh-CN" altLang="en-US" dirty="0"/>
              <a:t>对待奉献</a:t>
            </a:r>
            <a:endParaRPr lang="en-US" altLang="zh-CN" dirty="0"/>
          </a:p>
        </p:txBody>
      </p:sp>
      <p:sp>
        <p:nvSpPr>
          <p:cNvPr id="3" name="Content Placeholder 2"/>
          <p:cNvSpPr>
            <a:spLocks noGrp="1"/>
          </p:cNvSpPr>
          <p:nvPr>
            <p:ph idx="1"/>
          </p:nvPr>
        </p:nvSpPr>
        <p:spPr>
          <a:xfrm>
            <a:off x="0" y="1181100"/>
            <a:ext cx="12192000" cy="5676900"/>
          </a:xfrm>
        </p:spPr>
        <p:txBody>
          <a:bodyPr anchor="t">
            <a:normAutofit/>
          </a:bodyPr>
          <a:lstStyle/>
          <a:p>
            <a:r>
              <a:rPr lang="en-US" sz="3200" dirty="0" smtClean="0"/>
              <a:t>8</a:t>
            </a:r>
            <a:r>
              <a:rPr lang="zh-CN" altLang="en-US" sz="3200" dirty="0" smtClean="0"/>
              <a:t>人岂</a:t>
            </a:r>
            <a:r>
              <a:rPr lang="zh-CN" altLang="en-US" sz="3200" dirty="0"/>
              <a:t>可夺取神之物呢？你们竟夺取我的供物，你们却说，我们在何事上夺取你的供物呢？就是你们在当纳的十分之一，和当献的供物上</a:t>
            </a:r>
            <a:r>
              <a:rPr lang="zh-CN" altLang="en-US" sz="3200" dirty="0" smtClean="0"/>
              <a:t>。</a:t>
            </a:r>
            <a:r>
              <a:rPr lang="en-US" altLang="zh-CN" sz="3200" dirty="0" smtClean="0"/>
              <a:t>9</a:t>
            </a:r>
            <a:r>
              <a:rPr lang="zh-CN" altLang="en-US" sz="3200" dirty="0"/>
              <a:t> </a:t>
            </a:r>
            <a:r>
              <a:rPr lang="zh-CN" altLang="en-US" sz="3200" dirty="0" smtClean="0"/>
              <a:t>因</a:t>
            </a:r>
            <a:r>
              <a:rPr lang="zh-CN" altLang="en-US" sz="3200" dirty="0"/>
              <a:t>你们通国的人，都夺取我的供物，咒诅就临到你们身上</a:t>
            </a:r>
            <a:r>
              <a:rPr lang="zh-CN" altLang="en-US" sz="3200" dirty="0" smtClean="0"/>
              <a:t>。</a:t>
            </a:r>
            <a:r>
              <a:rPr lang="en-US" altLang="zh-CN" sz="3200" dirty="0" smtClean="0"/>
              <a:t>10</a:t>
            </a:r>
            <a:r>
              <a:rPr lang="zh-CN" altLang="en-US" sz="3200" dirty="0" smtClean="0"/>
              <a:t> 万军之耶</a:t>
            </a:r>
            <a:r>
              <a:rPr lang="zh-CN" altLang="en-US" sz="3200" dirty="0"/>
              <a:t>和华说，</a:t>
            </a:r>
            <a:r>
              <a:rPr lang="zh-CN" altLang="en-US" sz="3200" b="1" dirty="0">
                <a:solidFill>
                  <a:srgbClr val="FFFF00"/>
                </a:solidFill>
              </a:rPr>
              <a:t>你们要将当纳的十分之一，全然送入仓库，使我家有粮，以此试试我，是否为你们敞开天上的窗户，倾福与你们，甚至无处可容</a:t>
            </a:r>
            <a:r>
              <a:rPr lang="zh-CN" altLang="en-US" sz="3200" b="1" dirty="0" smtClean="0">
                <a:solidFill>
                  <a:srgbClr val="FFFF00"/>
                </a:solidFill>
              </a:rPr>
              <a:t>。</a:t>
            </a:r>
            <a:r>
              <a:rPr lang="cs-CZ" sz="3200" dirty="0" smtClean="0"/>
              <a:t>11</a:t>
            </a:r>
            <a:r>
              <a:rPr lang="zh-CN" altLang="en-US" sz="3200" dirty="0"/>
              <a:t> </a:t>
            </a:r>
            <a:r>
              <a:rPr lang="zh-CN" altLang="en-US" sz="3200" dirty="0" smtClean="0"/>
              <a:t>万军之耶</a:t>
            </a:r>
            <a:r>
              <a:rPr lang="zh-CN" altLang="en-US" sz="3200" dirty="0"/>
              <a:t>和华说，我必为你们斥责蝗虫（蝗虫原文作吞噬者），不容它毁坏你们的土产。你们田间的葡萄树在未熟之先，也不掉果子</a:t>
            </a:r>
            <a:r>
              <a:rPr lang="zh-CN" altLang="en-US" sz="3200" dirty="0" smtClean="0"/>
              <a:t>。</a:t>
            </a:r>
            <a:r>
              <a:rPr lang="is-IS" sz="3200" dirty="0" smtClean="0"/>
              <a:t>12</a:t>
            </a:r>
            <a:r>
              <a:rPr lang="zh-CN" altLang="en-US" sz="3200" dirty="0"/>
              <a:t> </a:t>
            </a:r>
            <a:r>
              <a:rPr lang="zh-CN" altLang="en-US" sz="3200" dirty="0" smtClean="0"/>
              <a:t>万军之耶</a:t>
            </a:r>
            <a:r>
              <a:rPr lang="zh-CN" altLang="en-US" sz="3200" dirty="0"/>
              <a:t>和华说，万国必称你们为有福的，因你们的地必成为喜乐之</a:t>
            </a:r>
            <a:r>
              <a:rPr lang="zh-CN" altLang="en-US" sz="3200" dirty="0" smtClean="0"/>
              <a:t>地</a:t>
            </a:r>
            <a:r>
              <a:rPr lang="zh-CN" altLang="en-US" sz="3200" dirty="0"/>
              <a:t>。</a:t>
            </a:r>
            <a:endParaRPr lang="en-US" altLang="zh-CN" sz="3200" dirty="0"/>
          </a:p>
        </p:txBody>
      </p:sp>
    </p:spTree>
    <p:extLst>
      <p:ext uri="{BB962C8B-B14F-4D97-AF65-F5344CB8AC3E}">
        <p14:creationId xmlns:p14="http://schemas.microsoft.com/office/powerpoint/2010/main" val="527403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131425" cy="1456267"/>
          </a:xfrm>
        </p:spPr>
        <p:txBody>
          <a:bodyPr/>
          <a:lstStyle/>
          <a:p>
            <a:r>
              <a:rPr lang="zh-CN" altLang="en-US" dirty="0"/>
              <a:t>对待奉献</a:t>
            </a:r>
            <a:endParaRPr lang="en-US" altLang="zh-CN" dirty="0"/>
          </a:p>
        </p:txBody>
      </p:sp>
      <p:sp>
        <p:nvSpPr>
          <p:cNvPr id="3" name="Content Placeholder 2"/>
          <p:cNvSpPr>
            <a:spLocks noGrp="1"/>
          </p:cNvSpPr>
          <p:nvPr>
            <p:ph idx="1"/>
          </p:nvPr>
        </p:nvSpPr>
        <p:spPr>
          <a:xfrm>
            <a:off x="0" y="1181100"/>
            <a:ext cx="12192000" cy="5676900"/>
          </a:xfrm>
        </p:spPr>
        <p:txBody>
          <a:bodyPr anchor="t">
            <a:normAutofit/>
          </a:bodyPr>
          <a:lstStyle/>
          <a:p>
            <a:r>
              <a:rPr lang="zh-CN" altLang="en-US" sz="3000" dirty="0" smtClean="0"/>
              <a:t>‘</a:t>
            </a:r>
            <a:r>
              <a:rPr lang="zh-CN" altLang="en-US" sz="3000" dirty="0"/>
              <a:t>十分之一’在旧约时代是指把收入中的十分之一纳入神的</a:t>
            </a:r>
            <a:r>
              <a:rPr lang="zh-CN" altLang="en-US" sz="3000" dirty="0" smtClean="0"/>
              <a:t>仓库</a:t>
            </a:r>
            <a:endParaRPr lang="en-US" altLang="zh-CN" sz="3000" dirty="0" smtClean="0"/>
          </a:p>
          <a:p>
            <a:pPr lvl="1"/>
            <a:r>
              <a:rPr lang="zh-CN" altLang="en-US" sz="2800" dirty="0"/>
              <a:t>不奉献，就是夺取神的</a:t>
            </a:r>
            <a:r>
              <a:rPr lang="zh-CN" altLang="en-US" sz="2800" dirty="0" smtClean="0"/>
              <a:t>供物</a:t>
            </a:r>
            <a:endParaRPr lang="en-US" altLang="zh-CN" sz="2800" dirty="0" smtClean="0"/>
          </a:p>
          <a:p>
            <a:r>
              <a:rPr lang="zh-CN" altLang="en-US" sz="3000" dirty="0" smtClean="0"/>
              <a:t>在</a:t>
            </a:r>
            <a:r>
              <a:rPr lang="zh-CN" altLang="en-US" sz="3000" dirty="0"/>
              <a:t>新约时代是指奉献</a:t>
            </a:r>
            <a:r>
              <a:rPr lang="zh-CN" altLang="en-US" sz="3000" dirty="0" smtClean="0"/>
              <a:t>，</a:t>
            </a:r>
            <a:endParaRPr lang="en-US" altLang="zh-CN" sz="3000" dirty="0" smtClean="0"/>
          </a:p>
          <a:p>
            <a:pPr lvl="1"/>
            <a:r>
              <a:rPr lang="zh-CN" altLang="en-US" sz="2800" dirty="0" smtClean="0"/>
              <a:t>罗</a:t>
            </a:r>
            <a:r>
              <a:rPr lang="en-US" altLang="zh-CN" sz="2800" dirty="0" smtClean="0"/>
              <a:t>12:1-2:</a:t>
            </a:r>
            <a:r>
              <a:rPr lang="zh-CN" altLang="en-US" sz="2800" dirty="0" smtClean="0"/>
              <a:t> </a:t>
            </a:r>
            <a:r>
              <a:rPr lang="zh-CN" altLang="en-US" sz="2800" dirty="0" smtClean="0"/>
              <a:t>所以</a:t>
            </a:r>
            <a:r>
              <a:rPr lang="zh-CN" altLang="en-US" sz="2800" dirty="0"/>
              <a:t>弟兄们，我以神的慈悲劝你们，将身体献上，当作活祭，是圣洁的，是神所喜悦的；你们如此事奉，乃是理所当然的’－那样的奉献。</a:t>
            </a:r>
            <a:r>
              <a:rPr lang="en-US" sz="2800" dirty="0"/>
              <a:t> </a:t>
            </a:r>
            <a:endParaRPr lang="en-US" sz="2800" dirty="0" smtClean="0"/>
          </a:p>
          <a:p>
            <a:pPr lvl="1"/>
            <a:r>
              <a:rPr lang="zh-CN" altLang="en-US" sz="2800" dirty="0" smtClean="0"/>
              <a:t>金钱，时间，全人的奉献 （不是说一定要全职）</a:t>
            </a:r>
            <a:endParaRPr lang="en-US" sz="2800" dirty="0" smtClean="0"/>
          </a:p>
          <a:p>
            <a:r>
              <a:rPr lang="zh-CN" altLang="en-US" sz="3000" dirty="0" smtClean="0"/>
              <a:t>奉献</a:t>
            </a:r>
            <a:r>
              <a:rPr lang="en-US" altLang="zh-CN" sz="3000" dirty="0" smtClean="0"/>
              <a:t>-</a:t>
            </a:r>
            <a:r>
              <a:rPr lang="zh-CN" altLang="en-US" sz="3000" dirty="0" smtClean="0"/>
              <a:t>信心的操练</a:t>
            </a:r>
            <a:endParaRPr lang="en-US" altLang="zh-CN" sz="2800" dirty="0" smtClean="0"/>
          </a:p>
        </p:txBody>
      </p:sp>
    </p:spTree>
    <p:extLst>
      <p:ext uri="{BB962C8B-B14F-4D97-AF65-F5344CB8AC3E}">
        <p14:creationId xmlns:p14="http://schemas.microsoft.com/office/powerpoint/2010/main" val="1409894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131425" cy="1456267"/>
          </a:xfrm>
        </p:spPr>
        <p:txBody>
          <a:bodyPr/>
          <a:lstStyle/>
          <a:p>
            <a:r>
              <a:rPr lang="zh-CN" altLang="en-US" dirty="0"/>
              <a:t>在言语上顶撞神</a:t>
            </a:r>
            <a:endParaRPr lang="en-US" altLang="zh-CN" dirty="0"/>
          </a:p>
        </p:txBody>
      </p:sp>
      <p:sp>
        <p:nvSpPr>
          <p:cNvPr id="3" name="Content Placeholder 2"/>
          <p:cNvSpPr>
            <a:spLocks noGrp="1"/>
          </p:cNvSpPr>
          <p:nvPr>
            <p:ph idx="1"/>
          </p:nvPr>
        </p:nvSpPr>
        <p:spPr>
          <a:xfrm>
            <a:off x="0" y="1181100"/>
            <a:ext cx="12192000" cy="5676900"/>
          </a:xfrm>
        </p:spPr>
        <p:txBody>
          <a:bodyPr anchor="t">
            <a:normAutofit/>
          </a:bodyPr>
          <a:lstStyle/>
          <a:p>
            <a:r>
              <a:rPr lang="en-US" altLang="zh-CN" sz="2800" dirty="0" smtClean="0"/>
              <a:t>3:</a:t>
            </a:r>
            <a:r>
              <a:rPr lang="is-IS" sz="2800" dirty="0" smtClean="0"/>
              <a:t>13</a:t>
            </a:r>
            <a:r>
              <a:rPr lang="zh-CN" altLang="en-US" sz="2800" dirty="0" smtClean="0"/>
              <a:t> 耶和华</a:t>
            </a:r>
            <a:r>
              <a:rPr lang="zh-CN" altLang="en-US" sz="2800" dirty="0"/>
              <a:t>说，你们用话顶撞我，你们还说，我们用什么话顶撞了你呢</a:t>
            </a:r>
            <a:r>
              <a:rPr lang="zh-CN" altLang="en-US" sz="2800" dirty="0" smtClean="0"/>
              <a:t>？</a:t>
            </a:r>
            <a:endParaRPr lang="en-US" altLang="zh-CN" sz="2800" dirty="0" smtClean="0"/>
          </a:p>
          <a:p>
            <a:endParaRPr lang="en-US" altLang="zh-CN" sz="2800" dirty="0" smtClean="0"/>
          </a:p>
          <a:p>
            <a:r>
              <a:rPr lang="zh-CN" altLang="en-US" sz="2800" dirty="0" smtClean="0"/>
              <a:t>反问，顶嘴 </a:t>
            </a:r>
            <a:r>
              <a:rPr lang="mr-IN" altLang="zh-CN" sz="2800" dirty="0" smtClean="0"/>
              <a:t>–</a:t>
            </a:r>
            <a:r>
              <a:rPr lang="zh-CN" altLang="en-US" sz="2800" dirty="0" smtClean="0"/>
              <a:t> </a:t>
            </a:r>
            <a:endParaRPr lang="en-US" altLang="zh-CN" sz="2800" dirty="0" smtClean="0"/>
          </a:p>
          <a:p>
            <a:pPr lvl="1"/>
            <a:r>
              <a:rPr lang="zh-CN" altLang="en-US" sz="2600" dirty="0" smtClean="0"/>
              <a:t>得罪</a:t>
            </a:r>
            <a:r>
              <a:rPr lang="zh-CN" altLang="en-US" sz="2600" dirty="0"/>
              <a:t>了神，自己还不知道</a:t>
            </a:r>
            <a:r>
              <a:rPr lang="zh-CN" altLang="en-US" sz="2600" dirty="0" smtClean="0"/>
              <a:t>；</a:t>
            </a:r>
            <a:endParaRPr lang="en-US" altLang="zh-CN" sz="2600" dirty="0" smtClean="0"/>
          </a:p>
          <a:p>
            <a:pPr lvl="1"/>
            <a:r>
              <a:rPr lang="zh-CN" altLang="en-US" sz="2600" dirty="0" smtClean="0"/>
              <a:t>显现他们</a:t>
            </a:r>
            <a:r>
              <a:rPr lang="zh-CN" altLang="en-US" sz="2600" dirty="0"/>
              <a:t>对神那种倔强的态度，这种态度将来就演进到了主耶稣时代犹太人拒绝主和今日他们还不肯悔改的那种刚愎和骄傲</a:t>
            </a:r>
            <a:r>
              <a:rPr lang="zh-CN" altLang="en-US" sz="2600" dirty="0" smtClean="0"/>
              <a:t>。</a:t>
            </a:r>
            <a:endParaRPr lang="en-US" altLang="zh-CN" sz="2600" dirty="0" smtClean="0"/>
          </a:p>
        </p:txBody>
      </p:sp>
    </p:spTree>
    <p:extLst>
      <p:ext uri="{BB962C8B-B14F-4D97-AF65-F5344CB8AC3E}">
        <p14:creationId xmlns:p14="http://schemas.microsoft.com/office/powerpoint/2010/main" val="1369883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131425" cy="1456267"/>
          </a:xfrm>
        </p:spPr>
        <p:txBody>
          <a:bodyPr/>
          <a:lstStyle/>
          <a:p>
            <a:r>
              <a:rPr lang="zh-CN" altLang="en-US" dirty="0" smtClean="0"/>
              <a:t>事</a:t>
            </a:r>
            <a:r>
              <a:rPr lang="zh-CN" altLang="en-US" dirty="0" smtClean="0"/>
              <a:t>奉神</a:t>
            </a:r>
            <a:r>
              <a:rPr lang="zh-CN" altLang="en-US" dirty="0" smtClean="0"/>
              <a:t>是徒然的吗？</a:t>
            </a:r>
            <a:endParaRPr lang="en-US" altLang="zh-CN" dirty="0"/>
          </a:p>
        </p:txBody>
      </p:sp>
      <p:sp>
        <p:nvSpPr>
          <p:cNvPr id="3" name="Content Placeholder 2"/>
          <p:cNvSpPr>
            <a:spLocks noGrp="1"/>
          </p:cNvSpPr>
          <p:nvPr>
            <p:ph idx="1"/>
          </p:nvPr>
        </p:nvSpPr>
        <p:spPr>
          <a:xfrm>
            <a:off x="0" y="1574156"/>
            <a:ext cx="12192000" cy="5283843"/>
          </a:xfrm>
        </p:spPr>
        <p:txBody>
          <a:bodyPr anchor="t">
            <a:normAutofit/>
          </a:bodyPr>
          <a:lstStyle/>
          <a:p>
            <a:r>
              <a:rPr lang="zh-CN" altLang="en-US" sz="3600" dirty="0" smtClean="0"/>
              <a:t>玛 </a:t>
            </a:r>
            <a:r>
              <a:rPr lang="en-US" altLang="zh-CN" sz="3600" dirty="0" smtClean="0"/>
              <a:t>3:14-15</a:t>
            </a:r>
            <a:endParaRPr lang="en-US" altLang="zh-CN" sz="3600" dirty="0"/>
          </a:p>
          <a:p>
            <a:pPr marL="457200" lvl="1" indent="0">
              <a:buNone/>
            </a:pPr>
            <a:r>
              <a:rPr lang="en-US" altLang="zh-CN" sz="3200" dirty="0" smtClean="0"/>
              <a:t>14</a:t>
            </a:r>
            <a:r>
              <a:rPr lang="zh-CN" altLang="en-US" sz="3200" dirty="0" smtClean="0"/>
              <a:t> 你们</a:t>
            </a:r>
            <a:r>
              <a:rPr lang="zh-CN" altLang="en-US" sz="3200" dirty="0"/>
              <a:t>说，事奉神是徒然的，遵守神所吩咐的，在万军之耶和华面前苦苦斋戒，有什么益处呢</a:t>
            </a:r>
            <a:r>
              <a:rPr lang="zh-CN" altLang="en-US" sz="3200" dirty="0" smtClean="0"/>
              <a:t>？</a:t>
            </a:r>
            <a:endParaRPr lang="en-US" altLang="zh-CN" sz="3200" dirty="0" smtClean="0"/>
          </a:p>
          <a:p>
            <a:pPr marL="457200" lvl="1" indent="0">
              <a:buNone/>
            </a:pPr>
            <a:r>
              <a:rPr lang="en-US" altLang="zh-CN" sz="3200" dirty="0" smtClean="0"/>
              <a:t>15</a:t>
            </a:r>
            <a:r>
              <a:rPr lang="zh-CN" altLang="en-US" sz="3200" dirty="0" smtClean="0"/>
              <a:t> 如今</a:t>
            </a:r>
            <a:r>
              <a:rPr lang="zh-CN" altLang="en-US" sz="3200" dirty="0"/>
              <a:t>我们称狂傲的人为有福。并且行恶的人得建立。他们虽然试探神，却得脱离灾难</a:t>
            </a:r>
            <a:r>
              <a:rPr lang="zh-CN" altLang="en-US" sz="3200" dirty="0" smtClean="0"/>
              <a:t>。</a:t>
            </a:r>
            <a:endParaRPr lang="en-US" altLang="zh-CN" sz="3200" dirty="0" smtClean="0"/>
          </a:p>
          <a:p>
            <a:endParaRPr lang="en-US" altLang="zh-CN" sz="3600" dirty="0"/>
          </a:p>
        </p:txBody>
      </p:sp>
    </p:spTree>
    <p:extLst>
      <p:ext uri="{BB962C8B-B14F-4D97-AF65-F5344CB8AC3E}">
        <p14:creationId xmlns:p14="http://schemas.microsoft.com/office/powerpoint/2010/main" val="965858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131425" cy="1456267"/>
          </a:xfrm>
        </p:spPr>
        <p:txBody>
          <a:bodyPr/>
          <a:lstStyle/>
          <a:p>
            <a:r>
              <a:rPr lang="zh-CN" altLang="en-US" dirty="0" smtClean="0"/>
              <a:t>事奉的</a:t>
            </a:r>
            <a:r>
              <a:rPr lang="zh-CN" altLang="en-US" dirty="0" smtClean="0"/>
              <a:t>难处？</a:t>
            </a:r>
            <a:endParaRPr lang="en-US" altLang="zh-CN" dirty="0"/>
          </a:p>
        </p:txBody>
      </p:sp>
      <p:graphicFrame>
        <p:nvGraphicFramePr>
          <p:cNvPr id="13" name="Table 12"/>
          <p:cNvGraphicFramePr>
            <a:graphicFrameLocks noGrp="1"/>
          </p:cNvGraphicFramePr>
          <p:nvPr>
            <p:extLst>
              <p:ext uri="{D42A27DB-BD31-4B8C-83A1-F6EECF244321}">
                <p14:modId xmlns:p14="http://schemas.microsoft.com/office/powerpoint/2010/main" val="1606587675"/>
              </p:ext>
            </p:extLst>
          </p:nvPr>
        </p:nvGraphicFramePr>
        <p:xfrm>
          <a:off x="228600" y="1209040"/>
          <a:ext cx="11582400" cy="5143115"/>
        </p:xfrm>
        <a:graphic>
          <a:graphicData uri="http://schemas.openxmlformats.org/drawingml/2006/table">
            <a:tbl>
              <a:tblPr firstRow="1" bandRow="1">
                <a:tableStyleId>{5C22544A-7EE6-4342-B048-85BDC9FD1C3A}</a:tableStyleId>
              </a:tblPr>
              <a:tblGrid>
                <a:gridCol w="5537200"/>
                <a:gridCol w="6045200"/>
              </a:tblGrid>
              <a:tr h="440963">
                <a:tc>
                  <a:txBody>
                    <a:bodyPr/>
                    <a:lstStyle/>
                    <a:p>
                      <a:pPr algn="ctr"/>
                      <a:r>
                        <a:rPr lang="zh-CN" altLang="en-US" sz="4000" dirty="0" smtClean="0"/>
                        <a:t>问题</a:t>
                      </a:r>
                      <a:endParaRPr lang="en-US" sz="4000" dirty="0"/>
                    </a:p>
                  </a:txBody>
                  <a:tcPr/>
                </a:tc>
                <a:tc>
                  <a:txBody>
                    <a:bodyPr/>
                    <a:lstStyle/>
                    <a:p>
                      <a:pPr algn="ctr"/>
                      <a:r>
                        <a:rPr lang="zh-CN" altLang="en-US" sz="4000" dirty="0" smtClean="0"/>
                        <a:t>改变</a:t>
                      </a:r>
                      <a:endParaRPr lang="en-US" sz="4000" dirty="0"/>
                    </a:p>
                  </a:txBody>
                  <a:tcPr/>
                </a:tc>
              </a:tr>
              <a:tr h="812800">
                <a:tc>
                  <a:txBody>
                    <a:bodyPr/>
                    <a:lstStyle/>
                    <a:p>
                      <a:pPr marL="571500" indent="-571500">
                        <a:buFont typeface="Arial" charset="0"/>
                        <a:buChar char="•"/>
                      </a:pPr>
                      <a:r>
                        <a:rPr lang="zh-CN" altLang="en-US" sz="2800" dirty="0" smtClean="0"/>
                        <a:t>没有生命的服事</a:t>
                      </a:r>
                      <a:endParaRPr lang="en-US" altLang="zh-CN" sz="2800" dirty="0" smtClean="0"/>
                    </a:p>
                    <a:p>
                      <a:pPr marL="914400" lvl="1" indent="-457200">
                        <a:buFont typeface="Arial" charset="0"/>
                        <a:buChar char="•"/>
                      </a:pPr>
                      <a:r>
                        <a:rPr lang="zh-CN" altLang="en-US" sz="2400" dirty="0" smtClean="0"/>
                        <a:t>服事不是义工！</a:t>
                      </a:r>
                      <a:endParaRPr lang="en-US" altLang="zh-CN" sz="2400" dirty="0" smtClean="0"/>
                    </a:p>
                  </a:txBody>
                  <a:tcPr/>
                </a:tc>
                <a:tc>
                  <a:txBody>
                    <a:bodyPr/>
                    <a:lstStyle/>
                    <a:p>
                      <a:pPr marL="457200" indent="-457200">
                        <a:buFont typeface="Arial" charset="0"/>
                        <a:buChar char="•"/>
                      </a:pPr>
                      <a:r>
                        <a:rPr lang="zh-CN" altLang="en-US" sz="2800" dirty="0" smtClean="0"/>
                        <a:t>要有个人的内在生命</a:t>
                      </a:r>
                      <a:endParaRPr lang="en-US" altLang="zh-CN" sz="2800" dirty="0" smtClean="0"/>
                    </a:p>
                    <a:p>
                      <a:pPr marL="914400" lvl="1" indent="-457200">
                        <a:buFont typeface="Arial" charset="0"/>
                        <a:buChar char="•"/>
                      </a:pPr>
                      <a:r>
                        <a:rPr lang="zh-CN" altLang="en-US" sz="2800" dirty="0" smtClean="0"/>
                        <a:t>读经，祷告，聚会， </a:t>
                      </a:r>
                      <a:r>
                        <a:rPr lang="en-US" altLang="zh-CN" sz="2800" dirty="0" smtClean="0"/>
                        <a:t>+</a:t>
                      </a:r>
                      <a:r>
                        <a:rPr lang="zh-CN" altLang="en-US" sz="2800" dirty="0" smtClean="0"/>
                        <a:t>服事</a:t>
                      </a:r>
                      <a:endParaRPr lang="en-US" altLang="zh-CN" sz="2800" dirty="0" smtClean="0"/>
                    </a:p>
                  </a:txBody>
                  <a:tcPr/>
                </a:tc>
              </a:tr>
              <a:tr h="0">
                <a:tc>
                  <a:txBody>
                    <a:bodyPr/>
                    <a:lstStyle/>
                    <a:p>
                      <a:pPr marL="571500" indent="-571500">
                        <a:buFont typeface="Arial" charset="0"/>
                        <a:buChar char="•"/>
                      </a:pPr>
                      <a:r>
                        <a:rPr lang="zh-CN" altLang="en-US" sz="2800" dirty="0" smtClean="0"/>
                        <a:t>看重人的评价</a:t>
                      </a:r>
                      <a:endParaRPr lang="en-US" altLang="zh-CN" sz="2800" dirty="0" smtClean="0"/>
                    </a:p>
                    <a:p>
                      <a:pPr marL="914400" lvl="1" indent="-457200">
                        <a:buFont typeface="Arial" charset="0"/>
                        <a:buChar char="•"/>
                      </a:pPr>
                      <a:r>
                        <a:rPr lang="zh-CN" altLang="en-US" sz="2400" dirty="0" smtClean="0"/>
                        <a:t>没有称赞，很多批评。。。。</a:t>
                      </a:r>
                      <a:endParaRPr lang="en-US" altLang="zh-CN" sz="2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zh-CN" altLang="en-US" sz="2800" dirty="0" smtClean="0"/>
                        <a:t>以神为中心， 以爱心彼此包容</a:t>
                      </a:r>
                      <a:endParaRPr lang="en-US" altLang="zh-CN" sz="2800" dirty="0" smtClean="0"/>
                    </a:p>
                    <a:p>
                      <a:endParaRPr lang="en-US" sz="2800" dirty="0"/>
                    </a:p>
                  </a:txBody>
                  <a:tcPr/>
                </a:tc>
              </a:tr>
              <a:tr h="1458571">
                <a:tc>
                  <a:txBody>
                    <a:bodyPr/>
                    <a:lstStyle/>
                    <a:p>
                      <a:pPr marL="457200" marR="0" indent="-457200" algn="l" defTabSz="457200" rtl="0" eaLnBrk="1" fontAlgn="auto" latinLnBrk="0" hangingPunct="1">
                        <a:lnSpc>
                          <a:spcPct val="100000"/>
                        </a:lnSpc>
                        <a:spcBef>
                          <a:spcPts val="0"/>
                        </a:spcBef>
                        <a:spcAft>
                          <a:spcPts val="0"/>
                        </a:spcAft>
                        <a:buClrTx/>
                        <a:buSzTx/>
                        <a:buFont typeface="Arial" charset="0"/>
                        <a:buChar char="•"/>
                        <a:tabLst/>
                        <a:defRPr/>
                      </a:pPr>
                      <a:r>
                        <a:rPr lang="zh-CN" altLang="en-US" sz="2800" dirty="0" smtClean="0"/>
                        <a:t>看重服事的果效</a:t>
                      </a:r>
                      <a:endParaRPr lang="en-US" altLang="zh-CN" sz="2800" dirty="0" smtClean="0"/>
                    </a:p>
                    <a:p>
                      <a:endParaRPr lang="en-US" sz="2800" dirty="0"/>
                    </a:p>
                  </a:txBody>
                  <a:tcPr/>
                </a:tc>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zh-CN" altLang="en-US" sz="2400" dirty="0" smtClean="0"/>
                        <a:t>保罗说：这人撒种，那人收割。我们的劳苦不会徒然的。什么时候收割，我们不知道。我们对主忠心，主一定会记念我们劳苦。</a:t>
                      </a:r>
                      <a:endParaRPr lang="en-US" altLang="zh-CN" sz="2400" dirty="0" smtClean="0"/>
                    </a:p>
                  </a:txBody>
                  <a:tcPr/>
                </a:tc>
              </a:tr>
              <a:tr h="575584">
                <a:tc>
                  <a:txBody>
                    <a:bodyPr/>
                    <a:lstStyle/>
                    <a:p>
                      <a:pPr marL="457200" marR="0" indent="-457200" algn="l" defTabSz="457200" rtl="0" eaLnBrk="1" fontAlgn="auto" latinLnBrk="0" hangingPunct="1">
                        <a:lnSpc>
                          <a:spcPct val="100000"/>
                        </a:lnSpc>
                        <a:spcBef>
                          <a:spcPts val="0"/>
                        </a:spcBef>
                        <a:spcAft>
                          <a:spcPts val="0"/>
                        </a:spcAft>
                        <a:buClrTx/>
                        <a:buSzTx/>
                        <a:buFont typeface="Arial" charset="0"/>
                        <a:buChar char="•"/>
                        <a:tabLst/>
                        <a:defRPr/>
                      </a:pPr>
                      <a:r>
                        <a:rPr lang="zh-CN" altLang="en-US" sz="2800" dirty="0" smtClean="0"/>
                        <a:t>没有正确的服事动力</a:t>
                      </a:r>
                      <a:endParaRPr lang="en-US" altLang="zh-CN" sz="2800" dirty="0" smtClean="0"/>
                    </a:p>
                  </a:txBody>
                  <a:tcPr/>
                </a:tc>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zh-CN" altLang="en-US" sz="2800" dirty="0" smtClean="0"/>
                        <a:t>容神益人</a:t>
                      </a:r>
                      <a:endParaRPr lang="en-US" altLang="zh-CN" sz="2800" dirty="0" smtClean="0"/>
                    </a:p>
                  </a:txBody>
                  <a:tcPr/>
                </a:tc>
              </a:tr>
              <a:tr h="440963">
                <a:tc>
                  <a:txBody>
                    <a:bodyPr/>
                    <a:lstStyle/>
                    <a:p>
                      <a:pPr marL="457200" indent="-457200">
                        <a:buFont typeface="Arial" charset="0"/>
                        <a:buChar char="•"/>
                      </a:pPr>
                      <a:r>
                        <a:rPr lang="zh-CN" altLang="en-US" sz="2800" dirty="0" smtClean="0"/>
                        <a:t>和其他弟兄姊妹攀比</a:t>
                      </a:r>
                      <a:endParaRPr lang="en-US" sz="2800" dirty="0"/>
                    </a:p>
                  </a:txBody>
                  <a:tcPr/>
                </a:tc>
                <a:tc>
                  <a:txBody>
                    <a:bodyPr/>
                    <a:lstStyle/>
                    <a:p>
                      <a:r>
                        <a:rPr lang="zh-CN" altLang="en-US" sz="2800" dirty="0" smtClean="0"/>
                        <a:t>教会里需要马大也要有玛利亚</a:t>
                      </a:r>
                      <a:endParaRPr lang="en-US" sz="2800" dirty="0"/>
                    </a:p>
                  </a:txBody>
                  <a:tcPr/>
                </a:tc>
              </a:tr>
            </a:tbl>
          </a:graphicData>
        </a:graphic>
      </p:graphicFrame>
    </p:spTree>
    <p:extLst>
      <p:ext uri="{BB962C8B-B14F-4D97-AF65-F5344CB8AC3E}">
        <p14:creationId xmlns:p14="http://schemas.microsoft.com/office/powerpoint/2010/main" val="471479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131425" cy="1456267"/>
          </a:xfrm>
        </p:spPr>
        <p:txBody>
          <a:bodyPr/>
          <a:lstStyle/>
          <a:p>
            <a:r>
              <a:rPr lang="zh-CN" altLang="en-US" dirty="0"/>
              <a:t>对我们现今的人的提醒</a:t>
            </a:r>
            <a:endParaRPr lang="en-US" altLang="zh-CN" dirty="0"/>
          </a:p>
        </p:txBody>
      </p:sp>
      <p:sp>
        <p:nvSpPr>
          <p:cNvPr id="3" name="Content Placeholder 2"/>
          <p:cNvSpPr>
            <a:spLocks noGrp="1"/>
          </p:cNvSpPr>
          <p:nvPr>
            <p:ph idx="1"/>
          </p:nvPr>
        </p:nvSpPr>
        <p:spPr>
          <a:xfrm>
            <a:off x="0" y="1198880"/>
            <a:ext cx="12192000" cy="5659120"/>
          </a:xfrm>
        </p:spPr>
        <p:txBody>
          <a:bodyPr anchor="t">
            <a:normAutofit/>
          </a:bodyPr>
          <a:lstStyle/>
          <a:p>
            <a:pPr lvl="0"/>
            <a:r>
              <a:rPr lang="zh-CN" altLang="en-US" sz="3200" dirty="0"/>
              <a:t>我们事奉的中心是什么？</a:t>
            </a:r>
            <a:endParaRPr lang="en-US" sz="3200" dirty="0"/>
          </a:p>
          <a:p>
            <a:pPr lvl="0"/>
            <a:r>
              <a:rPr lang="zh-CN" altLang="en-US" sz="3200" dirty="0"/>
              <a:t>我们的事奉是讨神喜悦的吗？</a:t>
            </a:r>
            <a:endParaRPr lang="en-US" sz="3200" dirty="0"/>
          </a:p>
          <a:p>
            <a:pPr lvl="0"/>
            <a:r>
              <a:rPr lang="zh-CN" altLang="en-US" sz="3200" dirty="0" smtClean="0"/>
              <a:t>我们对事奉</a:t>
            </a:r>
            <a:r>
              <a:rPr lang="zh-CN" altLang="en-US" sz="3200" dirty="0"/>
              <a:t>没有热心的根源是什么？</a:t>
            </a:r>
            <a:endParaRPr lang="en-US" sz="3200" dirty="0"/>
          </a:p>
        </p:txBody>
      </p:sp>
    </p:spTree>
    <p:extLst>
      <p:ext uri="{BB962C8B-B14F-4D97-AF65-F5344CB8AC3E}">
        <p14:creationId xmlns:p14="http://schemas.microsoft.com/office/powerpoint/2010/main" val="9978906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131425" cy="1456267"/>
          </a:xfrm>
        </p:spPr>
        <p:txBody>
          <a:bodyPr/>
          <a:lstStyle/>
          <a:p>
            <a:r>
              <a:rPr lang="zh-CN" altLang="en-US" dirty="0" smtClean="0"/>
              <a:t>以色列人不敬畏神的表现</a:t>
            </a:r>
            <a:endParaRPr lang="en-US" altLang="zh-CN" dirty="0"/>
          </a:p>
        </p:txBody>
      </p:sp>
      <p:sp>
        <p:nvSpPr>
          <p:cNvPr id="3" name="Content Placeholder 2"/>
          <p:cNvSpPr>
            <a:spLocks noGrp="1"/>
          </p:cNvSpPr>
          <p:nvPr>
            <p:ph idx="1"/>
          </p:nvPr>
        </p:nvSpPr>
        <p:spPr>
          <a:xfrm>
            <a:off x="0" y="1343024"/>
            <a:ext cx="12192000" cy="5514975"/>
          </a:xfrm>
        </p:spPr>
        <p:txBody>
          <a:bodyPr anchor="t">
            <a:normAutofit/>
          </a:bodyPr>
          <a:lstStyle/>
          <a:p>
            <a:pPr marL="0" indent="0">
              <a:buNone/>
            </a:pPr>
            <a:r>
              <a:rPr lang="zh-CN" altLang="en-US" sz="3200" dirty="0"/>
              <a:t>（</a:t>
            </a:r>
            <a:r>
              <a:rPr lang="en-US" sz="3200" dirty="0"/>
              <a:t>1</a:t>
            </a:r>
            <a:r>
              <a:rPr lang="zh-CN" altLang="en-US" sz="3200" dirty="0"/>
              <a:t>）</a:t>
            </a:r>
            <a:r>
              <a:rPr lang="zh-CN" altLang="en-US" sz="3200" b="1" dirty="0"/>
              <a:t>否认神的爱</a:t>
            </a:r>
            <a:r>
              <a:rPr lang="zh-CN" altLang="en-US" sz="3200" dirty="0"/>
              <a:t>（</a:t>
            </a:r>
            <a:r>
              <a:rPr lang="en-US" sz="3200" dirty="0"/>
              <a:t>1</a:t>
            </a:r>
            <a:r>
              <a:rPr lang="zh-CN" altLang="en-US" sz="3200" dirty="0"/>
              <a:t>：</a:t>
            </a:r>
            <a:r>
              <a:rPr lang="en-US" sz="3200" dirty="0"/>
              <a:t>1</a:t>
            </a:r>
            <a:r>
              <a:rPr lang="zh-CN" altLang="en-US" sz="3200" dirty="0"/>
              <a:t>－</a:t>
            </a:r>
            <a:r>
              <a:rPr lang="en-US" sz="3200" dirty="0"/>
              <a:t>5</a:t>
            </a:r>
            <a:r>
              <a:rPr lang="zh-CN" altLang="en-US" sz="3200" dirty="0" smtClean="0"/>
              <a:t>）以色列人看到</a:t>
            </a:r>
            <a:r>
              <a:rPr lang="zh-CN" altLang="en-US" sz="3200" dirty="0"/>
              <a:t>以东人之繁盛</a:t>
            </a:r>
            <a:r>
              <a:rPr lang="zh-CN" altLang="en-US" sz="3200" dirty="0" smtClean="0"/>
              <a:t>，就说神</a:t>
            </a:r>
            <a:r>
              <a:rPr lang="zh-CN" altLang="en-US" sz="3200" dirty="0"/>
              <a:t>没有爱他们；</a:t>
            </a:r>
            <a:endParaRPr lang="en-US" sz="3200" dirty="0"/>
          </a:p>
          <a:p>
            <a:pPr marL="0" indent="0">
              <a:buNone/>
            </a:pPr>
            <a:r>
              <a:rPr lang="zh-CN" altLang="en-US" sz="3200" dirty="0"/>
              <a:t>（</a:t>
            </a:r>
            <a:r>
              <a:rPr lang="en-US" sz="3200" dirty="0"/>
              <a:t>2</a:t>
            </a:r>
            <a:r>
              <a:rPr lang="zh-CN" altLang="en-US" sz="3200" dirty="0"/>
              <a:t>）</a:t>
            </a:r>
            <a:r>
              <a:rPr lang="zh-CN" altLang="en-US" sz="3200" b="1" dirty="0"/>
              <a:t>藐视神的名</a:t>
            </a:r>
            <a:r>
              <a:rPr lang="zh-CN" altLang="en-US" sz="3200" dirty="0"/>
              <a:t>（</a:t>
            </a:r>
            <a:r>
              <a:rPr lang="en-US" sz="3200" dirty="0"/>
              <a:t>1</a:t>
            </a:r>
            <a:r>
              <a:rPr lang="zh-CN" altLang="en-US" sz="3200" dirty="0"/>
              <a:t>：</a:t>
            </a:r>
            <a:r>
              <a:rPr lang="en-US" sz="3200" dirty="0"/>
              <a:t>6</a:t>
            </a:r>
            <a:r>
              <a:rPr lang="zh-CN" altLang="en-US" sz="3200" dirty="0"/>
              <a:t>）儿子与仆人均尊敬他们的父亲及主人，唯有神</a:t>
            </a:r>
            <a:r>
              <a:rPr lang="zh-CN" altLang="en-US" sz="3200" dirty="0" smtClean="0"/>
              <a:t>的百姓不</a:t>
            </a:r>
            <a:r>
              <a:rPr lang="zh-CN" altLang="en-US" sz="3200" dirty="0"/>
              <a:t>尊敬祂；</a:t>
            </a:r>
            <a:endParaRPr lang="en-US" sz="3200" dirty="0"/>
          </a:p>
          <a:p>
            <a:pPr marL="0" indent="0">
              <a:buNone/>
            </a:pPr>
            <a:r>
              <a:rPr lang="zh-CN" altLang="en-US" sz="3200" dirty="0"/>
              <a:t>（</a:t>
            </a:r>
            <a:r>
              <a:rPr lang="en-US" sz="3200" dirty="0"/>
              <a:t>3</a:t>
            </a:r>
            <a:r>
              <a:rPr lang="zh-CN" altLang="en-US" sz="3200" dirty="0"/>
              <a:t>）</a:t>
            </a:r>
            <a:r>
              <a:rPr lang="zh-CN" altLang="en-US" sz="3200" b="1" dirty="0"/>
              <a:t>污秽神的坛</a:t>
            </a:r>
            <a:r>
              <a:rPr lang="zh-CN" altLang="en-US" sz="3200" dirty="0"/>
              <a:t>（</a:t>
            </a:r>
            <a:r>
              <a:rPr lang="en-US" sz="3200" dirty="0"/>
              <a:t>1</a:t>
            </a:r>
            <a:r>
              <a:rPr lang="zh-CN" altLang="en-US" sz="3200" dirty="0"/>
              <a:t>：</a:t>
            </a:r>
            <a:r>
              <a:rPr lang="en-US" sz="3200" dirty="0"/>
              <a:t>7</a:t>
            </a:r>
            <a:r>
              <a:rPr lang="zh-CN" altLang="en-US" sz="3200" dirty="0"/>
              <a:t>－</a:t>
            </a:r>
            <a:r>
              <a:rPr lang="en-US" sz="3200" dirty="0"/>
              <a:t>14</a:t>
            </a:r>
            <a:r>
              <a:rPr lang="zh-CN" altLang="en-US" sz="3200" dirty="0" smtClean="0"/>
              <a:t>）把有残疾的</a:t>
            </a:r>
            <a:r>
              <a:rPr lang="zh-CN" altLang="en-US" sz="3200" dirty="0"/>
              <a:t>祭物献给神，还说没有污秽神的坛；</a:t>
            </a:r>
            <a:endParaRPr lang="en-US" sz="3200" dirty="0"/>
          </a:p>
          <a:p>
            <a:pPr marL="0" indent="0">
              <a:buNone/>
            </a:pPr>
            <a:r>
              <a:rPr lang="zh-CN" altLang="en-US" sz="3200" dirty="0"/>
              <a:t>（</a:t>
            </a:r>
            <a:r>
              <a:rPr lang="en-US" sz="3200" dirty="0"/>
              <a:t>4</a:t>
            </a:r>
            <a:r>
              <a:rPr lang="zh-CN" altLang="en-US" sz="3200" dirty="0"/>
              <a:t>）</a:t>
            </a:r>
            <a:r>
              <a:rPr lang="zh-CN" altLang="en-US" sz="3200" b="1" dirty="0"/>
              <a:t>违背神的约</a:t>
            </a:r>
            <a:r>
              <a:rPr lang="zh-CN" altLang="en-US" sz="3200" dirty="0"/>
              <a:t>（</a:t>
            </a:r>
            <a:r>
              <a:rPr lang="en-US" sz="3200" dirty="0"/>
              <a:t>2</a:t>
            </a:r>
            <a:r>
              <a:rPr lang="zh-CN" altLang="en-US" sz="3200" dirty="0"/>
              <a:t>：</a:t>
            </a:r>
            <a:r>
              <a:rPr lang="en-US" sz="3200" dirty="0"/>
              <a:t>1</a:t>
            </a:r>
            <a:r>
              <a:rPr lang="zh-CN" altLang="en-US" sz="3200" dirty="0"/>
              <a:t>－</a:t>
            </a:r>
            <a:r>
              <a:rPr lang="en-US" sz="3200" dirty="0"/>
              <a:t>8</a:t>
            </a:r>
            <a:r>
              <a:rPr lang="zh-CN" altLang="en-US" sz="3200" dirty="0" smtClean="0"/>
              <a:t>）不</a:t>
            </a:r>
            <a:r>
              <a:rPr lang="zh-CN" altLang="en-US" sz="3200" dirty="0"/>
              <a:t>守约</a:t>
            </a:r>
            <a:r>
              <a:rPr lang="zh-CN" altLang="en-US" sz="3200" dirty="0" smtClean="0"/>
              <a:t>，不遵行神的律法，诫命</a:t>
            </a:r>
            <a:r>
              <a:rPr lang="zh-CN" altLang="en-US" sz="3200" dirty="0"/>
              <a:t>，自己犯罪，也使别人犯罪（</a:t>
            </a:r>
            <a:r>
              <a:rPr lang="en-US" sz="3200" dirty="0"/>
              <a:t>2</a:t>
            </a:r>
            <a:r>
              <a:rPr lang="zh-CN" altLang="en-US" sz="3200" dirty="0"/>
              <a:t>：</a:t>
            </a:r>
            <a:r>
              <a:rPr lang="en-US" sz="3200" dirty="0"/>
              <a:t>8</a:t>
            </a:r>
            <a:r>
              <a:rPr lang="zh-CN" altLang="en-US" sz="3200" dirty="0"/>
              <a:t>）</a:t>
            </a:r>
            <a:r>
              <a:rPr lang="zh-CN" altLang="en-US" sz="3200" dirty="0" smtClean="0"/>
              <a:t>；</a:t>
            </a:r>
            <a:endParaRPr lang="en-US" sz="3200" dirty="0"/>
          </a:p>
        </p:txBody>
      </p:sp>
    </p:spTree>
    <p:extLst>
      <p:ext uri="{BB962C8B-B14F-4D97-AF65-F5344CB8AC3E}">
        <p14:creationId xmlns:p14="http://schemas.microsoft.com/office/powerpoint/2010/main" val="541075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131425" cy="1456267"/>
          </a:xfrm>
        </p:spPr>
        <p:txBody>
          <a:bodyPr/>
          <a:lstStyle/>
          <a:p>
            <a:r>
              <a:rPr lang="zh-CN" altLang="en-US" dirty="0" smtClean="0"/>
              <a:t>以色列人不敬畏神的表现</a:t>
            </a:r>
            <a:endParaRPr lang="en-US" altLang="zh-CN" dirty="0"/>
          </a:p>
        </p:txBody>
      </p:sp>
      <p:sp>
        <p:nvSpPr>
          <p:cNvPr id="3" name="Content Placeholder 2"/>
          <p:cNvSpPr>
            <a:spLocks noGrp="1"/>
          </p:cNvSpPr>
          <p:nvPr>
            <p:ph idx="1"/>
          </p:nvPr>
        </p:nvSpPr>
        <p:spPr>
          <a:xfrm>
            <a:off x="0" y="1456266"/>
            <a:ext cx="12192000" cy="5401733"/>
          </a:xfrm>
        </p:spPr>
        <p:txBody>
          <a:bodyPr anchor="t">
            <a:normAutofit/>
          </a:bodyPr>
          <a:lstStyle/>
          <a:p>
            <a:pPr marL="0" indent="0">
              <a:buNone/>
            </a:pPr>
            <a:r>
              <a:rPr lang="zh-CN" altLang="en-US" sz="3200" dirty="0" smtClean="0"/>
              <a:t>（</a:t>
            </a:r>
            <a:r>
              <a:rPr lang="en-US" sz="3200" dirty="0"/>
              <a:t>5</a:t>
            </a:r>
            <a:r>
              <a:rPr lang="zh-CN" altLang="en-US" sz="3200" dirty="0" smtClean="0"/>
              <a:t>）</a:t>
            </a:r>
            <a:r>
              <a:rPr lang="zh-CN" altLang="en-US" sz="3200" b="1" dirty="0" smtClean="0"/>
              <a:t>休妻，以强暴待妻</a:t>
            </a:r>
            <a:r>
              <a:rPr lang="zh-CN" altLang="en-US" sz="3200" dirty="0" smtClean="0"/>
              <a:t>（</a:t>
            </a:r>
            <a:r>
              <a:rPr lang="en-US" sz="3200" dirty="0" smtClean="0"/>
              <a:t>2</a:t>
            </a:r>
            <a:r>
              <a:rPr lang="zh-CN" altLang="en-US" sz="3200" dirty="0"/>
              <a:t>：</a:t>
            </a:r>
            <a:r>
              <a:rPr lang="en-US" sz="3200" dirty="0"/>
              <a:t>10</a:t>
            </a:r>
            <a:r>
              <a:rPr lang="zh-CN" altLang="en-US" sz="3200" dirty="0"/>
              <a:t>－</a:t>
            </a:r>
            <a:r>
              <a:rPr lang="en-US" sz="3200" dirty="0"/>
              <a:t>16</a:t>
            </a:r>
            <a:r>
              <a:rPr lang="zh-CN" altLang="en-US" sz="3200" dirty="0" smtClean="0"/>
              <a:t>）以色列人违背</a:t>
            </a:r>
            <a:r>
              <a:rPr lang="zh-CN" altLang="en-US" sz="3200" dirty="0"/>
              <a:t>神命，娶外邦神的女子为妻（</a:t>
            </a:r>
            <a:r>
              <a:rPr lang="en-US" sz="3200" dirty="0"/>
              <a:t>2</a:t>
            </a:r>
            <a:r>
              <a:rPr lang="zh-CN" altLang="en-US" sz="3200" dirty="0"/>
              <a:t>：</a:t>
            </a:r>
            <a:r>
              <a:rPr lang="en-US" sz="3200" dirty="0"/>
              <a:t>11</a:t>
            </a:r>
            <a:r>
              <a:rPr lang="zh-CN" altLang="en-US" sz="3200" dirty="0"/>
              <a:t>），又随意休罢前妻；</a:t>
            </a:r>
            <a:endParaRPr lang="en-US" sz="3200" dirty="0"/>
          </a:p>
          <a:p>
            <a:pPr marL="0" indent="0">
              <a:buNone/>
            </a:pPr>
            <a:r>
              <a:rPr lang="zh-CN" altLang="en-US" sz="3200" dirty="0"/>
              <a:t>（</a:t>
            </a:r>
            <a:r>
              <a:rPr lang="en-US" sz="3200" dirty="0"/>
              <a:t>6</a:t>
            </a:r>
            <a:r>
              <a:rPr lang="zh-CN" altLang="en-US" sz="3200" dirty="0" smtClean="0"/>
              <a:t>）</a:t>
            </a:r>
            <a:r>
              <a:rPr lang="zh-CN" altLang="en-US" sz="3200" b="1" dirty="0" smtClean="0"/>
              <a:t>怀疑神的公义</a:t>
            </a:r>
            <a:r>
              <a:rPr lang="zh-CN" altLang="en-US" sz="3200" dirty="0" smtClean="0"/>
              <a:t>（</a:t>
            </a:r>
            <a:r>
              <a:rPr lang="en-US" sz="3200" dirty="0" smtClean="0"/>
              <a:t>2</a:t>
            </a:r>
            <a:r>
              <a:rPr lang="zh-CN" altLang="en-US" sz="3200" dirty="0"/>
              <a:t>：</a:t>
            </a:r>
            <a:r>
              <a:rPr lang="en-US" sz="3200" dirty="0"/>
              <a:t>17</a:t>
            </a:r>
            <a:r>
              <a:rPr lang="zh-CN" altLang="en-US" sz="3200" dirty="0"/>
              <a:t>－</a:t>
            </a:r>
            <a:r>
              <a:rPr lang="en-US" sz="3200" dirty="0"/>
              <a:t>3</a:t>
            </a:r>
            <a:r>
              <a:rPr lang="zh-CN" altLang="en-US" sz="3200" dirty="0"/>
              <a:t>：</a:t>
            </a:r>
            <a:r>
              <a:rPr lang="en-US" sz="3200" dirty="0"/>
              <a:t>7</a:t>
            </a:r>
            <a:r>
              <a:rPr lang="zh-CN" altLang="en-US" sz="3200" dirty="0" smtClean="0"/>
              <a:t>）说</a:t>
            </a:r>
            <a:r>
              <a:rPr lang="zh-CN" altLang="en-US" sz="3200" dirty="0"/>
              <a:t>神看恶为善，不会施行公义的审判；</a:t>
            </a:r>
            <a:endParaRPr lang="en-US" sz="3200" dirty="0"/>
          </a:p>
          <a:p>
            <a:pPr marL="0" indent="0">
              <a:buNone/>
            </a:pPr>
            <a:r>
              <a:rPr lang="zh-CN" altLang="en-US" sz="3200" dirty="0"/>
              <a:t>（</a:t>
            </a:r>
            <a:r>
              <a:rPr lang="en-US" sz="3200" dirty="0"/>
              <a:t>7</a:t>
            </a:r>
            <a:r>
              <a:rPr lang="zh-CN" altLang="en-US" sz="3200" dirty="0" smtClean="0"/>
              <a:t>）</a:t>
            </a:r>
            <a:r>
              <a:rPr lang="zh-CN" altLang="en-US" sz="3200" b="1" dirty="0" smtClean="0"/>
              <a:t>不守十一奉献</a:t>
            </a:r>
            <a:r>
              <a:rPr lang="zh-CN" altLang="en-US" sz="3200" dirty="0" smtClean="0"/>
              <a:t>（</a:t>
            </a:r>
            <a:r>
              <a:rPr lang="en-US" sz="3200" dirty="0" smtClean="0"/>
              <a:t>3</a:t>
            </a:r>
            <a:r>
              <a:rPr lang="zh-CN" altLang="en-US" sz="3200" dirty="0"/>
              <a:t>：</a:t>
            </a:r>
            <a:r>
              <a:rPr lang="en-US" sz="3200" dirty="0"/>
              <a:t>8</a:t>
            </a:r>
            <a:r>
              <a:rPr lang="zh-CN" altLang="en-US" sz="3200" dirty="0"/>
              <a:t>－</a:t>
            </a:r>
            <a:r>
              <a:rPr lang="en-US" sz="3200" dirty="0"/>
              <a:t>12</a:t>
            </a:r>
            <a:r>
              <a:rPr lang="zh-CN" altLang="en-US" sz="3200" dirty="0"/>
              <a:t>）他们屡常不献当纳之供物，也不纳当纳十分之一（</a:t>
            </a:r>
            <a:r>
              <a:rPr lang="en-US" sz="3200" dirty="0"/>
              <a:t>3</a:t>
            </a:r>
            <a:r>
              <a:rPr lang="zh-CN" altLang="en-US" sz="3200" dirty="0"/>
              <a:t>：</a:t>
            </a:r>
            <a:r>
              <a:rPr lang="en-US" sz="3200" dirty="0"/>
              <a:t>8</a:t>
            </a:r>
            <a:r>
              <a:rPr lang="zh-CN" altLang="en-US" sz="3200" dirty="0"/>
              <a:t>）</a:t>
            </a:r>
            <a:r>
              <a:rPr lang="zh-CN" altLang="en-US" sz="3200" dirty="0" smtClean="0"/>
              <a:t>；</a:t>
            </a:r>
            <a:endParaRPr lang="en-US" altLang="zh-CN" sz="3200" dirty="0" smtClean="0"/>
          </a:p>
          <a:p>
            <a:pPr marL="0" lvl="1" indent="0">
              <a:buNone/>
            </a:pPr>
            <a:r>
              <a:rPr lang="zh-CN" altLang="en-US" sz="3200" dirty="0" smtClean="0"/>
              <a:t>（</a:t>
            </a:r>
            <a:r>
              <a:rPr lang="en-US" sz="3200" dirty="0" smtClean="0"/>
              <a:t>8</a:t>
            </a:r>
            <a:r>
              <a:rPr lang="zh-CN" altLang="en-US" sz="3200" dirty="0"/>
              <a:t>）不肯事主（</a:t>
            </a:r>
            <a:r>
              <a:rPr lang="en-US" sz="3200" dirty="0"/>
              <a:t>3</a:t>
            </a:r>
            <a:r>
              <a:rPr lang="zh-CN" altLang="en-US" sz="3200" dirty="0"/>
              <a:t>：</a:t>
            </a:r>
            <a:r>
              <a:rPr lang="en-US" sz="3200" dirty="0"/>
              <a:t>13</a:t>
            </a:r>
            <a:r>
              <a:rPr lang="zh-CN" altLang="en-US" sz="3200" dirty="0"/>
              <a:t>－</a:t>
            </a:r>
            <a:r>
              <a:rPr lang="en-US" sz="3200" dirty="0"/>
              <a:t>15</a:t>
            </a:r>
            <a:r>
              <a:rPr lang="zh-CN" altLang="en-US" sz="3200" dirty="0"/>
              <a:t>）他们认为事奉神是徒然的（</a:t>
            </a:r>
            <a:r>
              <a:rPr lang="en-US" sz="3200" dirty="0"/>
              <a:t>3</a:t>
            </a:r>
            <a:r>
              <a:rPr lang="zh-CN" altLang="en-US" sz="3200" dirty="0"/>
              <a:t>：</a:t>
            </a:r>
            <a:r>
              <a:rPr lang="en-US" sz="3200" dirty="0"/>
              <a:t>14</a:t>
            </a:r>
            <a:r>
              <a:rPr lang="zh-CN" altLang="en-US" sz="3200" dirty="0"/>
              <a:t>），因犯罪的人没有受公义的制裁；</a:t>
            </a:r>
            <a:endParaRPr lang="en-US" altLang="zh-CN" sz="3200" dirty="0"/>
          </a:p>
          <a:p>
            <a:pPr marL="0" indent="0">
              <a:buNone/>
            </a:pPr>
            <a:endParaRPr lang="en-US" sz="3200" dirty="0"/>
          </a:p>
          <a:p>
            <a:pPr marL="0" indent="0">
              <a:buNone/>
            </a:pPr>
            <a:endParaRPr lang="en-US" altLang="zh-CN" sz="3200" dirty="0"/>
          </a:p>
          <a:p>
            <a:endParaRPr lang="en-US" altLang="zh-CN" sz="3200" dirty="0" smtClean="0"/>
          </a:p>
        </p:txBody>
      </p:sp>
    </p:spTree>
    <p:extLst>
      <p:ext uri="{BB962C8B-B14F-4D97-AF65-F5344CB8AC3E}">
        <p14:creationId xmlns:p14="http://schemas.microsoft.com/office/powerpoint/2010/main" val="1856742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131425" cy="1456267"/>
          </a:xfrm>
        </p:spPr>
        <p:txBody>
          <a:bodyPr/>
          <a:lstStyle/>
          <a:p>
            <a:r>
              <a:rPr lang="zh-CN" altLang="en-US" dirty="0" smtClean="0"/>
              <a:t>玛拉基书</a:t>
            </a:r>
            <a:endParaRPr lang="en-US" dirty="0"/>
          </a:p>
        </p:txBody>
      </p:sp>
      <p:sp>
        <p:nvSpPr>
          <p:cNvPr id="3" name="Content Placeholder 2"/>
          <p:cNvSpPr>
            <a:spLocks noGrp="1"/>
          </p:cNvSpPr>
          <p:nvPr>
            <p:ph idx="1"/>
          </p:nvPr>
        </p:nvSpPr>
        <p:spPr>
          <a:xfrm>
            <a:off x="0" y="1456266"/>
            <a:ext cx="12192000" cy="5401733"/>
          </a:xfrm>
        </p:spPr>
        <p:txBody>
          <a:bodyPr anchor="t">
            <a:normAutofit/>
          </a:bodyPr>
          <a:lstStyle/>
          <a:p>
            <a:r>
              <a:rPr lang="zh-CN" altLang="en-US" sz="3200" dirty="0" smtClean="0"/>
              <a:t>第一堂，背景简介， 申明神对以色列的爱（</a:t>
            </a:r>
            <a:r>
              <a:rPr lang="en-US" altLang="zh-CN" sz="3200" dirty="0"/>
              <a:t>1:1-5</a:t>
            </a:r>
            <a:r>
              <a:rPr lang="zh-CN" altLang="en-US" sz="3200" dirty="0" smtClean="0"/>
              <a:t>）</a:t>
            </a:r>
            <a:endParaRPr lang="en-US" altLang="zh-CN" sz="3200" dirty="0" smtClean="0"/>
          </a:p>
          <a:p>
            <a:r>
              <a:rPr lang="zh-CN" altLang="en-US" sz="3200" dirty="0" smtClean="0"/>
              <a:t>第二堂，斥责祭司对神不忠（</a:t>
            </a:r>
            <a:r>
              <a:rPr lang="en-US" altLang="zh-CN" sz="3200" dirty="0"/>
              <a:t>1:6</a:t>
            </a:r>
            <a:r>
              <a:rPr lang="zh-CN" altLang="en-US" sz="3200" dirty="0" smtClean="0"/>
              <a:t> </a:t>
            </a:r>
            <a:r>
              <a:rPr lang="en-US" altLang="zh-CN" sz="3200" dirty="0" smtClean="0"/>
              <a:t>-</a:t>
            </a:r>
            <a:r>
              <a:rPr lang="zh-CN" altLang="en-US" sz="3200" dirty="0" smtClean="0"/>
              <a:t> </a:t>
            </a:r>
            <a:r>
              <a:rPr lang="en-US" altLang="zh-CN" sz="3200" dirty="0" smtClean="0"/>
              <a:t>2:9</a:t>
            </a:r>
            <a:r>
              <a:rPr lang="zh-CN" altLang="en-US" sz="3200" dirty="0" smtClean="0"/>
              <a:t>）</a:t>
            </a:r>
            <a:endParaRPr lang="en-US" altLang="zh-CN" sz="3200" dirty="0" smtClean="0"/>
          </a:p>
          <a:p>
            <a:r>
              <a:rPr lang="zh-CN" altLang="en-US" sz="3200" b="1" dirty="0" smtClean="0"/>
              <a:t>第三堂，斥责以色列百姓对神不忠（</a:t>
            </a:r>
            <a:r>
              <a:rPr lang="en-US" altLang="zh-CN" sz="3200" b="1" dirty="0" smtClean="0"/>
              <a:t>2:10-3:18</a:t>
            </a:r>
            <a:r>
              <a:rPr lang="zh-CN" altLang="en-US" sz="3200" b="1" dirty="0" smtClean="0"/>
              <a:t>）</a:t>
            </a:r>
            <a:endParaRPr lang="en-US" altLang="zh-CN" sz="3200" b="1" dirty="0" smtClean="0"/>
          </a:p>
          <a:p>
            <a:r>
              <a:rPr lang="zh-CN" altLang="en-US" sz="3200" dirty="0" smtClean="0"/>
              <a:t>第四堂，宣告耶和华的日子， 劝勉与应许（</a:t>
            </a:r>
            <a:r>
              <a:rPr lang="en-US" altLang="zh-CN" sz="3200" dirty="0" smtClean="0"/>
              <a:t>4:1-6</a:t>
            </a:r>
            <a:r>
              <a:rPr lang="zh-CN" altLang="en-US" sz="3200" dirty="0" smtClean="0"/>
              <a:t>）</a:t>
            </a:r>
            <a:endParaRPr lang="en-US" altLang="zh-CN" sz="3000" dirty="0" smtClean="0"/>
          </a:p>
        </p:txBody>
      </p:sp>
    </p:spTree>
    <p:extLst>
      <p:ext uri="{BB962C8B-B14F-4D97-AF65-F5344CB8AC3E}">
        <p14:creationId xmlns:p14="http://schemas.microsoft.com/office/powerpoint/2010/main" val="94429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131425" cy="1456267"/>
          </a:xfrm>
        </p:spPr>
        <p:txBody>
          <a:bodyPr/>
          <a:lstStyle/>
          <a:p>
            <a:r>
              <a:rPr lang="zh-CN" altLang="en-US" dirty="0" smtClean="0"/>
              <a:t>思考问题</a:t>
            </a:r>
            <a:endParaRPr lang="en-US" dirty="0"/>
          </a:p>
        </p:txBody>
      </p:sp>
      <p:sp>
        <p:nvSpPr>
          <p:cNvPr id="3" name="Content Placeholder 2"/>
          <p:cNvSpPr>
            <a:spLocks noGrp="1"/>
          </p:cNvSpPr>
          <p:nvPr>
            <p:ph idx="1"/>
          </p:nvPr>
        </p:nvSpPr>
        <p:spPr>
          <a:xfrm>
            <a:off x="0" y="2028825"/>
            <a:ext cx="12192000" cy="4829175"/>
          </a:xfrm>
        </p:spPr>
        <p:txBody>
          <a:bodyPr anchor="t">
            <a:normAutofit/>
          </a:bodyPr>
          <a:lstStyle/>
          <a:p>
            <a:pPr lvl="0"/>
            <a:r>
              <a:rPr lang="zh-CN" altLang="en-US" sz="3200" dirty="0"/>
              <a:t>现在是新约时代，我们是如何看待献祭的？</a:t>
            </a:r>
            <a:endParaRPr lang="en-US" sz="3200" dirty="0"/>
          </a:p>
          <a:p>
            <a:pPr lvl="0"/>
            <a:r>
              <a:rPr lang="zh-CN" altLang="en-US" sz="3200" dirty="0"/>
              <a:t>我们和玛拉基时代的祭司有无相似之处，职责，敬虔等方面？</a:t>
            </a:r>
            <a:endParaRPr lang="en-US" sz="3200" dirty="0"/>
          </a:p>
          <a:p>
            <a:pPr lvl="2"/>
            <a:endParaRPr lang="en-US" altLang="zh-CN" sz="2600" dirty="0"/>
          </a:p>
          <a:p>
            <a:pPr lvl="1"/>
            <a:endParaRPr lang="en-US" altLang="zh-CN" sz="3000" dirty="0" smtClean="0"/>
          </a:p>
        </p:txBody>
      </p:sp>
    </p:spTree>
    <p:extLst>
      <p:ext uri="{BB962C8B-B14F-4D97-AF65-F5344CB8AC3E}">
        <p14:creationId xmlns:p14="http://schemas.microsoft.com/office/powerpoint/2010/main" val="1008765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131425" cy="1456267"/>
          </a:xfrm>
        </p:spPr>
        <p:txBody>
          <a:bodyPr/>
          <a:lstStyle/>
          <a:p>
            <a:r>
              <a:rPr lang="zh-CN" altLang="en-US" dirty="0" smtClean="0"/>
              <a:t>以色列百姓的问题 （</a:t>
            </a:r>
            <a:r>
              <a:rPr lang="en-US" altLang="zh-CN" dirty="0"/>
              <a:t> 2:10-3:18 </a:t>
            </a:r>
            <a:r>
              <a:rPr lang="zh-CN" altLang="en-US" dirty="0" smtClean="0"/>
              <a:t>）</a:t>
            </a:r>
            <a:endParaRPr lang="en-US" dirty="0"/>
          </a:p>
        </p:txBody>
      </p:sp>
      <p:sp>
        <p:nvSpPr>
          <p:cNvPr id="3" name="Content Placeholder 2"/>
          <p:cNvSpPr>
            <a:spLocks noGrp="1"/>
          </p:cNvSpPr>
          <p:nvPr>
            <p:ph idx="1"/>
          </p:nvPr>
        </p:nvSpPr>
        <p:spPr>
          <a:xfrm>
            <a:off x="0" y="1328738"/>
            <a:ext cx="12192000" cy="5529262"/>
          </a:xfrm>
        </p:spPr>
        <p:txBody>
          <a:bodyPr anchor="t">
            <a:normAutofit/>
          </a:bodyPr>
          <a:lstStyle/>
          <a:p>
            <a:pPr marL="0" indent="0">
              <a:buNone/>
            </a:pPr>
            <a:r>
              <a:rPr lang="zh-CN" altLang="en-US" sz="3200" b="1" dirty="0"/>
              <a:t>（一）对待</a:t>
            </a:r>
            <a:r>
              <a:rPr lang="zh-CN" altLang="en-US" sz="3200" b="1" dirty="0" smtClean="0"/>
              <a:t>人</a:t>
            </a:r>
            <a:endParaRPr lang="en-US" altLang="zh-CN" sz="3000" dirty="0" smtClean="0"/>
          </a:p>
          <a:p>
            <a:pPr lvl="1"/>
            <a:r>
              <a:rPr lang="zh-CN" altLang="en-US" sz="2800" dirty="0" smtClean="0"/>
              <a:t>以</a:t>
            </a:r>
            <a:r>
              <a:rPr lang="zh-CN" altLang="en-US" sz="2800" dirty="0" smtClean="0"/>
              <a:t>诡诈待弟兄</a:t>
            </a:r>
            <a:endParaRPr lang="en-US" altLang="zh-CN" sz="2800" dirty="0" smtClean="0"/>
          </a:p>
          <a:p>
            <a:pPr lvl="1"/>
            <a:r>
              <a:rPr lang="zh-CN" altLang="en-US" sz="2800" dirty="0" smtClean="0"/>
              <a:t>对待</a:t>
            </a:r>
            <a:r>
              <a:rPr lang="zh-CN" altLang="en-US" sz="2800" dirty="0" smtClean="0"/>
              <a:t>婚姻</a:t>
            </a:r>
            <a:r>
              <a:rPr lang="en-US" altLang="zh-CN" sz="2800" dirty="0" smtClean="0"/>
              <a:t>-</a:t>
            </a:r>
            <a:r>
              <a:rPr lang="zh-CN" altLang="en-US" sz="2800" dirty="0" smtClean="0"/>
              <a:t> 娶外邦女子，休妻，以诡诈强暴待妻</a:t>
            </a:r>
            <a:endParaRPr lang="en-US" altLang="zh-CN" sz="2800" dirty="0" smtClean="0"/>
          </a:p>
          <a:p>
            <a:pPr marL="0" indent="0">
              <a:buNone/>
            </a:pPr>
            <a:r>
              <a:rPr lang="zh-CN" altLang="en-US" sz="3200" b="1" dirty="0" smtClean="0"/>
              <a:t>（</a:t>
            </a:r>
            <a:r>
              <a:rPr lang="zh-CN" altLang="en-US" sz="3200" b="1" dirty="0"/>
              <a:t>二）对待</a:t>
            </a:r>
            <a:r>
              <a:rPr lang="zh-CN" altLang="en-US" sz="3200" b="1" dirty="0" smtClean="0"/>
              <a:t>神</a:t>
            </a:r>
            <a:endParaRPr lang="en-US" altLang="zh-CN" sz="3000" dirty="0" smtClean="0"/>
          </a:p>
          <a:p>
            <a:pPr lvl="1"/>
            <a:r>
              <a:rPr lang="zh-CN" altLang="en-US" sz="3000" dirty="0" smtClean="0"/>
              <a:t>对神的律法</a:t>
            </a:r>
            <a:r>
              <a:rPr lang="zh-CN" altLang="en-US" sz="3000" dirty="0" smtClean="0"/>
              <a:t>典章 </a:t>
            </a:r>
            <a:r>
              <a:rPr lang="mr-IN" altLang="zh-CN" sz="3000" dirty="0" smtClean="0"/>
              <a:t>–</a:t>
            </a:r>
            <a:r>
              <a:rPr lang="zh-CN" altLang="en-US" sz="3000" dirty="0" smtClean="0"/>
              <a:t> 偏离正道</a:t>
            </a:r>
            <a:endParaRPr lang="en-US" altLang="zh-CN" sz="3000" dirty="0" smtClean="0"/>
          </a:p>
          <a:p>
            <a:pPr lvl="1"/>
            <a:r>
              <a:rPr lang="zh-CN" altLang="en-US" sz="3000" dirty="0" smtClean="0"/>
              <a:t>奉献上的</a:t>
            </a:r>
            <a:r>
              <a:rPr lang="zh-CN" altLang="en-US" sz="3000" dirty="0" smtClean="0"/>
              <a:t>亏欠</a:t>
            </a:r>
            <a:r>
              <a:rPr lang="en-US" altLang="zh-CN" sz="3000" dirty="0" smtClean="0"/>
              <a:t>-</a:t>
            </a:r>
            <a:r>
              <a:rPr lang="zh-CN" altLang="en-US" sz="3000" dirty="0" smtClean="0"/>
              <a:t> 不守十一奉献，夺取神的供物</a:t>
            </a:r>
            <a:endParaRPr lang="en-US" altLang="zh-CN" sz="3000" dirty="0" smtClean="0"/>
          </a:p>
          <a:p>
            <a:pPr lvl="1"/>
            <a:r>
              <a:rPr lang="zh-CN" altLang="en-US" sz="3000" dirty="0" smtClean="0"/>
              <a:t>在言语上顶撞神（</a:t>
            </a:r>
            <a:r>
              <a:rPr lang="en-US" altLang="zh-CN" sz="3000" dirty="0" smtClean="0"/>
              <a:t>3:13-15</a:t>
            </a:r>
            <a:r>
              <a:rPr lang="zh-CN" altLang="en-US" sz="3000" dirty="0" smtClean="0"/>
              <a:t>）</a:t>
            </a:r>
            <a:endParaRPr lang="en-US" altLang="zh-CN" sz="3000" dirty="0" smtClean="0"/>
          </a:p>
          <a:p>
            <a:pPr marL="0" indent="0">
              <a:buNone/>
            </a:pPr>
            <a:r>
              <a:rPr lang="zh-CN" altLang="en-US" sz="3200" b="1" dirty="0"/>
              <a:t>（三）对待事奉</a:t>
            </a:r>
            <a:endParaRPr lang="en-US" sz="3200" dirty="0"/>
          </a:p>
          <a:p>
            <a:pPr lvl="1"/>
            <a:r>
              <a:rPr lang="zh-CN" altLang="en-US" sz="3000" dirty="0" smtClean="0"/>
              <a:t>认为事奉神是徒然的，不肯事主</a:t>
            </a:r>
            <a:endParaRPr lang="en-US" altLang="zh-CN" sz="3000" dirty="0" smtClean="0"/>
          </a:p>
          <a:p>
            <a:endParaRPr lang="en-US" altLang="zh-CN" sz="3200" dirty="0" smtClean="0"/>
          </a:p>
        </p:txBody>
      </p:sp>
    </p:spTree>
    <p:extLst>
      <p:ext uri="{BB962C8B-B14F-4D97-AF65-F5344CB8AC3E}">
        <p14:creationId xmlns:p14="http://schemas.microsoft.com/office/powerpoint/2010/main" val="916785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131425" cy="1456267"/>
          </a:xfrm>
        </p:spPr>
        <p:txBody>
          <a:bodyPr/>
          <a:lstStyle/>
          <a:p>
            <a:r>
              <a:rPr lang="zh-CN" altLang="en-US" dirty="0"/>
              <a:t>对待弟兄姊妹</a:t>
            </a:r>
            <a:endParaRPr lang="en-US" altLang="zh-CN" dirty="0"/>
          </a:p>
        </p:txBody>
      </p:sp>
      <p:sp>
        <p:nvSpPr>
          <p:cNvPr id="3" name="Content Placeholder 2"/>
          <p:cNvSpPr>
            <a:spLocks noGrp="1"/>
          </p:cNvSpPr>
          <p:nvPr>
            <p:ph idx="1"/>
          </p:nvPr>
        </p:nvSpPr>
        <p:spPr>
          <a:xfrm>
            <a:off x="0" y="1181100"/>
            <a:ext cx="12192000" cy="5676900"/>
          </a:xfrm>
        </p:spPr>
        <p:txBody>
          <a:bodyPr anchor="t">
            <a:normAutofit lnSpcReduction="10000"/>
          </a:bodyPr>
          <a:lstStyle/>
          <a:p>
            <a:r>
              <a:rPr lang="zh-CN" altLang="en-US" sz="3000" dirty="0" smtClean="0"/>
              <a:t>‘</a:t>
            </a:r>
            <a:r>
              <a:rPr lang="zh-CN" altLang="en-US" sz="3000" dirty="0"/>
              <a:t>我们岂不都是</a:t>
            </a:r>
            <a:r>
              <a:rPr lang="zh-CN" altLang="en-US" sz="3000" b="1" dirty="0">
                <a:solidFill>
                  <a:srgbClr val="FFFF00"/>
                </a:solidFill>
              </a:rPr>
              <a:t>一位父</a:t>
            </a:r>
            <a:r>
              <a:rPr lang="zh-CN" altLang="en-US" sz="3000" dirty="0"/>
              <a:t>么？岂不是</a:t>
            </a:r>
            <a:r>
              <a:rPr lang="zh-CN" altLang="en-US" sz="3000" b="1" dirty="0">
                <a:solidFill>
                  <a:srgbClr val="FFFF00"/>
                </a:solidFill>
              </a:rPr>
              <a:t>一位神所造</a:t>
            </a:r>
            <a:r>
              <a:rPr lang="zh-CN" altLang="en-US" sz="3000" dirty="0"/>
              <a:t>的么</a:t>
            </a:r>
            <a:r>
              <a:rPr lang="zh-CN" altLang="en-US" sz="3000" dirty="0" smtClean="0"/>
              <a:t>？</a:t>
            </a:r>
            <a:r>
              <a:rPr lang="zh-CN" altLang="en-US" sz="3200" dirty="0"/>
              <a:t>我们各人怎么以诡诈待弟兄，背弃了神与我们列祖所立的约呢</a:t>
            </a:r>
            <a:r>
              <a:rPr lang="zh-CN" altLang="en-US" sz="3000" dirty="0" smtClean="0"/>
              <a:t>’（</a:t>
            </a:r>
            <a:r>
              <a:rPr lang="en-US" altLang="zh-CN" sz="3000" dirty="0" smtClean="0"/>
              <a:t>2:</a:t>
            </a:r>
            <a:r>
              <a:rPr lang="en-US" sz="3000" dirty="0" smtClean="0"/>
              <a:t>10</a:t>
            </a:r>
            <a:r>
              <a:rPr lang="zh-CN" altLang="en-US" sz="3000" dirty="0" smtClean="0"/>
              <a:t>）</a:t>
            </a:r>
            <a:endParaRPr lang="en-US" altLang="zh-CN" sz="3000" dirty="0" smtClean="0"/>
          </a:p>
          <a:p>
            <a:pPr lvl="1"/>
            <a:endParaRPr lang="en-US" altLang="zh-CN" sz="2800" dirty="0"/>
          </a:p>
          <a:p>
            <a:r>
              <a:rPr lang="zh-CN" altLang="en-US" sz="3000" dirty="0" smtClean="0"/>
              <a:t>诡诈：原文由“外衣”衍生出来，意思是用不当的方法夺取别人的外衣。 这里是指用不当的方法夺取弟兄的财物，欺压弟兄。</a:t>
            </a:r>
            <a:endParaRPr lang="en-US" altLang="zh-CN" sz="3000" dirty="0" smtClean="0"/>
          </a:p>
          <a:p>
            <a:r>
              <a:rPr lang="zh-CN" altLang="en-US" sz="3000" dirty="0" smtClean="0"/>
              <a:t>不能以诡诈和欺压来对待弟兄姊妹，亏欠弟兄姊妹就</a:t>
            </a:r>
            <a:r>
              <a:rPr lang="zh-CN" altLang="en-US" sz="3000" dirty="0" smtClean="0"/>
              <a:t>是不义，亏欠神</a:t>
            </a:r>
            <a:r>
              <a:rPr lang="zh-CN" altLang="en-US" sz="3000" dirty="0" smtClean="0"/>
              <a:t>。</a:t>
            </a:r>
            <a:endParaRPr lang="en-US" altLang="zh-CN" sz="3000" dirty="0" smtClean="0"/>
          </a:p>
          <a:p>
            <a:r>
              <a:rPr lang="zh-CN" altLang="en-US" sz="3000" dirty="0"/>
              <a:t>太</a:t>
            </a:r>
            <a:r>
              <a:rPr lang="en-US" altLang="zh-CN" sz="3000" dirty="0"/>
              <a:t>5:24</a:t>
            </a:r>
            <a:r>
              <a:rPr lang="zh-CN" altLang="en-US" sz="3000" dirty="0"/>
              <a:t> </a:t>
            </a:r>
            <a:r>
              <a:rPr lang="zh-TW" altLang="en-US" sz="3000" dirty="0"/>
              <a:t>就要把祭物留在祭壇前，先去與弟兄和好，然後再回來獻上你的祭物</a:t>
            </a:r>
            <a:r>
              <a:rPr lang="zh-TW" altLang="en-US" sz="3000" dirty="0" smtClean="0"/>
              <a:t>。</a:t>
            </a:r>
            <a:endParaRPr lang="en-US" altLang="zh-CN" sz="3000" dirty="0" smtClean="0"/>
          </a:p>
          <a:p>
            <a:r>
              <a:rPr lang="zh-CN" altLang="en-US" sz="3000" dirty="0" smtClean="0"/>
              <a:t>岂不知</a:t>
            </a:r>
            <a:r>
              <a:rPr lang="zh-CN" altLang="en-US" sz="3000" dirty="0" smtClean="0"/>
              <a:t>神要我们通过爱人来爱神</a:t>
            </a:r>
            <a:r>
              <a:rPr lang="en-US" altLang="zh-CN" sz="3000" dirty="0" smtClean="0"/>
              <a:t>---</a:t>
            </a:r>
            <a:r>
              <a:rPr lang="zh-CN" altLang="en-US" sz="3000" dirty="0" smtClean="0"/>
              <a:t>要</a:t>
            </a:r>
            <a:r>
              <a:rPr lang="zh-CN" altLang="en-US" sz="3000" dirty="0" smtClean="0"/>
              <a:t>做在我这弟兄中最小的身上</a:t>
            </a:r>
            <a:r>
              <a:rPr lang="zh-CN" altLang="en-US" sz="3000" dirty="0" smtClean="0"/>
              <a:t>，就是做在</a:t>
            </a:r>
            <a:r>
              <a:rPr lang="zh-CN" altLang="en-US" sz="3000" dirty="0" smtClean="0"/>
              <a:t>神的</a:t>
            </a:r>
            <a:r>
              <a:rPr lang="zh-CN" altLang="en-US" sz="3000" dirty="0"/>
              <a:t>身上。太</a:t>
            </a:r>
            <a:r>
              <a:rPr lang="en-US" altLang="zh-CN" sz="3000" dirty="0"/>
              <a:t>25:40</a:t>
            </a:r>
            <a:r>
              <a:rPr lang="zh-CN" altLang="en-US" sz="3000" dirty="0"/>
              <a:t> </a:t>
            </a:r>
            <a:endParaRPr lang="en-US" altLang="zh-CN" sz="3000" dirty="0" smtClean="0"/>
          </a:p>
          <a:p>
            <a:r>
              <a:rPr lang="zh-CN" altLang="en-US" sz="3000" dirty="0" smtClean="0"/>
              <a:t>诗篇</a:t>
            </a:r>
            <a:r>
              <a:rPr lang="en-US" altLang="zh-CN" sz="3000" dirty="0" smtClean="0"/>
              <a:t>133:1</a:t>
            </a:r>
            <a:r>
              <a:rPr lang="zh-CN" altLang="en-US" sz="3000" dirty="0" smtClean="0"/>
              <a:t> 看哪，弟兄</a:t>
            </a:r>
            <a:r>
              <a:rPr lang="zh-CN" altLang="en-US" sz="3000" dirty="0" smtClean="0"/>
              <a:t>和睦</a:t>
            </a:r>
            <a:r>
              <a:rPr lang="zh-CN" altLang="en-US" sz="3000" dirty="0" smtClean="0"/>
              <a:t>同居是何等地善</a:t>
            </a:r>
            <a:r>
              <a:rPr lang="zh-CN" altLang="en-US" sz="3000" dirty="0" smtClean="0"/>
              <a:t>，</a:t>
            </a:r>
            <a:r>
              <a:rPr lang="zh-CN" altLang="en-US" sz="3000" dirty="0" smtClean="0"/>
              <a:t>何等地美</a:t>
            </a:r>
            <a:r>
              <a:rPr lang="zh-CN" altLang="en-US" sz="3000" dirty="0" smtClean="0"/>
              <a:t>！</a:t>
            </a:r>
            <a:r>
              <a:rPr lang="en-US" altLang="zh-CN" sz="3000" dirty="0" smtClean="0"/>
              <a:t>-</a:t>
            </a:r>
            <a:r>
              <a:rPr lang="zh-CN" altLang="en-US" sz="3000" dirty="0" smtClean="0"/>
              <a:t>神看为美！</a:t>
            </a:r>
            <a:endParaRPr lang="en-US" altLang="zh-CN" sz="3000" dirty="0" smtClean="0"/>
          </a:p>
        </p:txBody>
      </p:sp>
    </p:spTree>
    <p:extLst>
      <p:ext uri="{BB962C8B-B14F-4D97-AF65-F5344CB8AC3E}">
        <p14:creationId xmlns:p14="http://schemas.microsoft.com/office/powerpoint/2010/main" val="1418986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131425" cy="1456267"/>
          </a:xfrm>
        </p:spPr>
        <p:txBody>
          <a:bodyPr/>
          <a:lstStyle/>
          <a:p>
            <a:r>
              <a:rPr lang="zh-CN" altLang="en-US" dirty="0" smtClean="0"/>
              <a:t>玛拉基时代的</a:t>
            </a:r>
            <a:r>
              <a:rPr lang="zh-CN" altLang="en-US" dirty="0" smtClean="0"/>
              <a:t>婚姻问题</a:t>
            </a:r>
            <a:endParaRPr lang="en-US" altLang="zh-CN" dirty="0"/>
          </a:p>
        </p:txBody>
      </p:sp>
      <p:sp>
        <p:nvSpPr>
          <p:cNvPr id="3" name="Content Placeholder 2"/>
          <p:cNvSpPr>
            <a:spLocks noGrp="1"/>
          </p:cNvSpPr>
          <p:nvPr>
            <p:ph idx="1"/>
          </p:nvPr>
        </p:nvSpPr>
        <p:spPr>
          <a:xfrm>
            <a:off x="0" y="1181100"/>
            <a:ext cx="12192000" cy="5676900"/>
          </a:xfrm>
        </p:spPr>
        <p:txBody>
          <a:bodyPr anchor="t">
            <a:normAutofit fontScale="85000" lnSpcReduction="20000"/>
          </a:bodyPr>
          <a:lstStyle/>
          <a:p>
            <a:pPr marL="0" indent="0">
              <a:lnSpc>
                <a:spcPct val="160000"/>
              </a:lnSpc>
              <a:buNone/>
            </a:pPr>
            <a:r>
              <a:rPr lang="en-US" altLang="zh-CN" sz="2800" dirty="0" smtClean="0"/>
              <a:t>11</a:t>
            </a:r>
            <a:r>
              <a:rPr lang="zh-CN" altLang="en-US" sz="2800" dirty="0" smtClean="0"/>
              <a:t> 犹大</a:t>
            </a:r>
            <a:r>
              <a:rPr lang="zh-CN" altLang="en-US" sz="2800" dirty="0"/>
              <a:t>人行事诡诈，并且在以色列和耶路撒冷中，行一件可憎的事。因为犹大人亵渎耶和华所喜爱的圣洁（或作圣地），</a:t>
            </a:r>
            <a:r>
              <a:rPr lang="zh-CN" altLang="en-US" sz="2800" b="1" dirty="0">
                <a:solidFill>
                  <a:srgbClr val="FFFF00"/>
                </a:solidFill>
              </a:rPr>
              <a:t>娶事奉外邦神的女子为妻</a:t>
            </a:r>
            <a:r>
              <a:rPr lang="zh-CN" altLang="en-US" sz="2800" dirty="0" smtClean="0"/>
              <a:t>。</a:t>
            </a:r>
            <a:r>
              <a:rPr lang="is-IS" sz="2800" dirty="0" smtClean="0"/>
              <a:t>12</a:t>
            </a:r>
            <a:r>
              <a:rPr lang="zh-CN" altLang="en-US" sz="2800" dirty="0" smtClean="0"/>
              <a:t> 凡行</a:t>
            </a:r>
            <a:r>
              <a:rPr lang="zh-CN" altLang="en-US" sz="2800" dirty="0"/>
              <a:t>这事的，无论何人（何人原文作叫醒的答应的），就是献供物给万军之耶和华，耶和华也必从雅各的帐棚中剪除他</a:t>
            </a:r>
            <a:r>
              <a:rPr lang="zh-CN" altLang="en-US" sz="2800" dirty="0" smtClean="0"/>
              <a:t>。 </a:t>
            </a:r>
            <a:r>
              <a:rPr lang="is-IS" sz="2800" dirty="0" smtClean="0"/>
              <a:t>13</a:t>
            </a:r>
            <a:r>
              <a:rPr lang="zh-CN" altLang="en-US" sz="2800" dirty="0" smtClean="0"/>
              <a:t> 你们</a:t>
            </a:r>
            <a:r>
              <a:rPr lang="zh-CN" altLang="en-US" sz="2800" dirty="0"/>
              <a:t>又行了一件这样的事，</a:t>
            </a:r>
            <a:r>
              <a:rPr lang="zh-CN" altLang="en-US" sz="2800" b="1" dirty="0">
                <a:solidFill>
                  <a:srgbClr val="FFFF00"/>
                </a:solidFill>
              </a:rPr>
              <a:t>使前妻叹息哭泣的眼泪</a:t>
            </a:r>
            <a:r>
              <a:rPr lang="zh-CN" altLang="en-US" sz="2800" dirty="0"/>
              <a:t>，遮盖耶和华的坛，以致耶和华不再看顾那供物，也不乐意从你们手中收纳</a:t>
            </a:r>
            <a:r>
              <a:rPr lang="zh-CN" altLang="en-US" sz="2800" dirty="0" smtClean="0"/>
              <a:t>。 </a:t>
            </a:r>
            <a:r>
              <a:rPr lang="en-US" altLang="zh-CN" sz="2800" dirty="0" smtClean="0"/>
              <a:t>14</a:t>
            </a:r>
            <a:r>
              <a:rPr lang="zh-CN" altLang="en-US" sz="2800" dirty="0" smtClean="0"/>
              <a:t> 你们</a:t>
            </a:r>
            <a:r>
              <a:rPr lang="zh-CN" altLang="en-US" sz="2800" dirty="0"/>
              <a:t>还说，这是为什么呢？因耶和华在你和你幼年所娶的妻中间作见证。她虽是你的配偶，又是你盟约的妻，你却以诡诈待她</a:t>
            </a:r>
            <a:r>
              <a:rPr lang="zh-CN" altLang="en-US" sz="2800" dirty="0" smtClean="0"/>
              <a:t>。</a:t>
            </a:r>
            <a:r>
              <a:rPr lang="en-US" altLang="zh-CN" sz="2800" dirty="0" smtClean="0"/>
              <a:t>15</a:t>
            </a:r>
            <a:r>
              <a:rPr lang="zh-CN" altLang="en-US" sz="2800" dirty="0" smtClean="0"/>
              <a:t> 虽然</a:t>
            </a:r>
            <a:r>
              <a:rPr lang="zh-CN" altLang="en-US" sz="2800" dirty="0"/>
              <a:t>神有灵的余力能造多人，他不是单造一人吗？为何只造一人呢？乃是他愿人得虔诚的后裔。所以当谨守你们的心，</a:t>
            </a:r>
            <a:r>
              <a:rPr lang="zh-CN" altLang="en-US" sz="2800" b="1" dirty="0">
                <a:solidFill>
                  <a:srgbClr val="FFFF00"/>
                </a:solidFill>
              </a:rPr>
              <a:t>谁也不可以诡诈待幼年所娶的妻</a:t>
            </a:r>
            <a:r>
              <a:rPr lang="zh-CN" altLang="en-US" sz="2800" dirty="0" smtClean="0"/>
              <a:t>。</a:t>
            </a:r>
            <a:r>
              <a:rPr lang="en-US" altLang="zh-CN" sz="2800" dirty="0" smtClean="0"/>
              <a:t>16</a:t>
            </a:r>
            <a:r>
              <a:rPr lang="zh-CN" altLang="en-US" sz="2800" dirty="0" smtClean="0"/>
              <a:t> 耶和华</a:t>
            </a:r>
            <a:r>
              <a:rPr lang="zh-CN" altLang="en-US" sz="2800" dirty="0"/>
              <a:t>以色列的神说，</a:t>
            </a:r>
            <a:r>
              <a:rPr lang="zh-CN" altLang="en-US" sz="2800" b="1" dirty="0">
                <a:solidFill>
                  <a:srgbClr val="FFFF00"/>
                </a:solidFill>
              </a:rPr>
              <a:t>休妻的事，和以强暴待妻的人，都是我所恨恶的。</a:t>
            </a:r>
            <a:r>
              <a:rPr lang="zh-CN" altLang="en-US" sz="2800" dirty="0"/>
              <a:t>所以当谨守你们的心，不可行诡诈。这是万军之耶和华说的</a:t>
            </a:r>
            <a:r>
              <a:rPr lang="zh-CN" altLang="en-US" sz="2800" dirty="0" smtClean="0"/>
              <a:t>。</a:t>
            </a:r>
            <a:endParaRPr lang="en-US" altLang="zh-CN" sz="2800" dirty="0" smtClean="0"/>
          </a:p>
          <a:p>
            <a:pPr marL="0" indent="0">
              <a:lnSpc>
                <a:spcPct val="160000"/>
              </a:lnSpc>
              <a:buNone/>
            </a:pPr>
            <a:endParaRPr lang="en-US" altLang="zh-CN" sz="2800" dirty="0" smtClean="0"/>
          </a:p>
        </p:txBody>
      </p:sp>
    </p:spTree>
    <p:extLst>
      <p:ext uri="{BB962C8B-B14F-4D97-AF65-F5344CB8AC3E}">
        <p14:creationId xmlns:p14="http://schemas.microsoft.com/office/powerpoint/2010/main" val="559040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131425" cy="1456267"/>
          </a:xfrm>
        </p:spPr>
        <p:txBody>
          <a:bodyPr/>
          <a:lstStyle/>
          <a:p>
            <a:r>
              <a:rPr lang="zh-CN" altLang="en-US" dirty="0"/>
              <a:t>对待婚姻</a:t>
            </a:r>
            <a:endParaRPr lang="en-US" altLang="zh-CN" dirty="0"/>
          </a:p>
        </p:txBody>
      </p:sp>
      <p:sp>
        <p:nvSpPr>
          <p:cNvPr id="3" name="Content Placeholder 2"/>
          <p:cNvSpPr>
            <a:spLocks noGrp="1"/>
          </p:cNvSpPr>
          <p:nvPr>
            <p:ph idx="1"/>
          </p:nvPr>
        </p:nvSpPr>
        <p:spPr>
          <a:xfrm>
            <a:off x="0" y="1181100"/>
            <a:ext cx="12192000" cy="5385955"/>
          </a:xfrm>
        </p:spPr>
        <p:txBody>
          <a:bodyPr anchor="t">
            <a:noAutofit/>
          </a:bodyPr>
          <a:lstStyle/>
          <a:p>
            <a:r>
              <a:rPr lang="zh-CN" altLang="en-US" sz="3200" dirty="0" smtClean="0"/>
              <a:t>神设立婚姻的原因（创</a:t>
            </a:r>
            <a:r>
              <a:rPr lang="en-US" altLang="zh-CN" sz="3200" dirty="0" smtClean="0"/>
              <a:t>2:18</a:t>
            </a:r>
            <a:r>
              <a:rPr lang="zh-CN" altLang="en-US" sz="3200" dirty="0" smtClean="0"/>
              <a:t>， </a:t>
            </a:r>
            <a:r>
              <a:rPr lang="en-US" altLang="zh-CN" sz="3200" dirty="0" smtClean="0"/>
              <a:t>22-24</a:t>
            </a:r>
            <a:r>
              <a:rPr lang="zh-CN" altLang="en-US" sz="3200" dirty="0" smtClean="0"/>
              <a:t>， </a:t>
            </a:r>
            <a:r>
              <a:rPr lang="zh-CN" altLang="en-US" sz="3200" dirty="0" smtClean="0"/>
              <a:t>传</a:t>
            </a:r>
            <a:r>
              <a:rPr lang="en-US" altLang="zh-CN" sz="3200" dirty="0" smtClean="0"/>
              <a:t>4:9-12</a:t>
            </a:r>
            <a:r>
              <a:rPr lang="zh-CN" altLang="en-US" sz="3200" dirty="0" smtClean="0"/>
              <a:t>）</a:t>
            </a:r>
            <a:endParaRPr lang="en-US" altLang="zh-CN" sz="3200" dirty="0" smtClean="0"/>
          </a:p>
          <a:p>
            <a:r>
              <a:rPr lang="zh-CN" altLang="en-US" sz="3200" dirty="0" smtClean="0"/>
              <a:t>神喜悦的婚姻生活 （林前</a:t>
            </a:r>
            <a:r>
              <a:rPr lang="en-US" altLang="zh-CN" sz="3200" dirty="0" smtClean="0"/>
              <a:t>7:1-5</a:t>
            </a:r>
            <a:r>
              <a:rPr lang="zh-CN" altLang="en-US" sz="3200" dirty="0" smtClean="0"/>
              <a:t>， 林后</a:t>
            </a:r>
            <a:r>
              <a:rPr lang="en-US" altLang="zh-CN" sz="3200" dirty="0" smtClean="0"/>
              <a:t>6:14</a:t>
            </a:r>
            <a:r>
              <a:rPr lang="zh-CN" altLang="en-US" sz="3200" dirty="0" smtClean="0"/>
              <a:t>）（歌罗西</a:t>
            </a:r>
            <a:r>
              <a:rPr lang="en-US" altLang="zh-CN" sz="3200" dirty="0" smtClean="0"/>
              <a:t>3:19</a:t>
            </a:r>
            <a:r>
              <a:rPr lang="zh-CN" altLang="en-US" sz="3200" dirty="0" smtClean="0"/>
              <a:t>）（希</a:t>
            </a:r>
            <a:r>
              <a:rPr lang="en-US" altLang="zh-CN" sz="3200" dirty="0" smtClean="0"/>
              <a:t>13:4</a:t>
            </a:r>
            <a:r>
              <a:rPr lang="zh-CN" altLang="en-US" sz="3200" dirty="0" smtClean="0"/>
              <a:t>）彼得前</a:t>
            </a:r>
            <a:r>
              <a:rPr lang="en-US" altLang="zh-CN" sz="3200" dirty="0" smtClean="0"/>
              <a:t>3:7.</a:t>
            </a:r>
          </a:p>
          <a:p>
            <a:pPr lvl="1"/>
            <a:r>
              <a:rPr lang="zh-CN" altLang="en-US" sz="3200" dirty="0" smtClean="0"/>
              <a:t>一夫一妻， </a:t>
            </a:r>
            <a:r>
              <a:rPr lang="zh-CN" altLang="en-US" sz="3200" dirty="0" smtClean="0"/>
              <a:t>弟兄为头</a:t>
            </a:r>
            <a:r>
              <a:rPr lang="zh-CN" altLang="en-US" sz="3200" dirty="0" smtClean="0"/>
              <a:t>，爱妻子</a:t>
            </a:r>
            <a:r>
              <a:rPr lang="zh-CN" altLang="en-US" sz="3200" dirty="0" smtClean="0"/>
              <a:t>；姊妹要顺服</a:t>
            </a:r>
            <a:r>
              <a:rPr lang="zh-CN" altLang="en-US" sz="3200" dirty="0" smtClean="0"/>
              <a:t>，辅助丈夫</a:t>
            </a:r>
            <a:endParaRPr lang="en-US" altLang="zh-CN" sz="3200" dirty="0" smtClean="0"/>
          </a:p>
          <a:p>
            <a:r>
              <a:rPr lang="zh-CN" altLang="en-US" sz="3200" dirty="0" smtClean="0"/>
              <a:t>不可休妻 （太</a:t>
            </a:r>
            <a:r>
              <a:rPr lang="en-US" altLang="zh-CN" sz="3200" dirty="0" smtClean="0"/>
              <a:t>19:3-9</a:t>
            </a:r>
            <a:r>
              <a:rPr lang="zh-CN" altLang="en-US" sz="3200" dirty="0" smtClean="0"/>
              <a:t>）（可</a:t>
            </a:r>
            <a:r>
              <a:rPr lang="en-US" altLang="zh-CN" sz="3200" dirty="0" smtClean="0"/>
              <a:t>10</a:t>
            </a:r>
            <a:r>
              <a:rPr lang="zh-CN" altLang="en-US" sz="3200" dirty="0" smtClean="0"/>
              <a:t>：</a:t>
            </a:r>
            <a:r>
              <a:rPr lang="en-US" altLang="zh-CN" sz="3200" dirty="0" smtClean="0"/>
              <a:t>11-12</a:t>
            </a:r>
            <a:r>
              <a:rPr lang="zh-CN" altLang="en-US" sz="3200" dirty="0" smtClean="0"/>
              <a:t>）（林前：</a:t>
            </a:r>
            <a:r>
              <a:rPr lang="en-US" altLang="zh-CN" sz="3200" dirty="0" smtClean="0"/>
              <a:t>7:10-14</a:t>
            </a:r>
            <a:r>
              <a:rPr lang="zh-CN" altLang="en-US" sz="3200" dirty="0" smtClean="0"/>
              <a:t>）</a:t>
            </a:r>
            <a:endParaRPr lang="en-US" altLang="zh-CN" sz="3200" dirty="0" smtClean="0"/>
          </a:p>
          <a:p>
            <a:pPr lvl="1"/>
            <a:r>
              <a:rPr lang="zh-CN" altLang="en-US" sz="3200" dirty="0" smtClean="0"/>
              <a:t>神配合的，人不可分开</a:t>
            </a:r>
            <a:endParaRPr lang="en-US" altLang="zh-CN" sz="3200" dirty="0" smtClean="0"/>
          </a:p>
          <a:p>
            <a:pPr lvl="1"/>
            <a:r>
              <a:rPr lang="zh-CN" altLang="en-US" sz="3200" dirty="0" smtClean="0"/>
              <a:t>不可贪恋别人的</a:t>
            </a:r>
            <a:r>
              <a:rPr lang="zh-CN" altLang="en-US" sz="3200" dirty="0" smtClean="0"/>
              <a:t>妻子创</a:t>
            </a:r>
            <a:r>
              <a:rPr lang="en-US" altLang="zh-CN" sz="3200" dirty="0" smtClean="0"/>
              <a:t>20:17----</a:t>
            </a:r>
            <a:r>
              <a:rPr lang="zh-CN" altLang="en-US" sz="3200" dirty="0" smtClean="0"/>
              <a:t>大卫的代价</a:t>
            </a:r>
            <a:endParaRPr lang="en-US" altLang="zh-CN" sz="3200" dirty="0" smtClean="0"/>
          </a:p>
          <a:p>
            <a:pPr lvl="1"/>
            <a:r>
              <a:rPr lang="zh-CN" altLang="en-US" sz="3200" dirty="0" smtClean="0"/>
              <a:t>太</a:t>
            </a:r>
            <a:r>
              <a:rPr lang="en-US" altLang="zh-CN" sz="3200" dirty="0" smtClean="0"/>
              <a:t>1:19</a:t>
            </a:r>
            <a:r>
              <a:rPr lang="zh-CN" altLang="en-US" sz="3200" dirty="0" smtClean="0"/>
              <a:t>  </a:t>
            </a:r>
            <a:r>
              <a:rPr lang="en-US" altLang="zh-CN" sz="3200" dirty="0" smtClean="0"/>
              <a:t>-</a:t>
            </a:r>
            <a:r>
              <a:rPr lang="zh-CN" altLang="en-US" sz="3200" dirty="0" smtClean="0"/>
              <a:t> 约瑟是如何做的 </a:t>
            </a:r>
            <a:r>
              <a:rPr lang="en-US" altLang="zh-CN" sz="3200" dirty="0" smtClean="0"/>
              <a:t>VS</a:t>
            </a:r>
            <a:r>
              <a:rPr lang="zh-CN" altLang="en-US" sz="3200" dirty="0" smtClean="0"/>
              <a:t> 不信主的人？</a:t>
            </a:r>
            <a:endParaRPr lang="en-US" altLang="zh-CN" sz="3200" dirty="0" smtClean="0"/>
          </a:p>
          <a:p>
            <a:endParaRPr lang="en-US" altLang="zh-CN" sz="3200" dirty="0" smtClean="0"/>
          </a:p>
        </p:txBody>
      </p:sp>
    </p:spTree>
    <p:extLst>
      <p:ext uri="{BB962C8B-B14F-4D97-AF65-F5344CB8AC3E}">
        <p14:creationId xmlns:p14="http://schemas.microsoft.com/office/powerpoint/2010/main" val="1719926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蒙神祝福的婚姻</a:t>
            </a:r>
            <a:endParaRPr lang="en-US" dirty="0"/>
          </a:p>
        </p:txBody>
      </p:sp>
      <p:sp>
        <p:nvSpPr>
          <p:cNvPr id="3" name="Content Placeholder 2"/>
          <p:cNvSpPr>
            <a:spLocks noGrp="1"/>
          </p:cNvSpPr>
          <p:nvPr>
            <p:ph idx="1"/>
          </p:nvPr>
        </p:nvSpPr>
        <p:spPr/>
        <p:txBody>
          <a:bodyPr anchor="t"/>
          <a:lstStyle/>
          <a:p>
            <a:r>
              <a:rPr lang="zh-CN" altLang="en-US" sz="3600" dirty="0" smtClean="0"/>
              <a:t>以神</a:t>
            </a:r>
            <a:r>
              <a:rPr lang="zh-CN" altLang="en-US" sz="3600" dirty="0"/>
              <a:t>的爱为</a:t>
            </a:r>
            <a:r>
              <a:rPr lang="zh-CN" altLang="en-US" sz="3600" dirty="0" smtClean="0"/>
              <a:t>源头</a:t>
            </a:r>
            <a:endParaRPr lang="en-US" altLang="zh-CN" sz="3600" dirty="0" smtClean="0"/>
          </a:p>
          <a:p>
            <a:r>
              <a:rPr lang="zh-CN" altLang="en-US" sz="3600" dirty="0" smtClean="0"/>
              <a:t>用爱来经营</a:t>
            </a:r>
            <a:endParaRPr lang="en-US" altLang="zh-CN" sz="3600" dirty="0" smtClean="0"/>
          </a:p>
          <a:p>
            <a:r>
              <a:rPr lang="zh-CN" altLang="en-US" sz="3600" dirty="0" smtClean="0"/>
              <a:t>分别为圣</a:t>
            </a:r>
            <a:endParaRPr lang="en-US" altLang="zh-CN" sz="3600" dirty="0" smtClean="0"/>
          </a:p>
          <a:p>
            <a:pPr lvl="1"/>
            <a:r>
              <a:rPr lang="zh-CN" altLang="en-US" sz="3600" dirty="0" smtClean="0"/>
              <a:t>一同事奉</a:t>
            </a:r>
            <a:endParaRPr lang="en-US" sz="3600" dirty="0"/>
          </a:p>
        </p:txBody>
      </p:sp>
    </p:spTree>
    <p:extLst>
      <p:ext uri="{BB962C8B-B14F-4D97-AF65-F5344CB8AC3E}">
        <p14:creationId xmlns:p14="http://schemas.microsoft.com/office/powerpoint/2010/main" val="671889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131425" cy="1456267"/>
          </a:xfrm>
        </p:spPr>
        <p:txBody>
          <a:bodyPr/>
          <a:lstStyle/>
          <a:p>
            <a:r>
              <a:rPr lang="zh-CN" altLang="en-US" dirty="0"/>
              <a:t>对待律法典章</a:t>
            </a:r>
            <a:endParaRPr lang="en-US" altLang="zh-CN" dirty="0"/>
          </a:p>
        </p:txBody>
      </p:sp>
      <p:sp>
        <p:nvSpPr>
          <p:cNvPr id="3" name="Content Placeholder 2"/>
          <p:cNvSpPr>
            <a:spLocks noGrp="1"/>
          </p:cNvSpPr>
          <p:nvPr>
            <p:ph idx="1"/>
          </p:nvPr>
        </p:nvSpPr>
        <p:spPr>
          <a:xfrm>
            <a:off x="304800" y="1456267"/>
            <a:ext cx="11531600" cy="5401733"/>
          </a:xfrm>
        </p:spPr>
        <p:txBody>
          <a:bodyPr anchor="t">
            <a:normAutofit/>
          </a:bodyPr>
          <a:lstStyle/>
          <a:p>
            <a:pPr marL="0" indent="0">
              <a:buNone/>
            </a:pPr>
            <a:r>
              <a:rPr lang="en-US" altLang="zh-CN" sz="2800" dirty="0" smtClean="0"/>
              <a:t>2:8</a:t>
            </a:r>
            <a:r>
              <a:rPr lang="zh-CN" altLang="en-US" sz="2800" dirty="0" smtClean="0"/>
              <a:t> 你们</a:t>
            </a:r>
            <a:r>
              <a:rPr lang="zh-CN" altLang="en-US" sz="2800" dirty="0"/>
              <a:t>却偏离正道，使许多人在律法上跌倒</a:t>
            </a:r>
            <a:r>
              <a:rPr lang="zh-CN" altLang="en-US" sz="2800" dirty="0" smtClean="0"/>
              <a:t>。</a:t>
            </a:r>
            <a:endParaRPr lang="en-US" altLang="zh-CN" sz="2800" dirty="0" smtClean="0"/>
          </a:p>
          <a:p>
            <a:pPr marL="0" indent="0">
              <a:buNone/>
            </a:pPr>
            <a:r>
              <a:rPr lang="en-US" altLang="zh-CN" sz="2800" dirty="0" smtClean="0"/>
              <a:t>3:7</a:t>
            </a:r>
            <a:r>
              <a:rPr lang="zh-CN" altLang="en-US" sz="2800" dirty="0" smtClean="0"/>
              <a:t> 万军之耶</a:t>
            </a:r>
            <a:r>
              <a:rPr lang="zh-CN" altLang="en-US" sz="2800" dirty="0"/>
              <a:t>和华说，从你们列祖的日子以来，你们常常偏离我的典章，而不遵守</a:t>
            </a:r>
            <a:r>
              <a:rPr lang="zh-CN" altLang="en-US" sz="2800" dirty="0" smtClean="0"/>
              <a:t>。</a:t>
            </a:r>
            <a:endParaRPr lang="en-US" altLang="zh-CN" sz="2800" dirty="0" smtClean="0"/>
          </a:p>
          <a:p>
            <a:pPr marL="0" indent="0">
              <a:buNone/>
            </a:pPr>
            <a:endParaRPr lang="en-US" altLang="zh-CN" sz="2800" u="sng" dirty="0"/>
          </a:p>
        </p:txBody>
      </p:sp>
    </p:spTree>
    <p:extLst>
      <p:ext uri="{BB962C8B-B14F-4D97-AF65-F5344CB8AC3E}">
        <p14:creationId xmlns:p14="http://schemas.microsoft.com/office/powerpoint/2010/main" val="10377626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Celestial</Template>
  <TotalTime>38897</TotalTime>
  <Words>1752</Words>
  <Application>Microsoft Macintosh PowerPoint</Application>
  <PresentationFormat>Widescreen</PresentationFormat>
  <Paragraphs>123</Paragraphs>
  <Slides>18</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Calibri</vt:lpstr>
      <vt:lpstr>Calibri Light</vt:lpstr>
      <vt:lpstr>DengXian</vt:lpstr>
      <vt:lpstr>Mangal</vt:lpstr>
      <vt:lpstr>宋体</vt:lpstr>
      <vt:lpstr>新細明體</vt:lpstr>
      <vt:lpstr>Arial</vt:lpstr>
      <vt:lpstr>Celestial</vt:lpstr>
      <vt:lpstr>玛拉基书 第三堂</vt:lpstr>
      <vt:lpstr>玛拉基书</vt:lpstr>
      <vt:lpstr>思考问题</vt:lpstr>
      <vt:lpstr>以色列百姓的问题 （ 2:10-3:18 ）</vt:lpstr>
      <vt:lpstr>对待弟兄姊妹</vt:lpstr>
      <vt:lpstr>玛拉基时代的婚姻问题</vt:lpstr>
      <vt:lpstr>对待婚姻</vt:lpstr>
      <vt:lpstr>蒙神祝福的婚姻</vt:lpstr>
      <vt:lpstr>对待律法典章</vt:lpstr>
      <vt:lpstr>要不要遵守律法？</vt:lpstr>
      <vt:lpstr>对待奉献</vt:lpstr>
      <vt:lpstr>对待奉献</vt:lpstr>
      <vt:lpstr>在言语上顶撞神</vt:lpstr>
      <vt:lpstr>事奉神是徒然的吗？</vt:lpstr>
      <vt:lpstr>事奉的难处？</vt:lpstr>
      <vt:lpstr>对我们现今的人的提醒</vt:lpstr>
      <vt:lpstr>以色列人不敬畏神的表现</vt:lpstr>
      <vt:lpstr>以色列人不敬畏神的表现</vt:lpstr>
    </vt:vector>
  </TitlesOfParts>
  <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玛拉基书</dc:title>
  <dc:creator>yu_s_yang@apple.com</dc:creator>
  <cp:lastModifiedBy>yu_s_yang@apple.com</cp:lastModifiedBy>
  <cp:revision>206</cp:revision>
  <cp:lastPrinted>2017-11-11T00:03:25Z</cp:lastPrinted>
  <dcterms:created xsi:type="dcterms:W3CDTF">2017-09-10T14:51:51Z</dcterms:created>
  <dcterms:modified xsi:type="dcterms:W3CDTF">2017-11-12T16:09:09Z</dcterms:modified>
</cp:coreProperties>
</file>