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7" r:id="rId2"/>
    <p:sldId id="288" r:id="rId3"/>
    <p:sldId id="296" r:id="rId4"/>
    <p:sldId id="285" r:id="rId5"/>
    <p:sldId id="278" r:id="rId6"/>
    <p:sldId id="281" r:id="rId7"/>
    <p:sldId id="282" r:id="rId8"/>
    <p:sldId id="283" r:id="rId9"/>
    <p:sldId id="280" r:id="rId10"/>
    <p:sldId id="286" r:id="rId11"/>
    <p:sldId id="284" r:id="rId12"/>
    <p:sldId id="258" r:id="rId13"/>
    <p:sldId id="264" r:id="rId14"/>
    <p:sldId id="289" r:id="rId15"/>
    <p:sldId id="263" r:id="rId16"/>
    <p:sldId id="267" r:id="rId17"/>
    <p:sldId id="265" r:id="rId18"/>
    <p:sldId id="262" r:id="rId19"/>
    <p:sldId id="259" r:id="rId20"/>
    <p:sldId id="269" r:id="rId21"/>
    <p:sldId id="291" r:id="rId22"/>
    <p:sldId id="290" r:id="rId23"/>
    <p:sldId id="266" r:id="rId24"/>
    <p:sldId id="292" r:id="rId25"/>
    <p:sldId id="294" r:id="rId26"/>
    <p:sldId id="268" r:id="rId27"/>
    <p:sldId id="287" r:id="rId28"/>
    <p:sldId id="261" r:id="rId29"/>
    <p:sldId id="293" r:id="rId30"/>
    <p:sldId id="271" r:id="rId31"/>
    <p:sldId id="260" r:id="rId32"/>
    <p:sldId id="270" r:id="rId33"/>
    <p:sldId id="295" r:id="rId34"/>
    <p:sldId id="276" r:id="rId35"/>
    <p:sldId id="275" r:id="rId36"/>
    <p:sldId id="274" r:id="rId37"/>
    <p:sldId id="272" r:id="rId38"/>
    <p:sldId id="277" r:id="rId39"/>
    <p:sldId id="279" r:id="rId40"/>
    <p:sldId id="297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5B832-277C-4D01-B95F-59B0BAFB81B2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5F44D-6FF9-49CA-8B85-F7F1FFF5B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89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381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2118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475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876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0333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12146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65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87046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17446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5623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0259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64535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0663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07773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59351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36605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97168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73565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84234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58787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107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2914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96974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08319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75570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07974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43764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21969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55834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59684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705466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073234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152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4102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703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410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55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3805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282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07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311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5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61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138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37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59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107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31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17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31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36193-A53A-408D-A530-F7EDE1E07D80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92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intersecting circles">
            <a:extLst>
              <a:ext uri="{FF2B5EF4-FFF2-40B4-BE49-F238E27FC236}">
                <a16:creationId xmlns:a16="http://schemas.microsoft.com/office/drawing/2014/main" id="{D2C4BFA1-2075-4901-9E24-E41D1FDD51F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6610" y="498348"/>
            <a:ext cx="7426997" cy="5861304"/>
            <a:chOff x="1155481" y="498348"/>
            <a:chExt cx="9902663" cy="5861304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3" name="Rectangle 12" title="ribbon">
            <a:extLst>
              <a:ext uri="{FF2B5EF4-FFF2-40B4-BE49-F238E27FC236}">
                <a16:creationId xmlns:a16="http://schemas.microsoft.com/office/drawing/2014/main" id="{053FB2EE-284F-4C87-AB3D-BBF87A9FAB9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9144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C4C3FC-6366-4C9F-8FBD-9DC12951B7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776538"/>
            <a:ext cx="6858000" cy="1381188"/>
          </a:xfrm>
        </p:spPr>
        <p:txBody>
          <a:bodyPr anchor="ctr">
            <a:normAutofit/>
          </a:bodyPr>
          <a:lstStyle/>
          <a:p>
            <a:r>
              <a:rPr lang="zh-CN" altLang="en-US" sz="4400" b="1" dirty="0">
                <a:solidFill>
                  <a:schemeClr val="bg2"/>
                </a:solidFill>
              </a:rPr>
              <a:t>启示录</a:t>
            </a:r>
            <a:endParaRPr lang="en-US" sz="4400" b="1" dirty="0">
              <a:solidFill>
                <a:schemeClr val="bg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B8FD79-A181-4E22-B674-9D29EDCB88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495800"/>
            <a:ext cx="6858000" cy="762000"/>
          </a:xfrm>
        </p:spPr>
        <p:txBody>
          <a:bodyPr>
            <a:normAutofit/>
          </a:bodyPr>
          <a:lstStyle/>
          <a:p>
            <a:r>
              <a:rPr lang="zh-CN" altLang="en-US" sz="3200"/>
              <a:t>第十讲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569601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7874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>
                <a:latin typeface="+mn-ea"/>
              </a:rPr>
              <a:t>启示录</a:t>
            </a:r>
            <a:r>
              <a:rPr lang="en-US" altLang="zh-CN" b="1" dirty="0">
                <a:latin typeface="+mn-ea"/>
              </a:rPr>
              <a:t>18:4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3200" b="1" dirty="0"/>
              <a:t>我又听见从天上有声音说，我的民哪，你们</a:t>
            </a:r>
            <a:r>
              <a:rPr lang="zh-CN" altLang="en-US" sz="3200" b="1" dirty="0">
                <a:solidFill>
                  <a:srgbClr val="FF0000"/>
                </a:solidFill>
              </a:rPr>
              <a:t>要从那城出来</a:t>
            </a:r>
            <a:r>
              <a:rPr lang="zh-CN" altLang="en-US" sz="3200" b="1" dirty="0"/>
              <a:t>，免得与她一同有罪，受她所受的灾殃</a:t>
            </a:r>
            <a:r>
              <a:rPr lang="zh-CN" altLang="en-US" dirty="0"/>
              <a:t>。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2016096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>
                <a:latin typeface="+mn-ea"/>
                <a:ea typeface="+mn-ea"/>
              </a:rPr>
              <a:t>诗篇</a:t>
            </a:r>
            <a:r>
              <a:rPr lang="en-US" altLang="zh-CN" b="1" dirty="0">
                <a:latin typeface="+mn-ea"/>
                <a:ea typeface="+mn-ea"/>
              </a:rPr>
              <a:t>22:3</a:t>
            </a:r>
            <a:br>
              <a:rPr lang="zh-CN" altLang="en-US" dirty="0"/>
            </a:br>
            <a:endParaRPr lang="en-US" altLang="en-US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/>
              <a:t>但你是圣洁的，是用以色列的赞美</a:t>
            </a:r>
            <a:r>
              <a:rPr lang="zh-CN" altLang="en-US" sz="3200" b="1" dirty="0">
                <a:solidFill>
                  <a:srgbClr val="FF0000"/>
                </a:solidFill>
              </a:rPr>
              <a:t>为宝座</a:t>
            </a:r>
            <a:r>
              <a:rPr lang="zh-CN" altLang="en-US" sz="3200" b="1" dirty="0"/>
              <a:t>的（宝座或作居所）。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92614648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以弗所书</a:t>
            </a:r>
            <a:r>
              <a:rPr lang="en-US" altLang="zh-CN" b="1" dirty="0"/>
              <a:t>1</a:t>
            </a:r>
            <a:r>
              <a:rPr lang="zh-CN" altLang="en-US" b="1" dirty="0"/>
              <a:t>章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3200" b="1" dirty="0"/>
              <a:t>9</a:t>
            </a:r>
            <a:r>
              <a:rPr lang="zh-CN" altLang="en-US" sz="3200" b="1" dirty="0"/>
              <a:t>都是照祂自己所预定的美意，叫我们知道祂旨意的奥秘，</a:t>
            </a:r>
          </a:p>
          <a:p>
            <a:pPr marL="0" indent="0">
              <a:buNone/>
            </a:pPr>
            <a:r>
              <a:rPr lang="en-US" altLang="zh-CN" sz="3200" b="1" dirty="0"/>
              <a:t>10</a:t>
            </a:r>
            <a:r>
              <a:rPr lang="zh-CN" altLang="en-US" sz="3200" b="1" dirty="0"/>
              <a:t>要照所安排的，在日期满足的时候，使天上地上一切所有的，都</a:t>
            </a:r>
            <a:r>
              <a:rPr lang="zh-CN" altLang="en-US" sz="3200" b="1" dirty="0">
                <a:solidFill>
                  <a:srgbClr val="FF0000"/>
                </a:solidFill>
              </a:rPr>
              <a:t>在基督里面同归于一。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07185868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8027670" cy="991234"/>
          </a:xfrm>
        </p:spPr>
        <p:txBody>
          <a:bodyPr/>
          <a:lstStyle/>
          <a:p>
            <a:pPr algn="ctr"/>
            <a:r>
              <a:rPr lang="zh-CN" altLang="en-US" b="1" dirty="0"/>
              <a:t>提摩太后书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8280"/>
            <a:ext cx="7886700" cy="46986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b="1" dirty="0"/>
              <a:t>2:21</a:t>
            </a:r>
            <a:r>
              <a:rPr lang="zh-CN" altLang="en-US" sz="3200" b="1" dirty="0"/>
              <a:t>人若自洁，脱离卑贱的事，就必作贵重的器皿，成为圣洁，合乎主用，</a:t>
            </a:r>
            <a:r>
              <a:rPr lang="zh-CN" altLang="en-US" sz="3200" b="1" dirty="0">
                <a:solidFill>
                  <a:srgbClr val="FF0000"/>
                </a:solidFill>
              </a:rPr>
              <a:t>预备行各样的善事。</a:t>
            </a:r>
            <a:endParaRPr lang="en-US" altLang="zh-CN" sz="3200" b="1" dirty="0">
              <a:solidFill>
                <a:srgbClr val="FF0000"/>
              </a:solidFill>
            </a:endParaRPr>
          </a:p>
          <a:p>
            <a:endParaRPr lang="en-US" altLang="en-US" sz="3200" b="1" dirty="0"/>
          </a:p>
          <a:p>
            <a:pPr marL="0" indent="0">
              <a:buNone/>
            </a:pPr>
            <a:r>
              <a:rPr lang="en-US" altLang="zh-CN" sz="3200" b="1" dirty="0"/>
              <a:t>3:16</a:t>
            </a:r>
            <a:r>
              <a:rPr lang="zh-CN" altLang="en-US" sz="3200" b="1" dirty="0"/>
              <a:t>圣经都是神所默示的，于教训，督责，使人归正，教导人学义，都是有益的。</a:t>
            </a:r>
          </a:p>
          <a:p>
            <a:pPr marL="0" indent="0">
              <a:buNone/>
            </a:pPr>
            <a:r>
              <a:rPr lang="en-US" altLang="zh-CN" sz="3200" b="1" dirty="0"/>
              <a:t>17</a:t>
            </a:r>
            <a:r>
              <a:rPr lang="zh-CN" altLang="en-US" sz="3200" b="1" dirty="0">
                <a:solidFill>
                  <a:srgbClr val="FF0000"/>
                </a:solidFill>
              </a:rPr>
              <a:t>叫属神的人得以完全</a:t>
            </a:r>
            <a:r>
              <a:rPr lang="zh-CN" altLang="en-US" sz="3200" b="1" dirty="0"/>
              <a:t>，</a:t>
            </a:r>
            <a:r>
              <a:rPr lang="zh-CN" altLang="en-US" sz="3200" b="1" dirty="0">
                <a:solidFill>
                  <a:srgbClr val="FF0000"/>
                </a:solidFill>
              </a:rPr>
              <a:t>预备行各样的善事。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3928877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>
                <a:latin typeface="+mn-ea"/>
                <a:ea typeface="+mn-ea"/>
              </a:rPr>
              <a:t>路加福音</a:t>
            </a:r>
            <a:r>
              <a:rPr lang="en-US" altLang="zh-CN" b="1" dirty="0">
                <a:latin typeface="+mn-ea"/>
                <a:ea typeface="+mn-ea"/>
              </a:rPr>
              <a:t>1</a:t>
            </a:r>
            <a:r>
              <a:rPr lang="zh-CN" altLang="en-US" b="1" dirty="0">
                <a:latin typeface="+mn-ea"/>
                <a:ea typeface="+mn-ea"/>
              </a:rPr>
              <a:t>章</a:t>
            </a:r>
            <a:endParaRPr lang="en-US" altLang="en-US" b="1" dirty="0">
              <a:latin typeface="+mn-ea"/>
              <a:ea typeface="+mn-ea"/>
            </a:endParaRPr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" y="1493520"/>
            <a:ext cx="8119110" cy="4683443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200" b="1" dirty="0">
                <a:latin typeface="+mn-ea"/>
              </a:rPr>
              <a:t>74-75</a:t>
            </a:r>
            <a:r>
              <a:rPr lang="zh-CN" altLang="en-US" sz="3200" b="1" dirty="0">
                <a:latin typeface="+mn-ea"/>
              </a:rPr>
              <a:t> 叫我们既从仇敌手中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被救出来</a:t>
            </a:r>
            <a:r>
              <a:rPr lang="zh-CN" altLang="en-US" sz="3200" b="1" dirty="0">
                <a:latin typeface="+mn-ea"/>
              </a:rPr>
              <a:t>， 就可以终身在祂面前，坦然无惧地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用圣洁公义事奉祂。</a:t>
            </a:r>
            <a:br>
              <a:rPr lang="zh-CN" altLang="en-US" sz="3200" b="1" dirty="0">
                <a:latin typeface="+mn-ea"/>
              </a:rPr>
            </a:br>
            <a:r>
              <a:rPr lang="en-US" sz="3200" b="1" dirty="0">
                <a:latin typeface="+mn-ea"/>
              </a:rPr>
              <a:t>to </a:t>
            </a:r>
            <a:r>
              <a:rPr lang="en-US" sz="3200" b="1" dirty="0">
                <a:solidFill>
                  <a:srgbClr val="FF0000"/>
                </a:solidFill>
                <a:latin typeface="+mn-ea"/>
              </a:rPr>
              <a:t>rescue us </a:t>
            </a:r>
            <a:r>
              <a:rPr lang="en-US" sz="3200" b="1" dirty="0">
                <a:latin typeface="+mn-ea"/>
              </a:rPr>
              <a:t>from the hand of our enemies, and to enable </a:t>
            </a:r>
            <a:r>
              <a:rPr lang="en-US" sz="3200" b="1" dirty="0">
                <a:solidFill>
                  <a:srgbClr val="FF0000"/>
                </a:solidFill>
                <a:latin typeface="+mn-ea"/>
              </a:rPr>
              <a:t>us to serve him </a:t>
            </a:r>
            <a:r>
              <a:rPr lang="en-US" sz="3200" b="1" dirty="0">
                <a:latin typeface="+mn-ea"/>
              </a:rPr>
              <a:t>without fear</a:t>
            </a:r>
            <a:r>
              <a:rPr lang="en-US" altLang="zh-CN" sz="3200" b="1" dirty="0">
                <a:latin typeface="+mn-ea"/>
              </a:rPr>
              <a:t>,</a:t>
            </a:r>
            <a:r>
              <a:rPr lang="zh-CN" altLang="en-US" sz="3200" b="1" dirty="0">
                <a:latin typeface="+mn-ea"/>
              </a:rPr>
              <a:t>  </a:t>
            </a:r>
            <a:r>
              <a:rPr lang="en-US" sz="3200" b="1" dirty="0">
                <a:solidFill>
                  <a:srgbClr val="FF0000"/>
                </a:solidFill>
                <a:latin typeface="+mn-ea"/>
              </a:rPr>
              <a:t>in holiness and righteousness </a:t>
            </a:r>
            <a:r>
              <a:rPr lang="en-US" sz="3200" b="1" dirty="0">
                <a:latin typeface="+mn-ea"/>
              </a:rPr>
              <a:t>before him all our days.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7532922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约翰福音</a:t>
            </a:r>
            <a:r>
              <a:rPr lang="en-US" altLang="zh-CN" b="1" dirty="0"/>
              <a:t>3</a:t>
            </a:r>
            <a:r>
              <a:rPr lang="zh-CN" altLang="en-US" b="1" dirty="0"/>
              <a:t>章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" y="1429384"/>
            <a:ext cx="8728710" cy="4803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b="1" dirty="0"/>
              <a:t>26</a:t>
            </a:r>
            <a:r>
              <a:rPr lang="zh-CN" altLang="en-US" sz="3200" b="1" dirty="0"/>
              <a:t>就来见约翰说</a:t>
            </a:r>
            <a:r>
              <a:rPr lang="en-US" altLang="zh-CN" sz="3200" b="1" dirty="0"/>
              <a:t>,</a:t>
            </a:r>
            <a:r>
              <a:rPr lang="zh-CN" altLang="en-US" sz="3200" b="1" dirty="0"/>
              <a:t>拉比</a:t>
            </a:r>
            <a:r>
              <a:rPr lang="en-US" altLang="zh-CN" sz="3200" b="1" dirty="0"/>
              <a:t>,</a:t>
            </a:r>
            <a:r>
              <a:rPr lang="zh-CN" altLang="en-US" sz="3200" b="1" dirty="0"/>
              <a:t>从前同你在约但河外</a:t>
            </a:r>
            <a:r>
              <a:rPr lang="en-US" altLang="zh-CN" sz="3200" b="1" dirty="0"/>
              <a:t>,</a:t>
            </a:r>
            <a:r>
              <a:rPr lang="zh-CN" altLang="en-US" sz="3200" b="1" dirty="0"/>
              <a:t>你所见证的那位，现在施洗，众人都往祂那里去了。</a:t>
            </a:r>
          </a:p>
          <a:p>
            <a:pPr marL="0" indent="0">
              <a:buNone/>
            </a:pPr>
            <a:r>
              <a:rPr lang="en-US" altLang="zh-CN" sz="3200" b="1" dirty="0"/>
              <a:t>27</a:t>
            </a:r>
            <a:r>
              <a:rPr lang="zh-CN" altLang="en-US" sz="3200" b="1" dirty="0"/>
              <a:t>约翰说，若不是从天上赐的，人就不能得什么。</a:t>
            </a:r>
          </a:p>
          <a:p>
            <a:pPr marL="0" indent="0">
              <a:buNone/>
            </a:pPr>
            <a:r>
              <a:rPr lang="en-US" altLang="zh-CN" sz="3200" b="1" dirty="0"/>
              <a:t>28</a:t>
            </a:r>
            <a:r>
              <a:rPr lang="zh-CN" altLang="en-US" sz="3200" b="1" dirty="0"/>
              <a:t>我曾说，我不是基督，是奉差遣在祂前面的，你们自己可以给我作见证。</a:t>
            </a:r>
          </a:p>
          <a:p>
            <a:pPr marL="0" indent="0">
              <a:buNone/>
            </a:pPr>
            <a:r>
              <a:rPr lang="en-US" altLang="zh-CN" sz="3200" b="1" dirty="0"/>
              <a:t>29</a:t>
            </a:r>
            <a:r>
              <a:rPr lang="zh-CN" altLang="en-US" sz="3200" b="1" dirty="0"/>
              <a:t>娶新妇的，就是新郎。</a:t>
            </a:r>
            <a:r>
              <a:rPr lang="zh-CN" altLang="en-US" sz="3200" b="1" dirty="0">
                <a:solidFill>
                  <a:srgbClr val="FF0000"/>
                </a:solidFill>
              </a:rPr>
              <a:t>新郎的朋友站着听见新郎的声音就甚喜乐。故此我这喜乐满足了</a:t>
            </a:r>
            <a:r>
              <a:rPr lang="zh-CN" altLang="en-US" sz="3200" b="1" dirty="0"/>
              <a:t>。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8313197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马太福音</a:t>
            </a:r>
            <a:r>
              <a:rPr lang="en-US" altLang="zh-CN" b="1" dirty="0"/>
              <a:t>11</a:t>
            </a:r>
            <a:r>
              <a:rPr lang="zh-CN" altLang="en-US" b="1" dirty="0"/>
              <a:t>章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b="1" dirty="0"/>
              <a:t>11</a:t>
            </a:r>
            <a:r>
              <a:rPr lang="zh-CN" altLang="en-US" sz="3200" b="1" dirty="0"/>
              <a:t>我实在告诉你们，凡妇人所生的，没有一个兴起来大过施洗约翰的。然而</a:t>
            </a:r>
            <a:r>
              <a:rPr lang="zh-CN" altLang="en-US" sz="3200" b="1" dirty="0">
                <a:solidFill>
                  <a:srgbClr val="FF0000"/>
                </a:solidFill>
              </a:rPr>
              <a:t>天国里最小的，比他还大。</a:t>
            </a:r>
          </a:p>
          <a:p>
            <a:pPr marL="0" indent="0">
              <a:buNone/>
            </a:pPr>
            <a:r>
              <a:rPr lang="en-US" altLang="zh-CN" sz="3200" b="1" dirty="0"/>
              <a:t>12</a:t>
            </a:r>
            <a:r>
              <a:rPr lang="zh-CN" altLang="en-US" sz="3200" b="1" dirty="0"/>
              <a:t>从施洗约翰的时候到如今，天国是努力进入的，努力的人就得着了。</a:t>
            </a:r>
          </a:p>
          <a:p>
            <a:pPr marL="0" indent="0">
              <a:buNone/>
            </a:pPr>
            <a:r>
              <a:rPr lang="en-US" altLang="zh-CN" sz="3200" b="1" dirty="0"/>
              <a:t>13</a:t>
            </a:r>
            <a:r>
              <a:rPr lang="zh-CN" altLang="en-US" sz="3200" b="1" dirty="0"/>
              <a:t>因为</a:t>
            </a:r>
            <a:r>
              <a:rPr lang="zh-CN" altLang="en-US" sz="3200" b="1" dirty="0">
                <a:solidFill>
                  <a:srgbClr val="FF0000"/>
                </a:solidFill>
              </a:rPr>
              <a:t>众先知</a:t>
            </a:r>
            <a:r>
              <a:rPr lang="zh-CN" altLang="en-US" sz="3200" b="1" dirty="0"/>
              <a:t>和律法说预言，到约翰为止。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5139224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希伯来书</a:t>
            </a:r>
            <a:r>
              <a:rPr lang="en-US" altLang="zh-CN" b="1" dirty="0"/>
              <a:t>2</a:t>
            </a:r>
            <a:r>
              <a:rPr lang="zh-CN" altLang="en-US" b="1" dirty="0"/>
              <a:t>章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/>
              <a:t>因那使人成圣的，和那些得以成圣的，都是</a:t>
            </a:r>
            <a:r>
              <a:rPr lang="zh-CN" altLang="en-US" sz="3200" b="1" dirty="0">
                <a:solidFill>
                  <a:srgbClr val="FF0000"/>
                </a:solidFill>
              </a:rPr>
              <a:t>出于一</a:t>
            </a:r>
            <a:r>
              <a:rPr lang="zh-CN" altLang="en-US" sz="3200" b="1" dirty="0"/>
              <a:t>。所以祂称他们为弟兄，也不以为耻，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64656550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诗篇</a:t>
            </a:r>
            <a:r>
              <a:rPr lang="en-US" altLang="zh-CN" b="1" dirty="0"/>
              <a:t>45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3200" b="1" dirty="0"/>
              <a:t>13</a:t>
            </a:r>
            <a:r>
              <a:rPr lang="zh-CN" altLang="en-US" sz="3200" b="1" dirty="0"/>
              <a:t>王女在宫里，极其荣华。她的衣服是用</a:t>
            </a:r>
            <a:r>
              <a:rPr lang="zh-CN" altLang="en-US" sz="3200" b="1" dirty="0">
                <a:solidFill>
                  <a:srgbClr val="FF0000"/>
                </a:solidFill>
              </a:rPr>
              <a:t>金线</a:t>
            </a:r>
            <a:r>
              <a:rPr lang="zh-CN" altLang="en-US" sz="3200" b="1" dirty="0"/>
              <a:t>绣的。</a:t>
            </a:r>
          </a:p>
          <a:p>
            <a:pPr marL="0" indent="0">
              <a:buNone/>
            </a:pPr>
            <a:r>
              <a:rPr lang="en-US" altLang="zh-CN" sz="3200" b="1" dirty="0"/>
              <a:t>14</a:t>
            </a:r>
            <a:r>
              <a:rPr lang="zh-CN" altLang="en-US" sz="3200" b="1" dirty="0"/>
              <a:t>她要穿锦绣的衣服，被引到王前。随从她的</a:t>
            </a:r>
            <a:r>
              <a:rPr lang="zh-CN" altLang="en-US" sz="3200" b="1" dirty="0">
                <a:solidFill>
                  <a:srgbClr val="FF0000"/>
                </a:solidFill>
              </a:rPr>
              <a:t>陪伴童女</a:t>
            </a:r>
            <a:r>
              <a:rPr lang="zh-CN" altLang="en-US" sz="3200" b="1" dirty="0"/>
              <a:t>，</a:t>
            </a:r>
            <a:r>
              <a:rPr lang="zh-CN" altLang="en-US" sz="3200" b="1" dirty="0">
                <a:solidFill>
                  <a:srgbClr val="FF0000"/>
                </a:solidFill>
              </a:rPr>
              <a:t>也要被带到你面前。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88883542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9843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8599"/>
            <a:ext cx="7860030" cy="452437"/>
          </a:xfrm>
        </p:spPr>
        <p:txBody>
          <a:bodyPr>
            <a:noAutofit/>
          </a:bodyPr>
          <a:lstStyle/>
          <a:p>
            <a:pPr algn="ctr"/>
            <a:r>
              <a:rPr lang="zh-CN" altLang="en-US" sz="3600" b="1" dirty="0">
                <a:latin typeface="+mn-ea"/>
                <a:ea typeface="+mn-ea"/>
              </a:rPr>
              <a:t>马太福音</a:t>
            </a:r>
            <a:r>
              <a:rPr lang="en-US" altLang="zh-CN" sz="3600" b="1" dirty="0">
                <a:latin typeface="+mn-ea"/>
                <a:ea typeface="+mn-ea"/>
              </a:rPr>
              <a:t>25:1-13</a:t>
            </a:r>
            <a:endParaRPr lang="en-US" altLang="en-US" sz="3600" b="1" dirty="0">
              <a:latin typeface="+mn-ea"/>
              <a:ea typeface="+mn-ea"/>
            </a:endParaRPr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899160"/>
            <a:ext cx="8702040" cy="57302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b="1" dirty="0"/>
              <a:t>那时，天国好比</a:t>
            </a:r>
            <a:r>
              <a:rPr lang="zh-CN" altLang="en-US" b="1" dirty="0">
                <a:solidFill>
                  <a:srgbClr val="FF0000"/>
                </a:solidFill>
              </a:rPr>
              <a:t>十个童女</a:t>
            </a:r>
            <a:r>
              <a:rPr lang="zh-CN" altLang="en-US" b="1" dirty="0"/>
              <a:t>，拿着灯，出去迎接新郎。其中有五个是</a:t>
            </a:r>
            <a:r>
              <a:rPr lang="zh-CN" altLang="en-US" b="1" dirty="0">
                <a:solidFill>
                  <a:srgbClr val="FF0000"/>
                </a:solidFill>
              </a:rPr>
              <a:t>愚拙</a:t>
            </a:r>
            <a:r>
              <a:rPr lang="zh-CN" altLang="en-US" b="1" dirty="0"/>
              <a:t>的。五个是</a:t>
            </a:r>
            <a:r>
              <a:rPr lang="zh-CN" altLang="en-US" b="1" dirty="0">
                <a:solidFill>
                  <a:srgbClr val="FF0000"/>
                </a:solidFill>
              </a:rPr>
              <a:t>聪明</a:t>
            </a:r>
            <a:r>
              <a:rPr lang="zh-CN" altLang="en-US" b="1" dirty="0"/>
              <a:t>的。愚拙的拿着灯，却</a:t>
            </a:r>
            <a:r>
              <a:rPr lang="zh-CN" altLang="en-US" b="1" dirty="0">
                <a:solidFill>
                  <a:srgbClr val="FF0000"/>
                </a:solidFill>
              </a:rPr>
              <a:t>不预备油</a:t>
            </a:r>
            <a:r>
              <a:rPr lang="zh-CN" altLang="en-US" b="1" dirty="0"/>
              <a:t>。聪明的拿着灯，又预备油在器皿里。新郎迟延的时候，她们</a:t>
            </a:r>
            <a:r>
              <a:rPr lang="zh-CN" altLang="en-US" b="1" dirty="0">
                <a:solidFill>
                  <a:srgbClr val="FF0000"/>
                </a:solidFill>
              </a:rPr>
              <a:t>都打盹睡着</a:t>
            </a:r>
            <a:r>
              <a:rPr lang="zh-CN" altLang="en-US" b="1" dirty="0"/>
              <a:t>了。</a:t>
            </a:r>
            <a:endParaRPr lang="en-US" altLang="zh-CN" b="1" dirty="0"/>
          </a:p>
          <a:p>
            <a:pPr marL="0" indent="0">
              <a:buNone/>
            </a:pPr>
            <a:r>
              <a:rPr lang="zh-CN" altLang="en-US" b="1" dirty="0"/>
              <a:t>半夜有人喊着说，新郎来了，你们出来迎接他。</a:t>
            </a:r>
            <a:endParaRPr lang="en-US" altLang="zh-CN" b="1" dirty="0"/>
          </a:p>
          <a:p>
            <a:pPr marL="0" indent="0">
              <a:buNone/>
            </a:pPr>
            <a:r>
              <a:rPr lang="zh-CN" altLang="en-US" b="1" dirty="0"/>
              <a:t>那些童女就都起来收拾灯。愚拙的对聪明的说，请分点油给我们。因为我们的灯要灭了。</a:t>
            </a:r>
          </a:p>
          <a:p>
            <a:pPr marL="0" indent="0">
              <a:buNone/>
            </a:pPr>
            <a:r>
              <a:rPr lang="zh-CN" altLang="en-US" b="1" dirty="0"/>
              <a:t>聪明的回答说，恐怕不够你我用的。不如你们自己到卖油的那里去买吧。</a:t>
            </a:r>
            <a:endParaRPr lang="en-US" altLang="zh-CN" b="1" dirty="0"/>
          </a:p>
          <a:p>
            <a:pPr marL="0" indent="0">
              <a:buNone/>
            </a:pPr>
            <a:r>
              <a:rPr lang="zh-CN" altLang="en-US" b="1" dirty="0"/>
              <a:t>她们去买的时候，</a:t>
            </a:r>
            <a:r>
              <a:rPr lang="zh-CN" altLang="en-US" b="1" dirty="0">
                <a:solidFill>
                  <a:srgbClr val="FF0000"/>
                </a:solidFill>
              </a:rPr>
              <a:t>新郎到了</a:t>
            </a:r>
            <a:r>
              <a:rPr lang="zh-CN" altLang="en-US" b="1" dirty="0"/>
              <a:t>。</a:t>
            </a:r>
            <a:r>
              <a:rPr lang="zh-CN" altLang="en-US" b="1" dirty="0">
                <a:solidFill>
                  <a:srgbClr val="FF0000"/>
                </a:solidFill>
              </a:rPr>
              <a:t>那预备好了的，</a:t>
            </a:r>
            <a:r>
              <a:rPr lang="zh-CN" altLang="en-US" b="1" dirty="0"/>
              <a:t>同他进去</a:t>
            </a:r>
            <a:r>
              <a:rPr lang="zh-CN" altLang="en-US" b="1" dirty="0">
                <a:solidFill>
                  <a:srgbClr val="FF0000"/>
                </a:solidFill>
              </a:rPr>
              <a:t>坐席</a:t>
            </a:r>
            <a:r>
              <a:rPr lang="zh-CN" altLang="en-US" b="1" dirty="0"/>
              <a:t>。门就关了。</a:t>
            </a:r>
            <a:endParaRPr lang="en-US" altLang="zh-CN" b="1" dirty="0"/>
          </a:p>
          <a:p>
            <a:pPr marL="0" indent="0">
              <a:buNone/>
            </a:pPr>
            <a:r>
              <a:rPr lang="zh-CN" altLang="en-US" b="1" dirty="0"/>
              <a:t>其余的童女，随后也来了，说，主阿，主阿，给我们开门。祂却回答说，我实在告诉你们，</a:t>
            </a:r>
            <a:r>
              <a:rPr lang="zh-CN" altLang="en-US" b="1" dirty="0">
                <a:solidFill>
                  <a:srgbClr val="FF0000"/>
                </a:solidFill>
              </a:rPr>
              <a:t>我不认识你们</a:t>
            </a:r>
            <a:r>
              <a:rPr lang="zh-CN" altLang="en-US" b="1" dirty="0"/>
              <a:t>。</a:t>
            </a:r>
            <a:endParaRPr lang="en-US" altLang="zh-CN" b="1" dirty="0"/>
          </a:p>
          <a:p>
            <a:pPr marL="0" indent="0">
              <a:buNone/>
            </a:pPr>
            <a:r>
              <a:rPr lang="zh-CN" altLang="en-US" b="1" dirty="0"/>
              <a:t>所以你们要</a:t>
            </a:r>
            <a:r>
              <a:rPr lang="zh-CN" altLang="en-US" b="1" dirty="0">
                <a:solidFill>
                  <a:srgbClr val="FF0000"/>
                </a:solidFill>
              </a:rPr>
              <a:t>儆醒</a:t>
            </a:r>
            <a:r>
              <a:rPr lang="zh-CN" altLang="en-US" b="1" dirty="0"/>
              <a:t>，因为那日子，那时辰，你们不知道。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40749191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sz="4000" b="1" dirty="0"/>
              <a:t>启示录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405" y="851026"/>
            <a:ext cx="8519311" cy="56674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b="1" dirty="0"/>
              <a:t>1:10</a:t>
            </a:r>
            <a:r>
              <a:rPr lang="zh-CN" altLang="en-US" b="1" dirty="0"/>
              <a:t>当主日</a:t>
            </a:r>
            <a:r>
              <a:rPr lang="zh-CN" altLang="en-US" b="1" dirty="0">
                <a:solidFill>
                  <a:srgbClr val="FF0000"/>
                </a:solidFill>
              </a:rPr>
              <a:t>我被圣灵感动</a:t>
            </a:r>
            <a:r>
              <a:rPr lang="zh-CN" altLang="en-US" b="1" dirty="0"/>
              <a:t>，听见在我后面有大声音如吹号说，</a:t>
            </a:r>
            <a:r>
              <a:rPr lang="en-US" altLang="zh-CN" b="1" dirty="0"/>
              <a:t>……(</a:t>
            </a:r>
            <a:r>
              <a:rPr lang="zh-CN" altLang="en-US" b="1" dirty="0"/>
              <a:t>主对教会的心意以及对得胜者的呼召和应许</a:t>
            </a:r>
            <a:r>
              <a:rPr lang="en-US" altLang="zh-CN" b="1" dirty="0"/>
              <a:t>)</a:t>
            </a:r>
            <a:r>
              <a:rPr lang="en-US" b="1" dirty="0"/>
              <a:t> (1:9-3:22)</a:t>
            </a:r>
            <a:endParaRPr lang="en-US" altLang="zh-CN" b="1" dirty="0"/>
          </a:p>
          <a:p>
            <a:pPr marL="0" indent="0">
              <a:buNone/>
            </a:pPr>
            <a:r>
              <a:rPr lang="en-US" altLang="zh-CN" b="1" dirty="0"/>
              <a:t>4:2</a:t>
            </a:r>
            <a:r>
              <a:rPr lang="zh-CN" altLang="en-US" b="1" dirty="0">
                <a:solidFill>
                  <a:srgbClr val="FF0000"/>
                </a:solidFill>
              </a:rPr>
              <a:t>我立刻被圣灵感动</a:t>
            </a:r>
            <a:r>
              <a:rPr lang="zh-CN" altLang="en-US" b="1" dirty="0"/>
              <a:t>，见有一个宝座安置在天上，又有一位坐在宝座上。</a:t>
            </a:r>
            <a:r>
              <a:rPr lang="en-US" altLang="zh-CN" b="1" dirty="0"/>
              <a:t>(</a:t>
            </a:r>
            <a:r>
              <a:rPr lang="zh-CN" altLang="en-US" b="1" dirty="0"/>
              <a:t>宝座前的启示</a:t>
            </a:r>
            <a:r>
              <a:rPr lang="en-US" altLang="zh-CN" b="1" dirty="0"/>
              <a:t>)</a:t>
            </a:r>
            <a:r>
              <a:rPr lang="en-US" b="1" dirty="0"/>
              <a:t> (4:1-16:21) </a:t>
            </a:r>
            <a:endParaRPr lang="en-US" altLang="zh-CN" b="1" dirty="0"/>
          </a:p>
          <a:p>
            <a:pPr marL="0" indent="0">
              <a:buNone/>
            </a:pPr>
            <a:r>
              <a:rPr lang="en-US" altLang="zh-CN" b="1" dirty="0"/>
              <a:t>17:3</a:t>
            </a:r>
            <a:r>
              <a:rPr lang="zh-CN" altLang="en-US" b="1" dirty="0">
                <a:solidFill>
                  <a:srgbClr val="FF0000"/>
                </a:solidFill>
              </a:rPr>
              <a:t>我被圣灵感动</a:t>
            </a:r>
            <a:r>
              <a:rPr lang="zh-CN" altLang="en-US" b="1" dirty="0"/>
              <a:t>，天使带我到旷野去。我就看见一个</a:t>
            </a:r>
            <a:r>
              <a:rPr lang="zh-CN" altLang="en-US" b="1" dirty="0">
                <a:solidFill>
                  <a:srgbClr val="FF0000"/>
                </a:solidFill>
              </a:rPr>
              <a:t>女人</a:t>
            </a:r>
            <a:r>
              <a:rPr lang="zh-CN" altLang="en-US" b="1" dirty="0"/>
              <a:t>骑在朱红色的兽上。那兽有七头十角，遍体有亵渎的名号。</a:t>
            </a:r>
            <a:r>
              <a:rPr lang="en-US" altLang="zh-CN" b="1" dirty="0"/>
              <a:t>(</a:t>
            </a:r>
            <a:r>
              <a:rPr lang="zh-CN" altLang="en-US" b="1" dirty="0"/>
              <a:t>刑罚大淫妇及刑罚大淫妇之后的异象</a:t>
            </a:r>
            <a:r>
              <a:rPr lang="en-US" altLang="zh-CN" b="1" dirty="0"/>
              <a:t>)</a:t>
            </a:r>
            <a:r>
              <a:rPr lang="en-US" b="1" dirty="0"/>
              <a:t> (17:1-20:15)</a:t>
            </a:r>
          </a:p>
          <a:p>
            <a:pPr marL="0" indent="0">
              <a:buNone/>
            </a:pPr>
            <a:r>
              <a:rPr lang="en-US" altLang="zh-CN" b="1" dirty="0"/>
              <a:t>21:10</a:t>
            </a:r>
            <a:r>
              <a:rPr lang="zh-CN" altLang="en-US" b="1" dirty="0">
                <a:solidFill>
                  <a:srgbClr val="FF0000"/>
                </a:solidFill>
              </a:rPr>
              <a:t>我被圣灵感动</a:t>
            </a:r>
            <a:r>
              <a:rPr lang="zh-CN" altLang="en-US" b="1" dirty="0"/>
              <a:t>，天使就带我到一座高大的山，将那由神那里从天而降的圣城耶路撒冷指示我。</a:t>
            </a:r>
            <a:r>
              <a:rPr lang="en-US" altLang="zh-CN" b="1" dirty="0"/>
              <a:t>(</a:t>
            </a:r>
            <a:r>
              <a:rPr lang="zh-CN" altLang="en-US" b="1" dirty="0">
                <a:solidFill>
                  <a:srgbClr val="FF0000"/>
                </a:solidFill>
              </a:rPr>
              <a:t>新妇</a:t>
            </a:r>
            <a:r>
              <a:rPr lang="zh-CN" altLang="en-US" b="1" dirty="0"/>
              <a:t>就是羔羊的妻</a:t>
            </a:r>
            <a:r>
              <a:rPr lang="en-US" b="1" dirty="0"/>
              <a:t>(</a:t>
            </a:r>
            <a:r>
              <a:rPr lang="zh-CN" altLang="en-US" b="1" dirty="0"/>
              <a:t>圣城新耶路撒冷</a:t>
            </a:r>
            <a:r>
              <a:rPr lang="en-US" b="1" dirty="0"/>
              <a:t>)</a:t>
            </a:r>
            <a:r>
              <a:rPr lang="zh-CN" altLang="en-US" b="1" dirty="0"/>
              <a:t>荣耀的异象</a:t>
            </a:r>
            <a:r>
              <a:rPr lang="en-US" altLang="zh-CN" b="1" dirty="0"/>
              <a:t>)</a:t>
            </a:r>
            <a:r>
              <a:rPr lang="en-US" b="1" dirty="0"/>
              <a:t>(21:1-22:21)</a:t>
            </a:r>
            <a:endParaRPr lang="zh-CN" altLang="en-US" b="1" dirty="0"/>
          </a:p>
          <a:p>
            <a:pPr marL="0" indent="0">
              <a:buNone/>
            </a:pPr>
            <a:endParaRPr lang="zh-CN" altLang="en-US" b="1" dirty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955268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9398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哥林多前书</a:t>
            </a:r>
            <a:r>
              <a:rPr lang="en-US" altLang="zh-CN" b="1" dirty="0"/>
              <a:t>8</a:t>
            </a:r>
            <a:r>
              <a:rPr lang="zh-CN" altLang="en-US" b="1" dirty="0"/>
              <a:t>章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/>
              <a:t>若有人</a:t>
            </a:r>
            <a:r>
              <a:rPr lang="zh-CN" altLang="en-US" sz="3200" b="1" dirty="0">
                <a:solidFill>
                  <a:srgbClr val="FF0000"/>
                </a:solidFill>
              </a:rPr>
              <a:t>爱神</a:t>
            </a:r>
            <a:r>
              <a:rPr lang="zh-CN" altLang="en-US" sz="3200" b="1" dirty="0"/>
              <a:t>，这人乃是神所</a:t>
            </a:r>
            <a:r>
              <a:rPr lang="zh-CN" altLang="en-US" sz="3200" b="1" dirty="0">
                <a:solidFill>
                  <a:srgbClr val="FF0000"/>
                </a:solidFill>
              </a:rPr>
              <a:t>知道</a:t>
            </a:r>
            <a:r>
              <a:rPr lang="zh-CN" altLang="en-US" sz="3200" b="1" dirty="0"/>
              <a:t>的。 </a:t>
            </a:r>
            <a:br>
              <a:rPr lang="zh-CN" altLang="en-US" sz="3200" b="1" dirty="0"/>
            </a:br>
            <a:r>
              <a:rPr lang="en-US" sz="3200" b="1" dirty="0"/>
              <a:t>But the man who loves God is </a:t>
            </a:r>
            <a:r>
              <a:rPr lang="en-US" sz="3200" b="1" dirty="0">
                <a:solidFill>
                  <a:srgbClr val="FF0000"/>
                </a:solidFill>
              </a:rPr>
              <a:t>known</a:t>
            </a:r>
            <a:r>
              <a:rPr lang="en-US" sz="3200" b="1" dirty="0"/>
              <a:t> by God.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25494754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1921"/>
            <a:ext cx="8317230" cy="777240"/>
          </a:xfrm>
        </p:spPr>
        <p:txBody>
          <a:bodyPr>
            <a:normAutofit/>
          </a:bodyPr>
          <a:lstStyle/>
          <a:p>
            <a:pPr algn="ctr"/>
            <a:r>
              <a:rPr lang="zh-CN" altLang="en-US" sz="3600" b="1" dirty="0">
                <a:latin typeface="+mn-ea"/>
                <a:ea typeface="+mn-ea"/>
              </a:rPr>
              <a:t>路加福音</a:t>
            </a:r>
            <a:r>
              <a:rPr lang="en-US" altLang="zh-CN" sz="3600" b="1" dirty="0">
                <a:latin typeface="+mn-ea"/>
                <a:ea typeface="+mn-ea"/>
              </a:rPr>
              <a:t>14</a:t>
            </a:r>
            <a:r>
              <a:rPr lang="zh-CN" altLang="en-US" sz="3600" b="1" dirty="0">
                <a:latin typeface="+mn-ea"/>
                <a:ea typeface="+mn-ea"/>
              </a:rPr>
              <a:t>章</a:t>
            </a:r>
            <a:endParaRPr lang="en-US" altLang="en-US" sz="3600" b="1" dirty="0">
              <a:latin typeface="+mn-ea"/>
              <a:ea typeface="+mn-ea"/>
            </a:endParaRPr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" y="1097281"/>
            <a:ext cx="8823960" cy="556259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altLang="zh-CN" sz="12800" b="1" dirty="0">
                <a:latin typeface="+mn-ea"/>
              </a:rPr>
              <a:t>16</a:t>
            </a:r>
            <a:r>
              <a:rPr lang="zh-CN" altLang="en-US" sz="12800" b="1" dirty="0">
                <a:latin typeface="+mn-ea"/>
              </a:rPr>
              <a:t>耶稣对他说，有一人摆设大筵席，请了许多客。</a:t>
            </a:r>
          </a:p>
          <a:p>
            <a:pPr marL="0" indent="0">
              <a:buNone/>
            </a:pPr>
            <a:r>
              <a:rPr lang="en-US" altLang="zh-CN" sz="12800" b="1" dirty="0">
                <a:latin typeface="+mn-ea"/>
              </a:rPr>
              <a:t>17……</a:t>
            </a:r>
            <a:r>
              <a:rPr lang="zh-CN" altLang="en-US" sz="12800" b="1" dirty="0">
                <a:latin typeface="+mn-ea"/>
              </a:rPr>
              <a:t>打发仆人去对所请的人说</a:t>
            </a:r>
            <a:r>
              <a:rPr lang="en-US" altLang="zh-CN" sz="12800" b="1" dirty="0">
                <a:latin typeface="+mn-ea"/>
              </a:rPr>
              <a:t>,</a:t>
            </a:r>
            <a:r>
              <a:rPr lang="zh-CN" altLang="en-US" sz="12800" b="1" dirty="0">
                <a:latin typeface="+mn-ea"/>
              </a:rPr>
              <a:t>请来吧。样样都</a:t>
            </a:r>
            <a:endParaRPr lang="en-US" altLang="zh-CN" sz="12800" b="1" dirty="0">
              <a:latin typeface="+mn-ea"/>
            </a:endParaRPr>
          </a:p>
          <a:p>
            <a:pPr marL="0" indent="0">
              <a:buNone/>
            </a:pPr>
            <a:r>
              <a:rPr lang="zh-CN" altLang="en-US" sz="12800" b="1" dirty="0">
                <a:latin typeface="+mn-ea"/>
              </a:rPr>
              <a:t>齐备了。</a:t>
            </a:r>
          </a:p>
          <a:p>
            <a:pPr marL="0" indent="0">
              <a:buNone/>
            </a:pPr>
            <a:r>
              <a:rPr lang="en-US" altLang="zh-CN" sz="12800" b="1" dirty="0">
                <a:latin typeface="+mn-ea"/>
              </a:rPr>
              <a:t>18</a:t>
            </a:r>
            <a:r>
              <a:rPr lang="zh-CN" altLang="en-US" sz="12800" b="1" dirty="0">
                <a:solidFill>
                  <a:srgbClr val="FF0000"/>
                </a:solidFill>
                <a:latin typeface="+mn-ea"/>
              </a:rPr>
              <a:t>众人一口同音的推辞</a:t>
            </a:r>
            <a:r>
              <a:rPr lang="zh-CN" altLang="en-US" sz="12800" b="1" dirty="0">
                <a:latin typeface="+mn-ea"/>
              </a:rPr>
              <a:t>。头一个说，我买了一块</a:t>
            </a:r>
            <a:endParaRPr lang="en-US" altLang="zh-CN" sz="12800" b="1" dirty="0">
              <a:latin typeface="+mn-ea"/>
            </a:endParaRPr>
          </a:p>
          <a:p>
            <a:pPr marL="0" indent="0">
              <a:buNone/>
            </a:pPr>
            <a:r>
              <a:rPr lang="zh-CN" altLang="en-US" sz="12800" b="1" dirty="0">
                <a:latin typeface="+mn-ea"/>
              </a:rPr>
              <a:t>地，必须去看看。请你</a:t>
            </a:r>
            <a:r>
              <a:rPr lang="zh-CN" altLang="en-US" sz="12800" b="1" dirty="0">
                <a:solidFill>
                  <a:srgbClr val="FF0000"/>
                </a:solidFill>
                <a:latin typeface="+mn-ea"/>
              </a:rPr>
              <a:t>准我辞</a:t>
            </a:r>
            <a:r>
              <a:rPr lang="zh-CN" altLang="en-US" sz="12800" b="1" dirty="0">
                <a:latin typeface="+mn-ea"/>
              </a:rPr>
              <a:t>了。</a:t>
            </a:r>
          </a:p>
          <a:p>
            <a:pPr marL="0" indent="0">
              <a:buNone/>
            </a:pPr>
            <a:r>
              <a:rPr lang="en-US" altLang="zh-CN" sz="12800" b="1" dirty="0">
                <a:latin typeface="+mn-ea"/>
              </a:rPr>
              <a:t>19</a:t>
            </a:r>
            <a:r>
              <a:rPr lang="zh-CN" altLang="en-US" sz="12800" b="1" dirty="0">
                <a:latin typeface="+mn-ea"/>
              </a:rPr>
              <a:t>又有一个说</a:t>
            </a:r>
            <a:r>
              <a:rPr lang="en-US" altLang="zh-CN" sz="12800" b="1" dirty="0">
                <a:latin typeface="+mn-ea"/>
              </a:rPr>
              <a:t>,</a:t>
            </a:r>
            <a:r>
              <a:rPr lang="zh-CN" altLang="en-US" sz="12800" b="1" dirty="0">
                <a:latin typeface="+mn-ea"/>
              </a:rPr>
              <a:t>我买了五对牛</a:t>
            </a:r>
            <a:r>
              <a:rPr lang="en-US" altLang="zh-CN" sz="12800" b="1" dirty="0">
                <a:latin typeface="+mn-ea"/>
              </a:rPr>
              <a:t>,</a:t>
            </a:r>
            <a:r>
              <a:rPr lang="zh-CN" altLang="en-US" sz="12800" b="1" dirty="0">
                <a:latin typeface="+mn-ea"/>
              </a:rPr>
              <a:t>要去试一试。请你</a:t>
            </a:r>
            <a:endParaRPr lang="en-US" altLang="zh-CN" sz="12800" b="1" dirty="0">
              <a:latin typeface="+mn-ea"/>
            </a:endParaRPr>
          </a:p>
          <a:p>
            <a:pPr marL="0" indent="0">
              <a:buNone/>
            </a:pPr>
            <a:r>
              <a:rPr lang="zh-CN" altLang="en-US" sz="12800" b="1" dirty="0">
                <a:solidFill>
                  <a:srgbClr val="FF0000"/>
                </a:solidFill>
                <a:latin typeface="+mn-ea"/>
              </a:rPr>
              <a:t>准我辞</a:t>
            </a:r>
            <a:r>
              <a:rPr lang="zh-CN" altLang="en-US" sz="12800" b="1" dirty="0">
                <a:latin typeface="+mn-ea"/>
              </a:rPr>
              <a:t>了。</a:t>
            </a:r>
          </a:p>
          <a:p>
            <a:pPr marL="0" indent="0">
              <a:buNone/>
            </a:pPr>
            <a:r>
              <a:rPr lang="en-US" altLang="zh-CN" sz="12800" b="1" dirty="0">
                <a:latin typeface="+mn-ea"/>
              </a:rPr>
              <a:t>20</a:t>
            </a:r>
            <a:r>
              <a:rPr lang="zh-CN" altLang="en-US" sz="12800" b="1" dirty="0">
                <a:latin typeface="+mn-ea"/>
              </a:rPr>
              <a:t>又有一个说，我才娶了妻，所以</a:t>
            </a:r>
            <a:r>
              <a:rPr lang="zh-CN" altLang="en-US" sz="12800" b="1" dirty="0">
                <a:solidFill>
                  <a:srgbClr val="FF0000"/>
                </a:solidFill>
                <a:latin typeface="+mn-ea"/>
              </a:rPr>
              <a:t>不能去</a:t>
            </a:r>
            <a:r>
              <a:rPr lang="zh-CN" altLang="en-US" sz="12800" b="1" dirty="0">
                <a:latin typeface="+mn-ea"/>
              </a:rPr>
              <a:t>。</a:t>
            </a:r>
          </a:p>
          <a:p>
            <a:pPr marL="0" indent="0">
              <a:buNone/>
            </a:pPr>
            <a:r>
              <a:rPr lang="en-US" altLang="zh-CN" sz="12800" b="1" dirty="0">
                <a:latin typeface="+mn-ea"/>
              </a:rPr>
              <a:t>…….</a:t>
            </a:r>
          </a:p>
          <a:p>
            <a:pPr marL="0" indent="0">
              <a:buNone/>
            </a:pPr>
            <a:r>
              <a:rPr lang="en-US" altLang="zh-CN" sz="12800" b="1" dirty="0">
                <a:latin typeface="+mn-ea"/>
              </a:rPr>
              <a:t>24</a:t>
            </a:r>
            <a:r>
              <a:rPr lang="zh-CN" altLang="en-US" sz="12800" b="1" dirty="0">
                <a:latin typeface="+mn-ea"/>
              </a:rPr>
              <a:t>我告诉你们，先前所请的人，没有一个得尝我</a:t>
            </a:r>
            <a:endParaRPr lang="en-US" altLang="zh-CN" sz="12800" b="1" dirty="0">
              <a:latin typeface="+mn-ea"/>
            </a:endParaRPr>
          </a:p>
          <a:p>
            <a:pPr marL="0" indent="0">
              <a:buNone/>
            </a:pPr>
            <a:r>
              <a:rPr lang="zh-CN" altLang="en-US" sz="12800" b="1" dirty="0">
                <a:latin typeface="+mn-ea"/>
              </a:rPr>
              <a:t>的筵席。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09056369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>
                <a:latin typeface="+mn-ea"/>
                <a:ea typeface="+mn-ea"/>
              </a:rPr>
              <a:t>启示录</a:t>
            </a:r>
            <a:r>
              <a:rPr lang="en-US" altLang="zh-CN" b="1" dirty="0">
                <a:latin typeface="+mn-ea"/>
                <a:ea typeface="+mn-ea"/>
              </a:rPr>
              <a:t>6</a:t>
            </a:r>
            <a:r>
              <a:rPr lang="zh-CN" altLang="en-US" b="1" dirty="0">
                <a:latin typeface="+mn-ea"/>
                <a:ea typeface="+mn-ea"/>
              </a:rPr>
              <a:t>章</a:t>
            </a:r>
            <a:endParaRPr lang="en-US" altLang="en-US" b="1" dirty="0">
              <a:latin typeface="+mn-ea"/>
              <a:ea typeface="+mn-ea"/>
            </a:endParaRPr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3200" b="1" dirty="0"/>
              <a:t>1</a:t>
            </a:r>
            <a:r>
              <a:rPr lang="zh-CN" altLang="en-US" sz="3200" b="1" dirty="0"/>
              <a:t>我看见羔羊揭开七印中第一印的时候，就听见四活物中的一个活物，声音如雷，说，你来。</a:t>
            </a:r>
          </a:p>
          <a:p>
            <a:pPr marL="0" indent="0">
              <a:buNone/>
            </a:pPr>
            <a:r>
              <a:rPr lang="en-US" altLang="zh-CN" sz="3200" b="1" dirty="0"/>
              <a:t>2</a:t>
            </a:r>
            <a:r>
              <a:rPr lang="zh-CN" altLang="en-US" sz="3200" b="1" dirty="0"/>
              <a:t>我就观看，见有一匹白马，骑在马上的拿着弓。并有</a:t>
            </a:r>
            <a:r>
              <a:rPr lang="zh-CN" altLang="en-US" sz="3200" b="1" dirty="0">
                <a:solidFill>
                  <a:srgbClr val="FF0000"/>
                </a:solidFill>
              </a:rPr>
              <a:t>冠冕</a:t>
            </a:r>
            <a:r>
              <a:rPr lang="zh-CN" altLang="en-US" sz="3200" b="1" dirty="0"/>
              <a:t>赐给他。他便出来，</a:t>
            </a:r>
            <a:r>
              <a:rPr lang="zh-CN" altLang="en-US" sz="3200" b="1" dirty="0">
                <a:solidFill>
                  <a:srgbClr val="FF0000"/>
                </a:solidFill>
              </a:rPr>
              <a:t>胜了又要胜</a:t>
            </a:r>
            <a:r>
              <a:rPr lang="zh-CN" altLang="en-US" sz="3200" b="1" dirty="0"/>
              <a:t>。</a:t>
            </a:r>
            <a:r>
              <a:rPr lang="en-US" altLang="zh-CN" sz="3200" b="1" dirty="0">
                <a:latin typeface="+mn-ea"/>
              </a:rPr>
              <a:t>(</a:t>
            </a:r>
            <a:r>
              <a:rPr lang="en-US" sz="3200" b="1" dirty="0">
                <a:latin typeface="+mn-ea"/>
              </a:rPr>
              <a:t>I looked, and there before me was a white horse! Its rider held a bow, and he was given </a:t>
            </a:r>
            <a:r>
              <a:rPr lang="en-US" sz="3200" b="1" dirty="0">
                <a:solidFill>
                  <a:srgbClr val="FF0000"/>
                </a:solidFill>
                <a:latin typeface="+mn-ea"/>
              </a:rPr>
              <a:t>a crown</a:t>
            </a:r>
            <a:r>
              <a:rPr lang="en-US" sz="3200" b="1" dirty="0">
                <a:latin typeface="+mn-ea"/>
              </a:rPr>
              <a:t>, and he rode out as a conqueror bent on conquest.</a:t>
            </a:r>
            <a:r>
              <a:rPr lang="en-US" altLang="zh-CN" sz="3200" b="1" dirty="0">
                <a:latin typeface="+mn-ea"/>
              </a:rPr>
              <a:t>)</a:t>
            </a:r>
            <a:endParaRPr lang="zh-CN" altLang="en-US" sz="3200" b="1" dirty="0">
              <a:latin typeface="+mn-ea"/>
            </a:endParaRP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16806382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犹大书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200" b="1" dirty="0"/>
              <a:t>14</a:t>
            </a:r>
            <a:r>
              <a:rPr lang="zh-CN" altLang="en-US" sz="3200" b="1" dirty="0"/>
              <a:t>亚当的七世孙以诺，曾预言这些人说，看哪，主带着他的千万圣者降临</a:t>
            </a:r>
            <a:r>
              <a:rPr lang="zh-CN" altLang="en-US" dirty="0"/>
              <a:t>，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2549043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>
                <a:latin typeface="+mn-ea"/>
                <a:ea typeface="+mn-ea"/>
              </a:rPr>
              <a:t>启示录</a:t>
            </a:r>
            <a:r>
              <a:rPr lang="en-US" altLang="zh-CN" dirty="0">
                <a:latin typeface="+mn-ea"/>
                <a:ea typeface="+mn-ea"/>
              </a:rPr>
              <a:t>14</a:t>
            </a:r>
            <a:r>
              <a:rPr lang="zh-CN" altLang="en-US" dirty="0">
                <a:latin typeface="+mn-ea"/>
                <a:ea typeface="+mn-ea"/>
              </a:rPr>
              <a:t>章</a:t>
            </a:r>
            <a:br>
              <a:rPr lang="zh-CN" altLang="en-US" dirty="0"/>
            </a:br>
            <a:endParaRPr lang="en-US" altLang="en-US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/>
              <a:t>19</a:t>
            </a:r>
            <a:r>
              <a:rPr lang="zh-CN" altLang="en-US" sz="3200" b="1" dirty="0"/>
              <a:t>那天使就把镰刀扔在地上，收取了地上的葡萄，丢在</a:t>
            </a:r>
            <a:r>
              <a:rPr lang="zh-CN" altLang="en-US" sz="3200" b="1" dirty="0">
                <a:solidFill>
                  <a:srgbClr val="FF0000"/>
                </a:solidFill>
              </a:rPr>
              <a:t>神忿怒的大酒榨</a:t>
            </a:r>
            <a:r>
              <a:rPr lang="zh-CN" altLang="en-US" sz="3200" b="1" dirty="0"/>
              <a:t>中。</a:t>
            </a:r>
            <a:endParaRPr lang="en-US" altLang="zh-CN" sz="3200" b="1" dirty="0"/>
          </a:p>
          <a:p>
            <a:r>
              <a:rPr lang="en-US" altLang="zh-CN" sz="3200" b="1" dirty="0"/>
              <a:t>20</a:t>
            </a:r>
            <a:r>
              <a:rPr lang="zh-CN" altLang="en-US" dirty="0"/>
              <a:t> </a:t>
            </a:r>
            <a:r>
              <a:rPr lang="zh-CN" altLang="en-US" sz="3200" b="1" dirty="0"/>
              <a:t>那酒榨踹在城外，就有血从酒榨里流出来，高到马的嚼环，远有六百里。</a:t>
            </a:r>
            <a:r>
              <a:rPr lang="zh-CN" altLang="en-US" dirty="0"/>
              <a:t> 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31745563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>
                <a:latin typeface="+mn-ea"/>
                <a:ea typeface="+mn-ea"/>
              </a:rPr>
              <a:t>以赛亚书</a:t>
            </a:r>
            <a:r>
              <a:rPr lang="en-US" altLang="zh-CN" b="1" dirty="0">
                <a:latin typeface="+mn-ea"/>
                <a:ea typeface="+mn-ea"/>
              </a:rPr>
              <a:t>13</a:t>
            </a:r>
            <a:r>
              <a:rPr lang="zh-CN" altLang="en-US" b="1" dirty="0">
                <a:latin typeface="+mn-ea"/>
                <a:ea typeface="+mn-ea"/>
              </a:rPr>
              <a:t>章</a:t>
            </a:r>
            <a:endParaRPr lang="en-US" altLang="en-US" b="1" dirty="0">
              <a:latin typeface="+mn-ea"/>
              <a:ea typeface="+mn-ea"/>
            </a:endParaRPr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3200" b="1" dirty="0">
                <a:latin typeface="+mn-ea"/>
              </a:rPr>
              <a:t>11</a:t>
            </a:r>
            <a:r>
              <a:rPr lang="zh-CN" altLang="en-US" sz="3200" b="1" dirty="0">
                <a:latin typeface="+mn-ea"/>
              </a:rPr>
              <a:t>我必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因邪恶，刑罚世界，因罪孽，刑罚恶人</a:t>
            </a:r>
            <a:r>
              <a:rPr lang="zh-CN" altLang="en-US" sz="3200" b="1" dirty="0">
                <a:latin typeface="+mn-ea"/>
              </a:rPr>
              <a:t>。使骄傲人的狂妄止息，制伏强暴人的狂傲。</a:t>
            </a:r>
          </a:p>
          <a:p>
            <a:pPr marL="0" indent="0">
              <a:buNone/>
            </a:pPr>
            <a:r>
              <a:rPr lang="en-US" altLang="zh-CN" sz="3200" b="1" dirty="0">
                <a:latin typeface="+mn-ea"/>
              </a:rPr>
              <a:t>12</a:t>
            </a:r>
            <a:r>
              <a:rPr lang="zh-CN" altLang="en-US" sz="3200" b="1" dirty="0">
                <a:latin typeface="+mn-ea"/>
              </a:rPr>
              <a:t>我必使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人比精金还少</a:t>
            </a:r>
            <a:r>
              <a:rPr lang="zh-CN" altLang="en-US" sz="3200" b="1" dirty="0">
                <a:latin typeface="+mn-ea"/>
              </a:rPr>
              <a:t>，使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人比俄斐纯金更少。</a:t>
            </a:r>
          </a:p>
          <a:p>
            <a:pPr marL="0" indent="0">
              <a:buNone/>
            </a:pPr>
            <a:r>
              <a:rPr lang="en-US" altLang="zh-CN" sz="3200" b="1" dirty="0">
                <a:latin typeface="+mn-ea"/>
              </a:rPr>
              <a:t>13</a:t>
            </a:r>
            <a:r>
              <a:rPr lang="zh-CN" altLang="en-US" sz="3200" b="1" dirty="0">
                <a:latin typeface="+mn-ea"/>
              </a:rPr>
              <a:t>我万军之耶和华在忿恨中发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烈怒的日子</a:t>
            </a:r>
            <a:r>
              <a:rPr lang="zh-CN" altLang="en-US" sz="3200" b="1" dirty="0">
                <a:latin typeface="+mn-ea"/>
              </a:rPr>
              <a:t>，必使天震动，使地摇撼，离其本位。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05117197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10795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89560" y="743584"/>
            <a:ext cx="8671560" cy="5657215"/>
          </a:xfrm>
        </p:spPr>
        <p:txBody>
          <a:bodyPr>
            <a:noAutofit/>
          </a:bodyPr>
          <a:lstStyle/>
          <a:p>
            <a:r>
              <a:rPr lang="zh-CN" altLang="en-US" sz="3200" b="1" dirty="0"/>
              <a:t>历代志上</a:t>
            </a:r>
            <a:r>
              <a:rPr lang="en-US" altLang="zh-CN" sz="3200" b="1" dirty="0"/>
              <a:t>16:11</a:t>
            </a:r>
            <a:r>
              <a:rPr lang="zh-CN" altLang="en-US" sz="3200" b="1" dirty="0"/>
              <a:t>要</a:t>
            </a:r>
            <a:r>
              <a:rPr lang="zh-CN" altLang="en-US" sz="3200" b="1" dirty="0">
                <a:solidFill>
                  <a:srgbClr val="FF0000"/>
                </a:solidFill>
              </a:rPr>
              <a:t>寻求</a:t>
            </a:r>
            <a:r>
              <a:rPr lang="zh-CN" altLang="en-US" sz="3200" b="1" dirty="0"/>
              <a:t>耶和华与</a:t>
            </a:r>
            <a:r>
              <a:rPr lang="zh-CN" altLang="en-US" sz="3200" b="1" dirty="0">
                <a:solidFill>
                  <a:srgbClr val="FF0000"/>
                </a:solidFill>
              </a:rPr>
              <a:t>祂的能力</a:t>
            </a:r>
            <a:r>
              <a:rPr lang="zh-CN" altLang="en-US" sz="3200" b="1" dirty="0"/>
              <a:t>，时常寻求祂的面</a:t>
            </a:r>
            <a:endParaRPr lang="en-US" altLang="zh-CN" sz="3200" b="1" dirty="0"/>
          </a:p>
          <a:p>
            <a:endParaRPr lang="en-US" altLang="en-US" sz="3200" b="1" dirty="0"/>
          </a:p>
          <a:p>
            <a:r>
              <a:rPr lang="zh-CN" altLang="en-US" sz="3200" b="1" dirty="0"/>
              <a:t>路加福音</a:t>
            </a:r>
            <a:r>
              <a:rPr lang="en-US" altLang="zh-CN" sz="3200" b="1" dirty="0"/>
              <a:t>10:19</a:t>
            </a:r>
            <a:r>
              <a:rPr lang="zh-CN" altLang="en-US" sz="3200" b="1" dirty="0"/>
              <a:t>我</a:t>
            </a:r>
            <a:r>
              <a:rPr lang="zh-CN" altLang="en-US" sz="3200" b="1" dirty="0">
                <a:solidFill>
                  <a:srgbClr val="FF0000"/>
                </a:solidFill>
              </a:rPr>
              <a:t>已经给</a:t>
            </a:r>
            <a:r>
              <a:rPr lang="zh-CN" altLang="en-US" sz="3200" b="1" dirty="0"/>
              <a:t>你们</a:t>
            </a:r>
            <a:r>
              <a:rPr lang="zh-CN" altLang="en-US" sz="3200" b="1" dirty="0">
                <a:solidFill>
                  <a:srgbClr val="FF0000"/>
                </a:solidFill>
              </a:rPr>
              <a:t>权柄</a:t>
            </a:r>
            <a:r>
              <a:rPr lang="zh-CN" altLang="en-US" sz="3200" b="1" dirty="0"/>
              <a:t>，可以践踏蛇和蝎子，又胜过仇敌一切的</a:t>
            </a:r>
            <a:r>
              <a:rPr lang="zh-CN" altLang="en-US" sz="3200" b="1" dirty="0">
                <a:solidFill>
                  <a:srgbClr val="FF0000"/>
                </a:solidFill>
              </a:rPr>
              <a:t>能力</a:t>
            </a:r>
            <a:r>
              <a:rPr lang="zh-CN" altLang="en-US" sz="3200" b="1" dirty="0"/>
              <a:t>，断没有什么能害你们。</a:t>
            </a:r>
            <a:endParaRPr lang="en-US" altLang="zh-CN" sz="3200" b="1" dirty="0"/>
          </a:p>
          <a:p>
            <a:endParaRPr lang="en-US" altLang="zh-CN" sz="3200" b="1" dirty="0"/>
          </a:p>
          <a:p>
            <a:r>
              <a:rPr lang="zh-CN" altLang="en-US" sz="3200" b="1" dirty="0"/>
              <a:t> 哥林多后书</a:t>
            </a:r>
            <a:r>
              <a:rPr lang="en-US" altLang="zh-CN" sz="3200" b="1" dirty="0"/>
              <a:t>4:7 </a:t>
            </a:r>
            <a:r>
              <a:rPr lang="zh-CN" altLang="en-US" sz="3200" b="1" dirty="0"/>
              <a:t>我们有这宝贝放在瓦器里，要显明这</a:t>
            </a:r>
            <a:r>
              <a:rPr lang="zh-CN" altLang="en-US" sz="3200" b="1" dirty="0">
                <a:solidFill>
                  <a:srgbClr val="FF0000"/>
                </a:solidFill>
              </a:rPr>
              <a:t>莫大的能力</a:t>
            </a:r>
            <a:r>
              <a:rPr lang="zh-CN" altLang="en-US" sz="3200" b="1" dirty="0"/>
              <a:t>，是出于神，不是出于我们。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56441964"/>
      </p:ext>
    </p:extLst>
  </p:cSld>
  <p:clrMapOvr>
    <a:masterClrMapping/>
  </p:clrMapOvr>
  <p:transition spd="slow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马太福音</a:t>
            </a:r>
            <a:r>
              <a:rPr lang="en-US" altLang="zh-CN" b="1" dirty="0"/>
              <a:t>18</a:t>
            </a:r>
            <a:r>
              <a:rPr lang="zh-CN" altLang="en-US" b="1" dirty="0"/>
              <a:t>章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/>
              <a:t>18</a:t>
            </a:r>
            <a:r>
              <a:rPr lang="zh-CN" altLang="en-US" sz="3200" b="1" dirty="0"/>
              <a:t>我实在告诉你们，凡你们在地上所捆绑的，在天上也要捆绑。凡你们在地上所释放的，在天上也要释放。 </a:t>
            </a:r>
            <a:br>
              <a:rPr lang="zh-CN" altLang="en-US" sz="3200" b="1" dirty="0"/>
            </a:br>
            <a:r>
              <a:rPr lang="en-US" altLang="zh-CN" sz="3200" b="1" dirty="0"/>
              <a:t>"</a:t>
            </a:r>
            <a:r>
              <a:rPr lang="en-US" sz="3200" b="1" dirty="0">
                <a:solidFill>
                  <a:srgbClr val="FF0000"/>
                </a:solidFill>
              </a:rPr>
              <a:t>I tell you the truth</a:t>
            </a:r>
            <a:r>
              <a:rPr lang="en-US" sz="3200" b="1" dirty="0"/>
              <a:t>, whatever you bind on earth will be bound in heaven, and whatever you loose on earth will be loosed in heaven.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915647102"/>
      </p:ext>
    </p:extLst>
  </p:cSld>
  <p:clrMapOvr>
    <a:masterClrMapping/>
  </p:clrMapOvr>
  <p:transition spd="slow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768590" cy="1036954"/>
          </a:xfrm>
        </p:spPr>
        <p:txBody>
          <a:bodyPr/>
          <a:lstStyle/>
          <a:p>
            <a:pPr algn="ctr"/>
            <a:r>
              <a:rPr lang="zh-CN" altLang="en-US" b="1" dirty="0"/>
              <a:t>哥林多前书</a:t>
            </a:r>
            <a:r>
              <a:rPr lang="en-US" altLang="zh-CN" b="1" dirty="0"/>
              <a:t>6</a:t>
            </a:r>
            <a:r>
              <a:rPr lang="zh-CN" altLang="en-US" b="1" dirty="0"/>
              <a:t>章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3200" b="1" dirty="0"/>
              <a:t>2</a:t>
            </a:r>
            <a:r>
              <a:rPr lang="zh-CN" altLang="en-US" sz="3200" b="1" dirty="0"/>
              <a:t>岂不知</a:t>
            </a:r>
            <a:r>
              <a:rPr lang="zh-CN" altLang="en-US" sz="3200" b="1" dirty="0">
                <a:solidFill>
                  <a:srgbClr val="FF0000"/>
                </a:solidFill>
              </a:rPr>
              <a:t>圣徒要审判世界</a:t>
            </a:r>
            <a:r>
              <a:rPr lang="zh-CN" altLang="en-US" sz="3200" b="1" dirty="0"/>
              <a:t>吗？若世界为你们所审，难道你们不配审判这最小的事吗？</a:t>
            </a:r>
          </a:p>
          <a:p>
            <a:pPr marL="0" indent="0">
              <a:buNone/>
            </a:pPr>
            <a:r>
              <a:rPr lang="en-US" altLang="zh-CN" sz="3200" b="1" dirty="0"/>
              <a:t>3</a:t>
            </a:r>
            <a:r>
              <a:rPr lang="zh-CN" altLang="en-US" sz="3200" b="1" dirty="0"/>
              <a:t>岂不知</a:t>
            </a:r>
            <a:r>
              <a:rPr lang="zh-CN" altLang="en-US" sz="3200" b="1" dirty="0">
                <a:solidFill>
                  <a:srgbClr val="FF0000"/>
                </a:solidFill>
              </a:rPr>
              <a:t>我们要审判天使</a:t>
            </a:r>
            <a:r>
              <a:rPr lang="zh-CN" altLang="en-US" sz="3200" b="1" dirty="0"/>
              <a:t>吗？何况今生的事呢？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6645161"/>
      </p:ext>
    </p:extLst>
  </p:cSld>
  <p:clrMapOvr>
    <a:masterClrMapping/>
  </p:clrMapOvr>
  <p:transition spd="slow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06474"/>
          </a:xfrm>
        </p:spPr>
        <p:txBody>
          <a:bodyPr/>
          <a:lstStyle/>
          <a:p>
            <a:pPr algn="ctr"/>
            <a:r>
              <a:rPr lang="zh-CN" altLang="en-US" b="1" dirty="0">
                <a:latin typeface="+mn-ea"/>
                <a:ea typeface="+mn-ea"/>
              </a:rPr>
              <a:t>启示录</a:t>
            </a:r>
            <a:r>
              <a:rPr lang="en-US" altLang="zh-CN" b="1" dirty="0">
                <a:latin typeface="+mn-ea"/>
                <a:ea typeface="+mn-ea"/>
              </a:rPr>
              <a:t>6</a:t>
            </a:r>
            <a:r>
              <a:rPr lang="zh-CN" altLang="en-US" b="1" dirty="0">
                <a:latin typeface="+mn-ea"/>
                <a:ea typeface="+mn-ea"/>
              </a:rPr>
              <a:t>章</a:t>
            </a:r>
            <a:endParaRPr lang="en-US" altLang="en-US" b="1" dirty="0">
              <a:latin typeface="+mn-ea"/>
              <a:ea typeface="+mn-ea"/>
            </a:endParaRPr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1601"/>
            <a:ext cx="7886700" cy="4805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b="1" dirty="0">
                <a:latin typeface="+mn-ea"/>
              </a:rPr>
              <a:t>9</a:t>
            </a:r>
            <a:r>
              <a:rPr lang="zh-CN" altLang="en-US" sz="3200" b="1" dirty="0">
                <a:latin typeface="+mn-ea"/>
              </a:rPr>
              <a:t>揭开第五印的时候，我看见在祭坛底下</a:t>
            </a:r>
            <a:r>
              <a:rPr lang="en-US" altLang="zh-CN" sz="3200" b="1" dirty="0">
                <a:latin typeface="+mn-ea"/>
              </a:rPr>
              <a:t>,</a:t>
            </a:r>
            <a:r>
              <a:rPr lang="zh-CN" altLang="en-US" sz="3200" b="1" dirty="0">
                <a:latin typeface="+mn-ea"/>
              </a:rPr>
              <a:t>有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为神的道，并为作见证，被杀之人的灵魂。</a:t>
            </a:r>
          </a:p>
          <a:p>
            <a:pPr marL="0" indent="0">
              <a:buNone/>
            </a:pPr>
            <a:r>
              <a:rPr lang="en-US" altLang="zh-CN" sz="3200" b="1" dirty="0">
                <a:latin typeface="+mn-ea"/>
              </a:rPr>
              <a:t>10</a:t>
            </a:r>
            <a:r>
              <a:rPr lang="zh-CN" altLang="en-US" sz="3200" b="1" dirty="0">
                <a:latin typeface="+mn-ea"/>
              </a:rPr>
              <a:t>大声喊着说，圣洁真实的主阿，你不审判住在地上的人给我们伸流血的冤，要等到几时呢？</a:t>
            </a:r>
          </a:p>
          <a:p>
            <a:pPr marL="0" indent="0">
              <a:buNone/>
            </a:pPr>
            <a:r>
              <a:rPr lang="en-US" altLang="zh-CN" sz="3200" b="1" dirty="0">
                <a:latin typeface="+mn-ea"/>
              </a:rPr>
              <a:t>11</a:t>
            </a:r>
            <a:r>
              <a:rPr lang="zh-CN" altLang="en-US" sz="3200" b="1" dirty="0">
                <a:latin typeface="+mn-ea"/>
              </a:rPr>
              <a:t>于是有白衣赐给他们各人。又有话对他们说，还要安息片时，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等着</a:t>
            </a:r>
            <a:r>
              <a:rPr lang="zh-CN" altLang="en-US" sz="3200" b="1" dirty="0">
                <a:latin typeface="+mn-ea"/>
              </a:rPr>
              <a:t>一同作仆人的，和他们的弟兄，也像他们被杀，满足了数目。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31423845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7483"/>
            <a:ext cx="8042910" cy="503554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4000" b="1" dirty="0"/>
              <a:t>启示录</a:t>
            </a:r>
            <a:endParaRPr lang="en-US" altLang="en-US" sz="4000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" y="792480"/>
            <a:ext cx="8869680" cy="56235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zh-CN" sz="3000" b="1" dirty="0">
                <a:latin typeface="+mn-ea"/>
              </a:rPr>
              <a:t>17:1</a:t>
            </a:r>
            <a:r>
              <a:rPr lang="zh-CN" altLang="en-US" sz="3000" b="1" dirty="0">
                <a:solidFill>
                  <a:srgbClr val="FF0000"/>
                </a:solidFill>
                <a:latin typeface="+mn-ea"/>
              </a:rPr>
              <a:t>拿着七碗的七位天使中</a:t>
            </a:r>
            <a:r>
              <a:rPr lang="en-US" altLang="zh-CN" sz="3000" b="1" dirty="0">
                <a:solidFill>
                  <a:srgbClr val="FF0000"/>
                </a:solidFill>
                <a:latin typeface="+mn-ea"/>
              </a:rPr>
              <a:t>,</a:t>
            </a:r>
            <a:r>
              <a:rPr lang="zh-CN" altLang="en-US" sz="3000" b="1" dirty="0">
                <a:solidFill>
                  <a:srgbClr val="FF0000"/>
                </a:solidFill>
                <a:latin typeface="+mn-ea"/>
              </a:rPr>
              <a:t>有一位</a:t>
            </a:r>
            <a:r>
              <a:rPr lang="zh-CN" altLang="en-US" sz="3000" b="1" dirty="0">
                <a:latin typeface="+mn-ea"/>
              </a:rPr>
              <a:t>前来对我说</a:t>
            </a:r>
            <a:r>
              <a:rPr lang="en-US" altLang="zh-CN" sz="3000" b="1" dirty="0">
                <a:latin typeface="+mn-ea"/>
              </a:rPr>
              <a:t>,</a:t>
            </a:r>
            <a:r>
              <a:rPr lang="zh-CN" altLang="en-US" sz="3000" b="1" dirty="0">
                <a:latin typeface="+mn-ea"/>
              </a:rPr>
              <a:t>你到这里来</a:t>
            </a:r>
            <a:r>
              <a:rPr lang="en-US" altLang="zh-CN" sz="3000" b="1" dirty="0">
                <a:latin typeface="+mn-ea"/>
              </a:rPr>
              <a:t>,</a:t>
            </a:r>
            <a:r>
              <a:rPr lang="zh-CN" altLang="en-US" sz="3000" b="1" dirty="0">
                <a:solidFill>
                  <a:srgbClr val="FF0000"/>
                </a:solidFill>
                <a:latin typeface="+mn-ea"/>
              </a:rPr>
              <a:t>我将坐在众水上的大淫妇</a:t>
            </a:r>
            <a:r>
              <a:rPr lang="zh-CN" altLang="en-US" sz="3000" b="1" dirty="0">
                <a:latin typeface="+mn-ea"/>
              </a:rPr>
              <a:t>所要受的刑罚指给你看。</a:t>
            </a:r>
          </a:p>
          <a:p>
            <a:pPr marL="0" indent="0">
              <a:buNone/>
            </a:pPr>
            <a:r>
              <a:rPr lang="en-US" altLang="zh-CN" sz="3000" b="1" dirty="0">
                <a:latin typeface="+mn-ea"/>
              </a:rPr>
              <a:t>2</a:t>
            </a:r>
            <a:r>
              <a:rPr lang="zh-CN" altLang="en-US" sz="3000" b="1" dirty="0">
                <a:latin typeface="+mn-ea"/>
              </a:rPr>
              <a:t>地上的君王与她行淫</a:t>
            </a:r>
            <a:r>
              <a:rPr lang="en-US" altLang="zh-CN" sz="3000" b="1" dirty="0">
                <a:latin typeface="+mn-ea"/>
              </a:rPr>
              <a:t>.</a:t>
            </a:r>
            <a:r>
              <a:rPr lang="zh-CN" altLang="en-US" sz="3000" b="1" dirty="0">
                <a:latin typeface="+mn-ea"/>
              </a:rPr>
              <a:t>住在地上的人喝醉了她淫乱的酒</a:t>
            </a:r>
          </a:p>
          <a:p>
            <a:pPr marL="0" indent="0">
              <a:buNone/>
            </a:pPr>
            <a:r>
              <a:rPr lang="en-US" altLang="zh-CN" sz="3000" b="1" dirty="0">
                <a:latin typeface="+mn-ea"/>
              </a:rPr>
              <a:t>3</a:t>
            </a:r>
            <a:r>
              <a:rPr lang="zh-CN" altLang="en-US" sz="3000" b="1" dirty="0">
                <a:solidFill>
                  <a:srgbClr val="FF0000"/>
                </a:solidFill>
                <a:latin typeface="+mn-ea"/>
              </a:rPr>
              <a:t>我被圣灵感动</a:t>
            </a:r>
            <a:r>
              <a:rPr lang="en-US" altLang="zh-CN" sz="3000" b="1" dirty="0">
                <a:latin typeface="+mn-ea"/>
              </a:rPr>
              <a:t>,</a:t>
            </a:r>
            <a:r>
              <a:rPr lang="zh-CN" altLang="en-US" sz="3000" b="1" dirty="0">
                <a:latin typeface="+mn-ea"/>
              </a:rPr>
              <a:t>天使带我到旷野去</a:t>
            </a:r>
            <a:r>
              <a:rPr lang="en-US" altLang="zh-CN" sz="3000" b="1" dirty="0">
                <a:latin typeface="+mn-ea"/>
              </a:rPr>
              <a:t>.</a:t>
            </a:r>
            <a:r>
              <a:rPr lang="zh-CN" altLang="en-US" sz="3000" b="1" dirty="0">
                <a:latin typeface="+mn-ea"/>
              </a:rPr>
              <a:t>我就</a:t>
            </a:r>
            <a:r>
              <a:rPr lang="zh-CN" altLang="en-US" sz="3000" b="1" dirty="0">
                <a:solidFill>
                  <a:srgbClr val="FF0000"/>
                </a:solidFill>
                <a:latin typeface="+mn-ea"/>
              </a:rPr>
              <a:t>看见一个女人</a:t>
            </a:r>
            <a:r>
              <a:rPr lang="zh-CN" altLang="en-US" sz="3000" b="1" dirty="0">
                <a:latin typeface="+mn-ea"/>
              </a:rPr>
              <a:t>骑在朱红色的兽上</a:t>
            </a:r>
            <a:r>
              <a:rPr lang="en-US" altLang="zh-CN" sz="3000" b="1" dirty="0">
                <a:latin typeface="+mn-ea"/>
              </a:rPr>
              <a:t>.</a:t>
            </a:r>
            <a:r>
              <a:rPr lang="zh-CN" altLang="en-US" sz="3000" b="1" dirty="0">
                <a:latin typeface="+mn-ea"/>
              </a:rPr>
              <a:t>那兽有七头十角</a:t>
            </a:r>
            <a:r>
              <a:rPr lang="en-US" altLang="zh-CN" sz="3000" b="1" dirty="0">
                <a:latin typeface="+mn-ea"/>
              </a:rPr>
              <a:t>,</a:t>
            </a:r>
            <a:r>
              <a:rPr lang="zh-CN" altLang="en-US" sz="3000" b="1" dirty="0">
                <a:latin typeface="+mn-ea"/>
              </a:rPr>
              <a:t>遍体有亵渎的名号。</a:t>
            </a:r>
          </a:p>
          <a:p>
            <a:pPr marL="0" indent="0">
              <a:buNone/>
            </a:pPr>
            <a:r>
              <a:rPr lang="en-US" altLang="zh-CN" sz="3000" b="1" dirty="0">
                <a:latin typeface="+mn-ea"/>
              </a:rPr>
              <a:t>17</a:t>
            </a:r>
            <a:r>
              <a:rPr lang="zh-CN" altLang="en-US" sz="3000" dirty="0">
                <a:latin typeface="+mn-ea"/>
              </a:rPr>
              <a:t> </a:t>
            </a:r>
            <a:r>
              <a:rPr lang="zh-CN" altLang="en-US" sz="3000" b="1" dirty="0">
                <a:latin typeface="+mn-ea"/>
              </a:rPr>
              <a:t>你所看见的那女人，就是管辖地上众王的</a:t>
            </a:r>
            <a:r>
              <a:rPr lang="zh-CN" altLang="en-US" sz="3000" b="1" dirty="0">
                <a:solidFill>
                  <a:srgbClr val="FF0000"/>
                </a:solidFill>
                <a:latin typeface="+mn-ea"/>
              </a:rPr>
              <a:t>大城</a:t>
            </a:r>
            <a:r>
              <a:rPr lang="zh-CN" altLang="en-US" sz="3000" dirty="0">
                <a:latin typeface="+mn-ea"/>
              </a:rPr>
              <a:t>。</a:t>
            </a:r>
            <a:endParaRPr lang="en-US" altLang="zh-CN" sz="3000" dirty="0">
              <a:latin typeface="+mn-ea"/>
            </a:endParaRPr>
          </a:p>
          <a:p>
            <a:pPr marL="0" indent="0">
              <a:buNone/>
            </a:pPr>
            <a:endParaRPr lang="en-US" altLang="zh-CN" sz="3000" b="1" dirty="0">
              <a:latin typeface="+mn-ea"/>
            </a:endParaRPr>
          </a:p>
          <a:p>
            <a:pPr marL="0" indent="0">
              <a:buNone/>
            </a:pPr>
            <a:r>
              <a:rPr lang="en-US" altLang="zh-CN" sz="3000" b="1" dirty="0">
                <a:latin typeface="+mn-ea"/>
              </a:rPr>
              <a:t>21:9</a:t>
            </a:r>
            <a:r>
              <a:rPr lang="zh-CN" altLang="en-US" sz="3000" b="1" dirty="0">
                <a:solidFill>
                  <a:srgbClr val="FF0000"/>
                </a:solidFill>
                <a:latin typeface="+mn-ea"/>
              </a:rPr>
              <a:t>拿着七个金碗，盛满末后七灾的七位天使中，有一位</a:t>
            </a:r>
            <a:r>
              <a:rPr lang="zh-CN" altLang="en-US" sz="3000" b="1" dirty="0">
                <a:latin typeface="+mn-ea"/>
              </a:rPr>
              <a:t>来对我说，你到这里来，我要将</a:t>
            </a:r>
            <a:r>
              <a:rPr lang="zh-CN" altLang="en-US" sz="3000" b="1" dirty="0">
                <a:solidFill>
                  <a:srgbClr val="FF0000"/>
                </a:solidFill>
                <a:latin typeface="+mn-ea"/>
              </a:rPr>
              <a:t>新妇，</a:t>
            </a:r>
            <a:r>
              <a:rPr lang="zh-CN" altLang="en-US" sz="3000" b="1" dirty="0">
                <a:latin typeface="+mn-ea"/>
              </a:rPr>
              <a:t>就是</a:t>
            </a:r>
            <a:r>
              <a:rPr lang="zh-CN" altLang="en-US" sz="3000" b="1" dirty="0">
                <a:solidFill>
                  <a:srgbClr val="FF0000"/>
                </a:solidFill>
                <a:latin typeface="+mn-ea"/>
              </a:rPr>
              <a:t>羔羊的妻，</a:t>
            </a:r>
            <a:r>
              <a:rPr lang="zh-CN" altLang="en-US" sz="3000" b="1" dirty="0">
                <a:latin typeface="+mn-ea"/>
              </a:rPr>
              <a:t>指给你看。</a:t>
            </a:r>
            <a:br>
              <a:rPr lang="zh-CN" altLang="en-US" sz="3000" b="1" dirty="0">
                <a:latin typeface="+mn-ea"/>
              </a:rPr>
            </a:br>
            <a:r>
              <a:rPr lang="en-US" altLang="zh-CN" sz="3000" b="1" dirty="0">
                <a:latin typeface="+mn-ea"/>
              </a:rPr>
              <a:t>10</a:t>
            </a:r>
            <a:r>
              <a:rPr lang="zh-CN" altLang="en-US" sz="3000" b="1" dirty="0">
                <a:solidFill>
                  <a:srgbClr val="FF0000"/>
                </a:solidFill>
                <a:latin typeface="+mn-ea"/>
              </a:rPr>
              <a:t>我被圣灵感动</a:t>
            </a:r>
            <a:r>
              <a:rPr lang="zh-CN" altLang="en-US" sz="3000" b="1" dirty="0">
                <a:latin typeface="+mn-ea"/>
              </a:rPr>
              <a:t>，天使就带我到一座高大的山，将那由神那里从天而降的</a:t>
            </a:r>
            <a:r>
              <a:rPr lang="zh-CN" altLang="en-US" sz="3000" b="1" dirty="0">
                <a:solidFill>
                  <a:srgbClr val="FF0000"/>
                </a:solidFill>
                <a:latin typeface="+mn-ea"/>
              </a:rPr>
              <a:t>圣城</a:t>
            </a:r>
            <a:r>
              <a:rPr lang="zh-CN" altLang="en-US" sz="3000" b="1" dirty="0">
                <a:latin typeface="+mn-ea"/>
              </a:rPr>
              <a:t>耶路撒冷指示我。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79582588"/>
      </p:ext>
    </p:extLst>
  </p:cSld>
  <p:clrMapOvr>
    <a:masterClrMapping/>
  </p:clrMapOvr>
  <p:transition spd="slow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585710" cy="1143634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dirty="0">
                <a:latin typeface="+mn-ea"/>
                <a:ea typeface="+mn-ea"/>
              </a:rPr>
              <a:t>头一次复活的人</a:t>
            </a:r>
            <a:br>
              <a:rPr lang="en-US" altLang="zh-CN" b="1" dirty="0"/>
            </a:br>
            <a:endParaRPr lang="en-US" altLang="en-US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02079"/>
            <a:ext cx="7886700" cy="4202589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200" b="1" dirty="0"/>
              <a:t>	-</a:t>
            </a:r>
            <a:r>
              <a:rPr lang="zh-CN" altLang="en-US" sz="3200" b="1" dirty="0"/>
              <a:t>在基督里睡了的得胜圣徒</a:t>
            </a:r>
            <a:endParaRPr lang="en-US" altLang="zh-CN" sz="3200" b="1" dirty="0"/>
          </a:p>
          <a:p>
            <a:pPr marL="0" indent="0">
              <a:buNone/>
            </a:pPr>
            <a:r>
              <a:rPr lang="en-US" altLang="zh-CN" sz="3200" b="1" dirty="0"/>
              <a:t>	-</a:t>
            </a:r>
            <a:r>
              <a:rPr lang="zh-CN" altLang="en-US" sz="3200" b="1" dirty="0"/>
              <a:t>活着的得胜圣徒被提</a:t>
            </a:r>
            <a:r>
              <a:rPr lang="en-US" altLang="zh-CN" sz="3200" b="1" dirty="0"/>
              <a:t>(</a:t>
            </a:r>
            <a:r>
              <a:rPr lang="zh-CN" altLang="en-US" sz="3200" b="1" dirty="0"/>
              <a:t>没经过死亡</a:t>
            </a:r>
            <a:r>
              <a:rPr lang="en-US" altLang="zh-CN" sz="3200" b="1" dirty="0"/>
              <a:t>)</a:t>
            </a:r>
          </a:p>
          <a:p>
            <a:pPr marL="0" indent="0">
              <a:buNone/>
            </a:pPr>
            <a:r>
              <a:rPr lang="en-US" altLang="zh-CN" sz="3200" b="1" dirty="0"/>
              <a:t>	-</a:t>
            </a:r>
            <a:r>
              <a:rPr lang="zh-CN" altLang="en-US" sz="3200" b="1" dirty="0"/>
              <a:t>给耶稣作见证</a:t>
            </a:r>
            <a:r>
              <a:rPr lang="en-US" altLang="zh-CN" sz="3200" b="1" dirty="0"/>
              <a:t>,</a:t>
            </a:r>
            <a:r>
              <a:rPr lang="zh-CN" altLang="en-US" sz="3200" b="1" dirty="0"/>
              <a:t>为神之道被斩者</a:t>
            </a:r>
            <a:endParaRPr lang="en-US" altLang="zh-CN" sz="3200" b="1" dirty="0"/>
          </a:p>
          <a:p>
            <a:pPr marL="0" indent="0">
              <a:buNone/>
            </a:pPr>
            <a:r>
              <a:rPr lang="en-US" altLang="zh-CN" sz="3200" b="1" dirty="0"/>
              <a:t>	-</a:t>
            </a:r>
            <a:r>
              <a:rPr lang="zh-CN" altLang="en-US" sz="3200" b="1" dirty="0"/>
              <a:t>没有拜过兽与兽像也没有在额上和手上受过它印记之人</a:t>
            </a:r>
            <a:endParaRPr lang="en-US" altLang="zh-CN" sz="3200" b="1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0156229"/>
      </p:ext>
    </p:extLst>
  </p:cSld>
  <p:clrMapOvr>
    <a:masterClrMapping/>
  </p:clrMapOvr>
  <p:transition spd="slow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10795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330" y="212726"/>
            <a:ext cx="7886700" cy="655954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dirty="0"/>
              <a:t>以赛亚书</a:t>
            </a:r>
            <a:r>
              <a:rPr lang="en-US" altLang="zh-CN" b="1" dirty="0"/>
              <a:t>11</a:t>
            </a:r>
            <a:r>
              <a:rPr lang="zh-CN" altLang="en-US" b="1" dirty="0"/>
              <a:t>章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189356"/>
            <a:ext cx="8763000" cy="50877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b="1" dirty="0"/>
              <a:t>5</a:t>
            </a:r>
            <a:r>
              <a:rPr lang="zh-CN" altLang="en-US" sz="3200" b="1" dirty="0"/>
              <a:t>公义必当祂的腰带，信实必当祂胁下的带子。</a:t>
            </a:r>
          </a:p>
          <a:p>
            <a:pPr marL="0" indent="0">
              <a:buNone/>
            </a:pPr>
            <a:r>
              <a:rPr lang="en-US" altLang="zh-CN" sz="3200" b="1" dirty="0"/>
              <a:t>6</a:t>
            </a:r>
            <a:r>
              <a:rPr lang="zh-CN" altLang="en-US" sz="3200" b="1" dirty="0"/>
              <a:t>豺狼必与绵羊羔同居，豹子与山羊羔同卧。少壮狮子</a:t>
            </a:r>
            <a:r>
              <a:rPr lang="en-US" altLang="zh-CN" sz="3200" b="1" dirty="0"/>
              <a:t>,</a:t>
            </a:r>
            <a:r>
              <a:rPr lang="zh-CN" altLang="en-US" sz="3200" b="1" dirty="0"/>
              <a:t>与牛犊</a:t>
            </a:r>
            <a:r>
              <a:rPr lang="en-US" altLang="zh-CN" sz="3200" b="1" dirty="0"/>
              <a:t>,</a:t>
            </a:r>
            <a:r>
              <a:rPr lang="zh-CN" altLang="en-US" sz="3200" b="1" dirty="0"/>
              <a:t>并肥畜同群。小孩子要牵引他们。</a:t>
            </a:r>
          </a:p>
          <a:p>
            <a:pPr marL="0" indent="0">
              <a:buNone/>
            </a:pPr>
            <a:r>
              <a:rPr lang="en-US" altLang="zh-CN" sz="3200" b="1" dirty="0"/>
              <a:t>7</a:t>
            </a:r>
            <a:r>
              <a:rPr lang="zh-CN" altLang="en-US" sz="3200" b="1" dirty="0"/>
              <a:t>牛必与熊同食。牛犊必与小熊同卧。狮子必吃草与牛一样。</a:t>
            </a:r>
          </a:p>
          <a:p>
            <a:pPr marL="0" indent="0">
              <a:buNone/>
            </a:pPr>
            <a:r>
              <a:rPr lang="en-US" altLang="zh-CN" sz="3200" b="1" dirty="0"/>
              <a:t>8</a:t>
            </a:r>
            <a:r>
              <a:rPr lang="zh-CN" altLang="en-US" sz="3200" b="1" dirty="0"/>
              <a:t>吃奶的孩子必玩耍在虺蛇的洞口，断奶的婴儿必按手在毒蛇的穴上。</a:t>
            </a:r>
          </a:p>
          <a:p>
            <a:pPr marL="0" indent="0">
              <a:buNone/>
            </a:pPr>
            <a:r>
              <a:rPr lang="en-US" altLang="zh-CN" sz="3200" b="1" dirty="0"/>
              <a:t>9</a:t>
            </a:r>
            <a:r>
              <a:rPr lang="zh-CN" altLang="en-US" sz="3200" b="1" dirty="0"/>
              <a:t>在我圣山的遍处，这一切都不伤人，不害物。因为认识耶和华的知识要充满遍地，好像水充满洋海一般。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0293251"/>
      </p:ext>
    </p:extLst>
  </p:cSld>
  <p:clrMapOvr>
    <a:masterClrMapping/>
  </p:clrMapOvr>
  <p:transition spd="slow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140" y="0"/>
            <a:ext cx="7997190" cy="610234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dirty="0"/>
              <a:t>以赛亚书</a:t>
            </a:r>
            <a:r>
              <a:rPr lang="en-US" altLang="zh-CN" b="1" dirty="0"/>
              <a:t>65</a:t>
            </a:r>
            <a:r>
              <a:rPr lang="zh-CN" altLang="en-US" b="1" dirty="0"/>
              <a:t>章</a:t>
            </a:r>
            <a:endParaRPr lang="en-US" altLang="en-US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006" y="643888"/>
            <a:ext cx="8956994" cy="48888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b="1" dirty="0"/>
              <a:t>19</a:t>
            </a:r>
            <a:r>
              <a:rPr lang="zh-CN" altLang="en-US" b="1" dirty="0"/>
              <a:t>我必因耶路撒冷欢喜，因我的百姓快乐。其中必不再听见哭泣的声音，和哀号的声音。</a:t>
            </a:r>
          </a:p>
          <a:p>
            <a:pPr marL="0" indent="0">
              <a:buNone/>
            </a:pPr>
            <a:r>
              <a:rPr lang="en-US" altLang="zh-CN" b="1" dirty="0"/>
              <a:t>20</a:t>
            </a:r>
            <a:r>
              <a:rPr lang="zh-CN" altLang="en-US" b="1" dirty="0"/>
              <a:t>其中必没有数日夭亡的婴孩，也没有寿数不满的老者。因为百岁死的仍算孩童，有百岁死的罪人算被咒诅。</a:t>
            </a:r>
          </a:p>
          <a:p>
            <a:pPr marL="0" indent="0">
              <a:buNone/>
            </a:pPr>
            <a:r>
              <a:rPr lang="en-US" altLang="zh-CN" b="1" dirty="0"/>
              <a:t>21</a:t>
            </a:r>
            <a:r>
              <a:rPr lang="zh-CN" altLang="en-US" b="1" dirty="0"/>
              <a:t>他们要建造房屋</a:t>
            </a:r>
            <a:r>
              <a:rPr lang="en-US" altLang="zh-CN" b="1" dirty="0"/>
              <a:t>,</a:t>
            </a:r>
            <a:r>
              <a:rPr lang="zh-CN" altLang="en-US" b="1" dirty="0"/>
              <a:t>自己居住。栽种葡萄园</a:t>
            </a:r>
            <a:r>
              <a:rPr lang="en-US" altLang="zh-CN" b="1" dirty="0"/>
              <a:t>,</a:t>
            </a:r>
            <a:r>
              <a:rPr lang="zh-CN" altLang="en-US" b="1" dirty="0"/>
              <a:t>吃其中的果子。</a:t>
            </a:r>
          </a:p>
          <a:p>
            <a:pPr marL="0" indent="0">
              <a:buNone/>
            </a:pPr>
            <a:r>
              <a:rPr lang="en-US" altLang="zh-CN" b="1" dirty="0"/>
              <a:t>……………………………………………..............</a:t>
            </a:r>
          </a:p>
          <a:p>
            <a:pPr marL="0" indent="0">
              <a:buNone/>
            </a:pPr>
            <a:r>
              <a:rPr lang="en-US" altLang="zh-CN" b="1" dirty="0"/>
              <a:t>23</a:t>
            </a:r>
            <a:r>
              <a:rPr lang="zh-CN" altLang="en-US" b="1" dirty="0"/>
              <a:t>他们必不徒然劳碌，所生产的，也不遭灾害。因为都是蒙耶和华赐福的后裔，他们的子孙也是如此。</a:t>
            </a:r>
          </a:p>
          <a:p>
            <a:pPr marL="0" indent="0">
              <a:buNone/>
            </a:pPr>
            <a:r>
              <a:rPr lang="en-US" altLang="zh-CN" b="1" dirty="0"/>
              <a:t>24</a:t>
            </a:r>
            <a:r>
              <a:rPr lang="zh-CN" altLang="en-US" b="1" dirty="0"/>
              <a:t>他们尚未求告，我就应允。正说话的时候，我就垂听。</a:t>
            </a:r>
          </a:p>
          <a:p>
            <a:pPr marL="0" indent="0">
              <a:buNone/>
            </a:pPr>
            <a:r>
              <a:rPr lang="en-US" altLang="zh-CN" b="1" dirty="0"/>
              <a:t>25</a:t>
            </a:r>
            <a:r>
              <a:rPr lang="zh-CN" altLang="en-US" b="1" dirty="0"/>
              <a:t>豺狼必与羊羔同食，狮子必吃草与牛一样。尘土必作蛇的食物。在我圣山的遍处，这一切都不伤人不害物，这是耶和华说的。</a:t>
            </a:r>
          </a:p>
          <a:p>
            <a:br>
              <a:rPr lang="zh-CN" altLang="en-US" dirty="0"/>
            </a:b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62241324"/>
      </p:ext>
    </p:extLst>
  </p:cSld>
  <p:clrMapOvr>
    <a:masterClrMapping/>
  </p:clrMapOvr>
  <p:transition spd="slow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>
            <a:extLst>
              <a:ext uri="{FF2B5EF4-FFF2-40B4-BE49-F238E27FC236}">
                <a16:creationId xmlns:a16="http://schemas.microsoft.com/office/drawing/2014/main" id="{BB051A00-0155-43F3-A021-6FEA4A9D2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 descr="Image result for 但以理书大像">
            <a:extLst>
              <a:ext uri="{FF2B5EF4-FFF2-40B4-BE49-F238E27FC236}">
                <a16:creationId xmlns:a16="http://schemas.microsoft.com/office/drawing/2014/main" id="{CF2A2F7C-618E-485C-B0AB-1E0BA8E181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17" r="67328" b="6189"/>
          <a:stretch/>
        </p:blipFill>
        <p:spPr bwMode="auto">
          <a:xfrm>
            <a:off x="1493838" y="52389"/>
            <a:ext cx="2011362" cy="680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2" descr="Image result for 但以理书大像">
            <a:extLst>
              <a:ext uri="{FF2B5EF4-FFF2-40B4-BE49-F238E27FC236}">
                <a16:creationId xmlns:a16="http://schemas.microsoft.com/office/drawing/2014/main" id="{E18B2862-3639-4E26-8747-C23E0C7C7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48" t="594" r="24496" b="24358"/>
          <a:stretch>
            <a:fillRect/>
          </a:stretch>
        </p:blipFill>
        <p:spPr bwMode="auto">
          <a:xfrm>
            <a:off x="3886200" y="304800"/>
            <a:ext cx="152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1928FE-4D66-4232-A579-B14D7EF91F4B}"/>
              </a:ext>
            </a:extLst>
          </p:cNvPr>
          <p:cNvSpPr txBox="1"/>
          <p:nvPr/>
        </p:nvSpPr>
        <p:spPr>
          <a:xfrm>
            <a:off x="3886200" y="6043613"/>
            <a:ext cx="1771650" cy="4619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400" b="1"/>
              <a:t>基督的国度</a:t>
            </a:r>
            <a:endParaRPr lang="en-US" altLang="en-US" sz="2400" b="1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8358776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518" y="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30" y="166689"/>
            <a:ext cx="7936230" cy="595947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4000" b="1" dirty="0"/>
              <a:t>四种有关千禧年理论</a:t>
            </a:r>
            <a:endParaRPr lang="en-US" altLang="en-US" sz="4000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10" y="762636"/>
            <a:ext cx="8789670" cy="58058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b="1" dirty="0"/>
              <a:t>1. </a:t>
            </a:r>
            <a:r>
              <a:rPr lang="zh-CN" altLang="en-US" b="1" dirty="0"/>
              <a:t>千禧年前论</a:t>
            </a:r>
            <a:r>
              <a:rPr lang="en-US" altLang="zh-CN" b="1" dirty="0"/>
              <a:t>:</a:t>
            </a:r>
            <a:r>
              <a:rPr lang="zh-CN" altLang="en-US" b="1" dirty="0"/>
              <a:t>认为耶穌再来会发生在千年国开始之前。根据启示录</a:t>
            </a:r>
            <a:r>
              <a:rPr lang="en-US" altLang="zh-CN" b="1" dirty="0"/>
              <a:t>20:1-6 </a:t>
            </a:r>
            <a:r>
              <a:rPr lang="zh-CN" altLang="en-US" b="1" dirty="0"/>
              <a:t>的字面解释。</a:t>
            </a:r>
            <a:endParaRPr lang="en-US" altLang="zh-CN" b="1" dirty="0"/>
          </a:p>
          <a:p>
            <a:pPr marL="0" indent="0">
              <a:buNone/>
            </a:pPr>
            <a:br>
              <a:rPr lang="zh-CN" altLang="en-US" b="1" dirty="0"/>
            </a:br>
            <a:r>
              <a:rPr lang="en-US" altLang="zh-CN" b="1" dirty="0"/>
              <a:t>2. </a:t>
            </a:r>
            <a:r>
              <a:rPr lang="zh-CN" altLang="en-US" b="1" dirty="0"/>
              <a:t>千禧年前论之时代论：相信神在圣经中透过一系列的“时代 ”，或历史上的时期，以不同方式完成给与人类的启示，属于千禧年前论。</a:t>
            </a:r>
            <a:r>
              <a:rPr lang="zh-TW" altLang="en-US" b="1" dirty="0"/>
              <a:t> 所有的</a:t>
            </a:r>
            <a:r>
              <a:rPr lang="zh-CN" altLang="en-US" b="1" dirty="0"/>
              <a:t>时</a:t>
            </a:r>
            <a:r>
              <a:rPr lang="zh-TW" altLang="en-US" b="1" dirty="0"/>
              <a:t>代</a:t>
            </a:r>
            <a:r>
              <a:rPr lang="zh-CN" altLang="en-US" b="1" dirty="0"/>
              <a:t>论</a:t>
            </a:r>
            <a:r>
              <a:rPr lang="zh-TW" altLang="en-US" b="1" dirty="0"/>
              <a:t>者</a:t>
            </a:r>
            <a:r>
              <a:rPr lang="zh-CN" altLang="en-US" b="1" dirty="0"/>
              <a:t>坚</a:t>
            </a:r>
            <a:r>
              <a:rPr lang="zh-TW" altLang="en-US" b="1" dirty="0"/>
              <a:t>持千禧年前</a:t>
            </a:r>
            <a:r>
              <a:rPr lang="zh-CN" altLang="en-US" b="1" dirty="0"/>
              <a:t>论</a:t>
            </a:r>
            <a:r>
              <a:rPr lang="zh-TW" altLang="en-US" b="1" dirty="0"/>
              <a:t>，</a:t>
            </a:r>
            <a:r>
              <a:rPr lang="zh-TW" altLang="en-US" b="1" dirty="0">
                <a:solidFill>
                  <a:srgbClr val="FF0000"/>
                </a:solidFill>
              </a:rPr>
              <a:t>大部分</a:t>
            </a:r>
            <a:r>
              <a:rPr lang="zh-CN" altLang="en-US" b="1" dirty="0"/>
              <a:t>相</a:t>
            </a:r>
            <a:r>
              <a:rPr lang="zh-TW" altLang="en-US" b="1" dirty="0"/>
              <a:t>信</a:t>
            </a:r>
            <a:r>
              <a:rPr lang="zh-CN" altLang="en-US" b="1" dirty="0"/>
              <a:t>灾</a:t>
            </a:r>
            <a:r>
              <a:rPr lang="zh-TW" altLang="en-US" b="1" dirty="0"/>
              <a:t>前被提</a:t>
            </a:r>
            <a:r>
              <a:rPr lang="zh-CN" altLang="en-US" b="1" dirty="0"/>
              <a:t>。</a:t>
            </a:r>
            <a:endParaRPr lang="en-US" altLang="zh-TW" b="1" dirty="0"/>
          </a:p>
          <a:p>
            <a:pPr marL="0" indent="0">
              <a:buNone/>
            </a:pPr>
            <a:endParaRPr lang="en-US" altLang="zh-CN" b="1" dirty="0"/>
          </a:p>
          <a:p>
            <a:pPr marL="0" indent="0">
              <a:buNone/>
            </a:pPr>
            <a:r>
              <a:rPr lang="en-US" altLang="zh-CN" b="1" dirty="0"/>
              <a:t>3. </a:t>
            </a:r>
            <a:r>
              <a:rPr lang="zh-CN" altLang="en-US" b="1" dirty="0"/>
              <a:t>千禧年后论：认为基督再临发生在基督徒繁荣、占</a:t>
            </a:r>
            <a:endParaRPr lang="en-US" altLang="zh-CN" b="1" dirty="0"/>
          </a:p>
          <a:p>
            <a:pPr marL="0" indent="0">
              <a:buNone/>
            </a:pPr>
            <a:r>
              <a:rPr lang="zh-CN" altLang="en-US" b="1" dirty="0"/>
              <a:t>优势的一千年之后。</a:t>
            </a:r>
            <a:endParaRPr lang="en-US" altLang="zh-CN" b="1" dirty="0"/>
          </a:p>
          <a:p>
            <a:pPr marL="0" indent="0">
              <a:buNone/>
            </a:pPr>
            <a:br>
              <a:rPr lang="zh-CN" altLang="en-US" b="1" dirty="0"/>
            </a:br>
            <a:r>
              <a:rPr lang="en-US" altLang="zh-CN" b="1" dirty="0"/>
              <a:t>4. </a:t>
            </a:r>
            <a:r>
              <a:rPr lang="zh-CN" altLang="en-US" b="1" dirty="0"/>
              <a:t>无千禧年论</a:t>
            </a:r>
            <a:r>
              <a:rPr lang="en-US" altLang="zh-CN" b="1" dirty="0"/>
              <a:t>:</a:t>
            </a:r>
            <a:r>
              <a:rPr lang="zh-CN" altLang="en-US" b="1" dirty="0"/>
              <a:t>认为千禧年只是象征性的。</a:t>
            </a:r>
            <a:r>
              <a:rPr lang="zh-TW" altLang="en-US" b="1" dirty="0"/>
              <a:t>千禧年代表神</a:t>
            </a:r>
            <a:r>
              <a:rPr lang="zh-CN" altLang="en-US" b="1" dirty="0"/>
              <a:t>对</a:t>
            </a:r>
            <a:r>
              <a:rPr lang="zh-TW" altLang="en-US" b="1" dirty="0"/>
              <a:t>祂的</a:t>
            </a:r>
            <a:r>
              <a:rPr lang="zh-CN" altLang="en-US" b="1" dirty="0"/>
              <a:t>创造</a:t>
            </a:r>
            <a:r>
              <a:rPr lang="zh-TW" altLang="en-US" b="1" dirty="0"/>
              <a:t>或</a:t>
            </a:r>
            <a:r>
              <a:rPr lang="zh-CN" altLang="en-US" b="1" dirty="0"/>
              <a:t>教会的统治。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2117700216"/>
      </p:ext>
    </p:extLst>
  </p:cSld>
  <p:clrMapOvr>
    <a:masterClrMapping/>
  </p:clrMapOvr>
  <p:transition spd="slow">
    <p:cov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87702E2F-7F11-4690-BBBC-D53E76B85DC5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13884702"/>
              </p:ext>
            </p:extLst>
          </p:nvPr>
        </p:nvGraphicFramePr>
        <p:xfrm>
          <a:off x="0" y="1524000"/>
          <a:ext cx="9144000" cy="1478915"/>
        </p:xfrm>
        <a:graphic>
          <a:graphicData uri="http://schemas.openxmlformats.org/drawingml/2006/table">
            <a:tbl>
              <a:tblPr/>
              <a:tblGrid>
                <a:gridCol w="1478280">
                  <a:extLst>
                    <a:ext uri="{9D8B030D-6E8A-4147-A177-3AD203B41FA5}">
                      <a16:colId xmlns:a16="http://schemas.microsoft.com/office/drawing/2014/main" val="74158159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38787919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63785785"/>
                    </a:ext>
                  </a:extLst>
                </a:gridCol>
                <a:gridCol w="1361440">
                  <a:extLst>
                    <a:ext uri="{9D8B030D-6E8A-4147-A177-3AD203B41FA5}">
                      <a16:colId xmlns:a16="http://schemas.microsoft.com/office/drawing/2014/main" val="3858772090"/>
                    </a:ext>
                  </a:extLst>
                </a:gridCol>
                <a:gridCol w="1173480">
                  <a:extLst>
                    <a:ext uri="{9D8B030D-6E8A-4147-A177-3AD203B41FA5}">
                      <a16:colId xmlns:a16="http://schemas.microsoft.com/office/drawing/2014/main" val="1831289158"/>
                    </a:ext>
                  </a:extLst>
                </a:gridCol>
                <a:gridCol w="1112520">
                  <a:extLst>
                    <a:ext uri="{9D8B030D-6E8A-4147-A177-3AD203B41FA5}">
                      <a16:colId xmlns:a16="http://schemas.microsoft.com/office/drawing/2014/main" val="78588003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90196085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702246322"/>
                    </a:ext>
                  </a:extLst>
                </a:gridCol>
              </a:tblGrid>
              <a:tr h="1478915">
                <a:tc>
                  <a:txBody>
                    <a:bodyPr/>
                    <a:lstStyle/>
                    <a:p>
                      <a:pPr algn="ctr"/>
                      <a:endParaRPr lang="en-US" altLang="zh-TW" sz="1800" dirty="0"/>
                    </a:p>
                    <a:p>
                      <a:pPr algn="ctr"/>
                      <a:r>
                        <a:rPr lang="zh-TW" altLang="en-US" sz="1800" dirty="0"/>
                        <a:t>伊甸</a:t>
                      </a:r>
                      <a:r>
                        <a:rPr lang="zh-CN" altLang="en-US" sz="1800" dirty="0"/>
                        <a:t>园时</a:t>
                      </a:r>
                      <a:r>
                        <a:rPr lang="zh-TW" altLang="en-US" sz="1800" dirty="0"/>
                        <a:t>代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CFF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/>
                        <a:t>洪水前</a:t>
                      </a:r>
                      <a:endParaRPr lang="en-US" altLang="zh-TW" sz="1800" dirty="0"/>
                    </a:p>
                    <a:p>
                      <a:pPr algn="ctr"/>
                      <a:r>
                        <a:rPr lang="zh-CN" altLang="en-US" sz="1800" dirty="0"/>
                        <a:t>时</a:t>
                      </a:r>
                      <a:r>
                        <a:rPr lang="zh-TW" altLang="en-US" sz="1800" dirty="0"/>
                        <a:t>代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族长</a:t>
                      </a:r>
                      <a:br>
                        <a:rPr lang="zh-TW" altLang="en-US" sz="1800" dirty="0"/>
                      </a:br>
                      <a:r>
                        <a:rPr lang="zh-CN" altLang="en-US" sz="1800" dirty="0"/>
                        <a:t>应许时代</a:t>
                      </a:r>
                      <a:endParaRPr lang="zh-TW" altLang="en-US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5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/>
                        <a:t>摩西</a:t>
                      </a:r>
                      <a:r>
                        <a:rPr lang="zh-CN" altLang="en-US" sz="1800" dirty="0"/>
                        <a:t>时</a:t>
                      </a:r>
                      <a:r>
                        <a:rPr lang="zh-TW" altLang="en-US" sz="1800" dirty="0"/>
                        <a:t>代</a:t>
                      </a:r>
                      <a:br>
                        <a:rPr lang="zh-TW" altLang="en-US" sz="1800" dirty="0"/>
                      </a:br>
                      <a:r>
                        <a:rPr lang="zh-TW" altLang="en-US" sz="1800" dirty="0"/>
                        <a:t>律法</a:t>
                      </a:r>
                      <a:r>
                        <a:rPr lang="zh-CN" altLang="en-US" sz="1800" dirty="0"/>
                        <a:t>时</a:t>
                      </a:r>
                      <a:r>
                        <a:rPr lang="zh-TW" altLang="en-US" sz="1800" dirty="0"/>
                        <a:t>代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/>
                        <a:t>教</a:t>
                      </a:r>
                      <a:r>
                        <a:rPr lang="zh-CN" altLang="en-US" sz="1800" dirty="0"/>
                        <a:t>会时</a:t>
                      </a:r>
                      <a:r>
                        <a:rPr lang="zh-TW" altLang="en-US" sz="1800" dirty="0"/>
                        <a:t>代</a:t>
                      </a:r>
                      <a:br>
                        <a:rPr lang="zh-TW" altLang="en-US" sz="1800" dirty="0"/>
                      </a:br>
                      <a:r>
                        <a:rPr lang="zh-TW" altLang="en-US" sz="1800" dirty="0"/>
                        <a:t>恩典時代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E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/>
                        <a:t>千年王</a:t>
                      </a:r>
                      <a:r>
                        <a:rPr lang="zh-CN" altLang="en-US" sz="1800" dirty="0"/>
                        <a:t>国</a:t>
                      </a:r>
                      <a:br>
                        <a:rPr lang="zh-TW" altLang="en-US" sz="1800" dirty="0"/>
                      </a:br>
                      <a:r>
                        <a:rPr lang="zh-CN" altLang="en-US" sz="1800" dirty="0"/>
                        <a:t>时</a:t>
                      </a:r>
                      <a:r>
                        <a:rPr lang="zh-TW" altLang="en-US" sz="1800" dirty="0"/>
                        <a:t>代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新天新地</a:t>
                      </a:r>
                      <a:br>
                        <a:rPr lang="zh-TW" altLang="en-US" sz="1800" dirty="0"/>
                      </a:br>
                      <a:r>
                        <a:rPr lang="zh-CN" altLang="en-US" sz="1800" dirty="0"/>
                        <a:t>永恒时</a:t>
                      </a:r>
                      <a:r>
                        <a:rPr lang="zh-TW" altLang="en-US" sz="1800" dirty="0"/>
                        <a:t>代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423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3340701"/>
      </p:ext>
    </p:extLst>
  </p:cSld>
  <p:clrMapOvr>
    <a:masterClrMapping/>
  </p:clrMapOvr>
  <p:transition spd="slow">
    <p:cove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9462"/>
          </a:xfrm>
        </p:spPr>
        <p:txBody>
          <a:bodyPr/>
          <a:lstStyle/>
          <a:p>
            <a:pPr algn="ctr"/>
            <a:r>
              <a:rPr lang="zh-CN" altLang="en-US" b="1" dirty="0"/>
              <a:t>马太福音</a:t>
            </a:r>
            <a:r>
              <a:rPr lang="en-US" altLang="zh-CN" b="1" dirty="0"/>
              <a:t>6</a:t>
            </a:r>
            <a:r>
              <a:rPr lang="zh-CN" altLang="en-US" b="1" dirty="0"/>
              <a:t>章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370" y="1325879"/>
            <a:ext cx="8530590" cy="42787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sz="3200" b="1" dirty="0"/>
              <a:t>9</a:t>
            </a:r>
            <a:r>
              <a:rPr lang="zh-CN" altLang="en-US" sz="3200" b="1" dirty="0"/>
              <a:t>所以你们祷告，要这样说，我们在天上的父，愿人都尊祢的名为圣。</a:t>
            </a:r>
          </a:p>
          <a:p>
            <a:pPr marL="0" indent="0">
              <a:buNone/>
            </a:pPr>
            <a:r>
              <a:rPr lang="en-US" altLang="zh-CN" sz="3200" b="1" dirty="0"/>
              <a:t>10</a:t>
            </a:r>
            <a:r>
              <a:rPr lang="zh-CN" altLang="en-US" sz="3200" b="1" dirty="0"/>
              <a:t>愿</a:t>
            </a:r>
            <a:r>
              <a:rPr lang="zh-CN" altLang="en-US" sz="3200" b="1" dirty="0">
                <a:solidFill>
                  <a:srgbClr val="FF0000"/>
                </a:solidFill>
              </a:rPr>
              <a:t>祢的国</a:t>
            </a:r>
            <a:r>
              <a:rPr lang="zh-CN" altLang="en-US" sz="3200" b="1" dirty="0"/>
              <a:t>降临，愿祢的旨意行在地上，如同行在天上。</a:t>
            </a:r>
          </a:p>
          <a:p>
            <a:pPr marL="0" indent="0">
              <a:buNone/>
            </a:pPr>
            <a:r>
              <a:rPr lang="en-US" altLang="zh-CN" sz="3200" b="1" dirty="0"/>
              <a:t>11</a:t>
            </a:r>
            <a:r>
              <a:rPr lang="zh-CN" altLang="en-US" sz="3200" b="1" dirty="0"/>
              <a:t>我们日用的饮食，今日赐给我们。</a:t>
            </a:r>
          </a:p>
          <a:p>
            <a:pPr marL="0" indent="0">
              <a:buNone/>
            </a:pPr>
            <a:r>
              <a:rPr lang="en-US" altLang="zh-CN" sz="3200" b="1" dirty="0"/>
              <a:t>12</a:t>
            </a:r>
            <a:r>
              <a:rPr lang="zh-CN" altLang="en-US" sz="3200" b="1" dirty="0"/>
              <a:t>免我们的债，如同我们免了人的债。</a:t>
            </a:r>
          </a:p>
          <a:p>
            <a:pPr marL="0" indent="0">
              <a:buNone/>
            </a:pPr>
            <a:r>
              <a:rPr lang="en-US" altLang="zh-CN" sz="3200" b="1" dirty="0"/>
              <a:t>13</a:t>
            </a:r>
            <a:r>
              <a:rPr lang="zh-CN" altLang="en-US" sz="3200" b="1" dirty="0"/>
              <a:t>不叫我们遇见试探，救我们脱离凶恶，因为国度，权柄，荣耀，全是祢的，直到永远，阿们。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1417148"/>
      </p:ext>
    </p:extLst>
  </p:cSld>
  <p:clrMapOvr>
    <a:masterClrMapping/>
  </p:clrMapOvr>
  <p:transition spd="slow">
    <p:cove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29550" cy="884554"/>
          </a:xfrm>
        </p:spPr>
        <p:txBody>
          <a:bodyPr/>
          <a:lstStyle/>
          <a:p>
            <a:pPr algn="ctr"/>
            <a:r>
              <a:rPr lang="zh-CN" altLang="en-US" b="1" dirty="0"/>
              <a:t>以弗所书</a:t>
            </a:r>
            <a:r>
              <a:rPr lang="en-US" altLang="zh-CN" b="1" dirty="0"/>
              <a:t>2</a:t>
            </a:r>
            <a:r>
              <a:rPr lang="zh-CN" altLang="en-US" b="1" dirty="0"/>
              <a:t>章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810" y="1551304"/>
            <a:ext cx="8271510" cy="47885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500" b="1" dirty="0"/>
              <a:t>6</a:t>
            </a:r>
            <a:r>
              <a:rPr lang="zh-CN" altLang="en-US" sz="3500" b="1" dirty="0"/>
              <a:t>祂又叫我们与基督耶稣一同复活，一同坐在天上， </a:t>
            </a:r>
            <a:br>
              <a:rPr lang="zh-CN" altLang="en-US" sz="3500" b="1" dirty="0"/>
            </a:br>
            <a:r>
              <a:rPr lang="en-US" sz="3500" b="1" dirty="0"/>
              <a:t>7</a:t>
            </a:r>
            <a:r>
              <a:rPr lang="zh-CN" altLang="en-US" sz="3500" b="1" dirty="0"/>
              <a:t>要将祂极丰富的恩典，就是祂在基督耶稣里向我们所施的恩慈，</a:t>
            </a:r>
            <a:r>
              <a:rPr lang="zh-CN" altLang="en-US" sz="3500" b="1" dirty="0">
                <a:solidFill>
                  <a:srgbClr val="FF0000"/>
                </a:solidFill>
              </a:rPr>
              <a:t>显明给后来的世代看。</a:t>
            </a:r>
            <a:br>
              <a:rPr lang="zh-CN" altLang="en-US" sz="3500" b="1" dirty="0"/>
            </a:br>
            <a:r>
              <a:rPr lang="en-US" sz="3500" b="1" dirty="0"/>
              <a:t>in order that </a:t>
            </a:r>
            <a:r>
              <a:rPr lang="en-US" sz="3500" b="1" dirty="0">
                <a:solidFill>
                  <a:srgbClr val="FF0000"/>
                </a:solidFill>
              </a:rPr>
              <a:t>in the coming ages </a:t>
            </a:r>
            <a:r>
              <a:rPr lang="en-US" sz="3500" b="1" dirty="0"/>
              <a:t>he might show the incomparable riches of his grace, expressed in his kindness to us in Christ Jesus.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1745252"/>
      </p:ext>
    </p:extLst>
  </p:cSld>
  <p:clrMapOvr>
    <a:masterClrMapping/>
  </p:clrMapOvr>
  <p:transition spd="slow">
    <p:cove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马太福音</a:t>
            </a:r>
            <a:r>
              <a:rPr lang="en-US" altLang="zh-CN" b="1" dirty="0"/>
              <a:t>25:41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/>
              <a:t>王又要向那左边的说，你们这被咒诅的人，离开我，进入那</a:t>
            </a:r>
            <a:r>
              <a:rPr lang="zh-CN" altLang="en-US" sz="3200" b="1" dirty="0">
                <a:solidFill>
                  <a:srgbClr val="FF0000"/>
                </a:solidFill>
              </a:rPr>
              <a:t>为魔鬼和他的使者所预备的</a:t>
            </a:r>
            <a:r>
              <a:rPr lang="zh-CN" altLang="en-US" sz="3200" b="1" dirty="0"/>
              <a:t>永火里去。 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54273282"/>
      </p:ext>
    </p:extLst>
  </p:cSld>
  <p:clrMapOvr>
    <a:masterClrMapping/>
  </p:clrMapOvr>
  <p:transition spd="slow">
    <p:cove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路加福音</a:t>
            </a:r>
            <a:r>
              <a:rPr lang="en-US" altLang="zh-CN" b="1" dirty="0"/>
              <a:t>10:20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/>
              <a:t>然而不要因鬼服了你们就欢喜，要</a:t>
            </a:r>
            <a:r>
              <a:rPr lang="zh-CN" altLang="en-US" sz="3200" b="1" dirty="0">
                <a:solidFill>
                  <a:srgbClr val="FF0000"/>
                </a:solidFill>
              </a:rPr>
              <a:t>因你们的名记录在天上欢喜。 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072988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>
                <a:latin typeface="+mn-ea"/>
                <a:ea typeface="+mn-ea"/>
              </a:rPr>
              <a:t>哥林多后书</a:t>
            </a:r>
            <a:r>
              <a:rPr lang="en-US" altLang="zh-CN" b="1" dirty="0">
                <a:latin typeface="+mn-ea"/>
                <a:ea typeface="+mn-ea"/>
              </a:rPr>
              <a:t>4</a:t>
            </a:r>
            <a:r>
              <a:rPr lang="zh-CN" altLang="en-US" b="1" dirty="0">
                <a:latin typeface="+mn-ea"/>
                <a:ea typeface="+mn-ea"/>
              </a:rPr>
              <a:t>章</a:t>
            </a:r>
            <a:endParaRPr lang="en-US" altLang="en-US" b="1" dirty="0">
              <a:latin typeface="+mn-ea"/>
              <a:ea typeface="+mn-ea"/>
            </a:endParaRPr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200" b="1" dirty="0">
                <a:latin typeface="+mn-ea"/>
              </a:rPr>
              <a:t>18</a:t>
            </a:r>
            <a:r>
              <a:rPr lang="zh-CN" altLang="en-US" sz="3200" b="1" dirty="0">
                <a:latin typeface="+mn-ea"/>
              </a:rPr>
              <a:t>原来我们不是顾念所见的，乃是顾念所不见的。因为所见的是暂时的，所不见的是永远的。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51243438"/>
      </p:ext>
    </p:extLst>
  </p:cSld>
  <p:clrMapOvr>
    <a:masterClrMapping/>
  </p:clrMapOvr>
  <p:transition spd="slow">
    <p:cove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69690870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>
                <a:latin typeface="+mn-ea"/>
                <a:ea typeface="+mn-ea"/>
              </a:rPr>
              <a:t>以赛亚书</a:t>
            </a:r>
            <a:r>
              <a:rPr lang="en-US" altLang="zh-CN" b="1" dirty="0">
                <a:latin typeface="+mn-ea"/>
                <a:ea typeface="+mn-ea"/>
              </a:rPr>
              <a:t>13</a:t>
            </a:r>
            <a:r>
              <a:rPr lang="zh-CN" altLang="en-US" b="1" dirty="0">
                <a:latin typeface="+mn-ea"/>
                <a:ea typeface="+mn-ea"/>
              </a:rPr>
              <a:t>章</a:t>
            </a:r>
            <a:endParaRPr lang="en-US" altLang="en-US" b="1" dirty="0">
              <a:latin typeface="+mn-ea"/>
              <a:ea typeface="+mn-ea"/>
            </a:endParaRPr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3200" b="1" dirty="0">
                <a:latin typeface="+mn-ea"/>
              </a:rPr>
              <a:t>11</a:t>
            </a:r>
            <a:r>
              <a:rPr lang="zh-CN" altLang="en-US" sz="3200" b="1" dirty="0">
                <a:latin typeface="+mn-ea"/>
              </a:rPr>
              <a:t>我必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因邪恶，刑罚世界，因罪孽，刑罚恶人</a:t>
            </a:r>
            <a:r>
              <a:rPr lang="zh-CN" altLang="en-US" sz="3200" b="1" dirty="0">
                <a:latin typeface="+mn-ea"/>
              </a:rPr>
              <a:t>。使骄傲人的狂妄止息，制伏强暴人的狂傲。</a:t>
            </a:r>
          </a:p>
          <a:p>
            <a:pPr marL="0" indent="0">
              <a:buNone/>
            </a:pPr>
            <a:r>
              <a:rPr lang="en-US" altLang="zh-CN" sz="3200" b="1" dirty="0">
                <a:latin typeface="+mn-ea"/>
              </a:rPr>
              <a:t>12</a:t>
            </a:r>
            <a:r>
              <a:rPr lang="zh-CN" altLang="en-US" sz="3200" b="1" dirty="0">
                <a:latin typeface="+mn-ea"/>
              </a:rPr>
              <a:t>我必使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人比精金还少</a:t>
            </a:r>
            <a:r>
              <a:rPr lang="zh-CN" altLang="en-US" sz="3200" b="1" dirty="0">
                <a:latin typeface="+mn-ea"/>
              </a:rPr>
              <a:t>，使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人比俄斐纯金更少。</a:t>
            </a:r>
          </a:p>
          <a:p>
            <a:pPr marL="0" indent="0">
              <a:buNone/>
            </a:pPr>
            <a:r>
              <a:rPr lang="en-US" altLang="zh-CN" sz="3200" b="1" dirty="0">
                <a:latin typeface="+mn-ea"/>
              </a:rPr>
              <a:t>13</a:t>
            </a:r>
            <a:r>
              <a:rPr lang="zh-CN" altLang="en-US" sz="3200" b="1" dirty="0">
                <a:latin typeface="+mn-ea"/>
              </a:rPr>
              <a:t>我万军之耶和华在忿恨中发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烈怒的日子</a:t>
            </a:r>
            <a:r>
              <a:rPr lang="zh-CN" altLang="en-US" sz="3200" b="1" dirty="0">
                <a:latin typeface="+mn-ea"/>
              </a:rPr>
              <a:t>，必使天震动，使地摇撼，离其本位。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10110339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121920"/>
            <a:ext cx="9307605" cy="697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29550" cy="548639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3600" b="1" dirty="0">
                <a:latin typeface="+mn-ea"/>
                <a:ea typeface="+mn-ea"/>
              </a:rPr>
              <a:t>撒迦利亚书</a:t>
            </a:r>
            <a:r>
              <a:rPr lang="en-US" altLang="zh-CN" sz="3600" b="1" dirty="0">
                <a:latin typeface="+mn-ea"/>
                <a:ea typeface="+mn-ea"/>
              </a:rPr>
              <a:t>5</a:t>
            </a:r>
            <a:r>
              <a:rPr lang="zh-CN" altLang="en-US" sz="3600" b="1" dirty="0">
                <a:latin typeface="+mn-ea"/>
                <a:ea typeface="+mn-ea"/>
              </a:rPr>
              <a:t>章</a:t>
            </a:r>
            <a:endParaRPr lang="en-US" altLang="en-US" sz="3600" b="1" dirty="0">
              <a:latin typeface="+mn-ea"/>
              <a:ea typeface="+mn-ea"/>
            </a:endParaRPr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55321"/>
            <a:ext cx="9144000" cy="56540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600" b="1" dirty="0">
                <a:latin typeface="+mn-ea"/>
              </a:rPr>
              <a:t>5</a:t>
            </a:r>
            <a:r>
              <a:rPr lang="zh-CN" altLang="en-US" sz="2600" b="1" dirty="0">
                <a:latin typeface="+mn-ea"/>
              </a:rPr>
              <a:t>与我说话的天使出来</a:t>
            </a:r>
            <a:r>
              <a:rPr lang="en-US" altLang="zh-CN" sz="2600" b="1" dirty="0">
                <a:latin typeface="+mn-ea"/>
              </a:rPr>
              <a:t>,</a:t>
            </a:r>
            <a:r>
              <a:rPr lang="zh-CN" altLang="en-US" sz="2600" b="1" dirty="0">
                <a:latin typeface="+mn-ea"/>
              </a:rPr>
              <a:t>对我说</a:t>
            </a:r>
            <a:r>
              <a:rPr lang="en-US" altLang="zh-CN" sz="2600" b="1" dirty="0">
                <a:latin typeface="+mn-ea"/>
              </a:rPr>
              <a:t>,</a:t>
            </a:r>
            <a:r>
              <a:rPr lang="zh-CN" altLang="en-US" sz="2600" b="1" dirty="0">
                <a:latin typeface="+mn-ea"/>
              </a:rPr>
              <a:t>你要举目观看</a:t>
            </a:r>
            <a:r>
              <a:rPr lang="en-US" altLang="zh-CN" sz="2600" b="1" dirty="0">
                <a:latin typeface="+mn-ea"/>
              </a:rPr>
              <a:t>,</a:t>
            </a:r>
            <a:r>
              <a:rPr lang="zh-CN" altLang="en-US" sz="2600" b="1" dirty="0">
                <a:latin typeface="+mn-ea"/>
              </a:rPr>
              <a:t>见所出来的是什么？</a:t>
            </a:r>
          </a:p>
          <a:p>
            <a:pPr marL="0" indent="0">
              <a:buNone/>
            </a:pPr>
            <a:r>
              <a:rPr lang="en-US" altLang="zh-CN" sz="2600" b="1" dirty="0">
                <a:latin typeface="+mn-ea"/>
              </a:rPr>
              <a:t>6</a:t>
            </a:r>
            <a:r>
              <a:rPr lang="zh-CN" altLang="en-US" sz="2600" b="1" dirty="0">
                <a:latin typeface="+mn-ea"/>
              </a:rPr>
              <a:t>我说</a:t>
            </a:r>
            <a:r>
              <a:rPr lang="en-US" altLang="zh-CN" sz="2600" b="1" dirty="0">
                <a:latin typeface="+mn-ea"/>
              </a:rPr>
              <a:t>,</a:t>
            </a:r>
            <a:r>
              <a:rPr lang="zh-CN" altLang="en-US" sz="2600" b="1" dirty="0">
                <a:latin typeface="+mn-ea"/>
              </a:rPr>
              <a:t>这是什么呢</a:t>
            </a:r>
            <a:r>
              <a:rPr lang="en-US" altLang="zh-CN" sz="2600" b="1" dirty="0">
                <a:latin typeface="+mn-ea"/>
              </a:rPr>
              <a:t>?</a:t>
            </a:r>
            <a:r>
              <a:rPr lang="zh-CN" altLang="en-US" sz="2600" b="1" dirty="0">
                <a:latin typeface="+mn-ea"/>
              </a:rPr>
              <a:t>他说</a:t>
            </a:r>
            <a:r>
              <a:rPr lang="en-US" altLang="zh-CN" sz="2600" b="1" dirty="0">
                <a:latin typeface="+mn-ea"/>
              </a:rPr>
              <a:t>,</a:t>
            </a:r>
            <a:r>
              <a:rPr lang="zh-CN" altLang="en-US" sz="2600" b="1" dirty="0">
                <a:latin typeface="+mn-ea"/>
              </a:rPr>
              <a:t>这出来的是量器。他又说</a:t>
            </a:r>
            <a:r>
              <a:rPr lang="en-US" altLang="zh-CN" sz="2600" b="1" dirty="0">
                <a:latin typeface="+mn-ea"/>
              </a:rPr>
              <a:t>,</a:t>
            </a:r>
            <a:r>
              <a:rPr lang="zh-CN" altLang="en-US" sz="2600" b="1" dirty="0">
                <a:solidFill>
                  <a:srgbClr val="FF0000"/>
                </a:solidFill>
                <a:latin typeface="+mn-ea"/>
              </a:rPr>
              <a:t>这是恶人</a:t>
            </a:r>
            <a:r>
              <a:rPr lang="en-US" altLang="zh-CN" sz="2600" b="1" dirty="0">
                <a:solidFill>
                  <a:srgbClr val="FF0000"/>
                </a:solidFill>
                <a:latin typeface="+mn-ea"/>
              </a:rPr>
              <a:t>,</a:t>
            </a:r>
            <a:r>
              <a:rPr lang="zh-CN" altLang="en-US" sz="2600" b="1" dirty="0">
                <a:solidFill>
                  <a:srgbClr val="FF0000"/>
                </a:solidFill>
                <a:latin typeface="+mn-ea"/>
              </a:rPr>
              <a:t>在遍地的形状</a:t>
            </a:r>
            <a:r>
              <a:rPr lang="zh-CN" altLang="en-US" sz="2600" b="1" dirty="0">
                <a:latin typeface="+mn-ea"/>
              </a:rPr>
              <a:t>。</a:t>
            </a:r>
          </a:p>
          <a:p>
            <a:pPr marL="0" indent="0">
              <a:buNone/>
            </a:pPr>
            <a:r>
              <a:rPr lang="en-US" altLang="zh-CN" sz="2600" b="1" dirty="0">
                <a:latin typeface="+mn-ea"/>
              </a:rPr>
              <a:t>7</a:t>
            </a:r>
            <a:r>
              <a:rPr lang="zh-CN" altLang="en-US" sz="2600" b="1" dirty="0">
                <a:latin typeface="+mn-ea"/>
              </a:rPr>
              <a:t>（我见有一片圆铅被举起来）这坐在量器中的是个</a:t>
            </a:r>
            <a:r>
              <a:rPr lang="zh-CN" altLang="en-US" sz="2600" b="1" dirty="0">
                <a:solidFill>
                  <a:srgbClr val="FF0000"/>
                </a:solidFill>
                <a:latin typeface="+mn-ea"/>
              </a:rPr>
              <a:t>妇人</a:t>
            </a:r>
            <a:r>
              <a:rPr lang="en-US" altLang="zh-CN" sz="2600" b="1" dirty="0">
                <a:solidFill>
                  <a:srgbClr val="FF0000"/>
                </a:solidFill>
                <a:latin typeface="+mn-ea"/>
              </a:rPr>
              <a:t>!</a:t>
            </a:r>
            <a:endParaRPr lang="zh-CN" altLang="en-US" sz="2600" b="1" dirty="0">
              <a:latin typeface="+mn-ea"/>
            </a:endParaRPr>
          </a:p>
          <a:p>
            <a:pPr marL="0" indent="0">
              <a:buNone/>
            </a:pPr>
            <a:r>
              <a:rPr lang="en-US" altLang="zh-CN" sz="2600" b="1" dirty="0">
                <a:latin typeface="+mn-ea"/>
              </a:rPr>
              <a:t>8</a:t>
            </a:r>
            <a:r>
              <a:rPr lang="zh-CN" altLang="en-US" sz="2600" b="1" dirty="0">
                <a:latin typeface="+mn-ea"/>
              </a:rPr>
              <a:t>天使说</a:t>
            </a:r>
            <a:r>
              <a:rPr lang="en-US" altLang="zh-CN" sz="2600" b="1" dirty="0">
                <a:latin typeface="+mn-ea"/>
              </a:rPr>
              <a:t>,</a:t>
            </a:r>
            <a:r>
              <a:rPr lang="zh-CN" altLang="en-US" sz="2600" b="1" dirty="0">
                <a:latin typeface="+mn-ea"/>
              </a:rPr>
              <a:t>这是</a:t>
            </a:r>
            <a:r>
              <a:rPr lang="zh-CN" altLang="en-US" sz="2600" b="1" dirty="0">
                <a:solidFill>
                  <a:srgbClr val="FF0000"/>
                </a:solidFill>
                <a:latin typeface="+mn-ea"/>
              </a:rPr>
              <a:t>罪恶</a:t>
            </a:r>
            <a:r>
              <a:rPr lang="zh-CN" altLang="en-US" sz="2600" b="1" dirty="0">
                <a:latin typeface="+mn-ea"/>
              </a:rPr>
              <a:t>。他就把</a:t>
            </a:r>
            <a:r>
              <a:rPr lang="zh-CN" altLang="en-US" sz="2600" b="1" dirty="0">
                <a:solidFill>
                  <a:srgbClr val="FF0000"/>
                </a:solidFill>
                <a:latin typeface="+mn-ea"/>
              </a:rPr>
              <a:t>妇人</a:t>
            </a:r>
            <a:r>
              <a:rPr lang="zh-CN" altLang="en-US" sz="2600" b="1" dirty="0">
                <a:latin typeface="+mn-ea"/>
              </a:rPr>
              <a:t>扔在量器中</a:t>
            </a:r>
            <a:r>
              <a:rPr lang="en-US" altLang="zh-CN" sz="2600" b="1" dirty="0">
                <a:latin typeface="+mn-ea"/>
              </a:rPr>
              <a:t>,</a:t>
            </a:r>
            <a:r>
              <a:rPr lang="zh-CN" altLang="en-US" sz="2600" b="1" dirty="0">
                <a:latin typeface="+mn-ea"/>
              </a:rPr>
              <a:t>将那片圆铅扔在量器的口上。</a:t>
            </a:r>
          </a:p>
          <a:p>
            <a:pPr marL="0" indent="0">
              <a:buNone/>
            </a:pPr>
            <a:r>
              <a:rPr lang="en-US" altLang="zh-CN" sz="2600" b="1" dirty="0">
                <a:latin typeface="+mn-ea"/>
              </a:rPr>
              <a:t>9</a:t>
            </a:r>
            <a:r>
              <a:rPr lang="zh-CN" altLang="en-US" sz="2600" b="1" dirty="0">
                <a:latin typeface="+mn-ea"/>
              </a:rPr>
              <a:t>我又举目观看</a:t>
            </a:r>
            <a:r>
              <a:rPr lang="en-US" altLang="zh-CN" sz="2600" b="1" dirty="0">
                <a:latin typeface="+mn-ea"/>
              </a:rPr>
              <a:t>,</a:t>
            </a:r>
            <a:r>
              <a:rPr lang="zh-CN" altLang="en-US" sz="2600" b="1" dirty="0">
                <a:latin typeface="+mn-ea"/>
              </a:rPr>
              <a:t>见有两个</a:t>
            </a:r>
            <a:r>
              <a:rPr lang="zh-CN" altLang="en-US" sz="2600" b="1" dirty="0">
                <a:solidFill>
                  <a:srgbClr val="FF0000"/>
                </a:solidFill>
                <a:latin typeface="+mn-ea"/>
              </a:rPr>
              <a:t>妇人</a:t>
            </a:r>
            <a:r>
              <a:rPr lang="zh-CN" altLang="en-US" sz="2600" b="1" dirty="0">
                <a:latin typeface="+mn-ea"/>
              </a:rPr>
              <a:t>出来</a:t>
            </a:r>
            <a:r>
              <a:rPr lang="en-US" altLang="zh-CN" sz="2600" b="1" dirty="0">
                <a:latin typeface="+mn-ea"/>
              </a:rPr>
              <a:t>,</a:t>
            </a:r>
            <a:r>
              <a:rPr lang="zh-CN" altLang="en-US" sz="2600" b="1" dirty="0">
                <a:latin typeface="+mn-ea"/>
              </a:rPr>
              <a:t>在她们翅膀中有风</a:t>
            </a:r>
            <a:r>
              <a:rPr lang="en-US" altLang="zh-CN" sz="2600" b="1" dirty="0">
                <a:latin typeface="+mn-ea"/>
              </a:rPr>
              <a:t>,</a:t>
            </a:r>
            <a:r>
              <a:rPr lang="zh-CN" altLang="en-US" sz="2600" b="1" dirty="0">
                <a:latin typeface="+mn-ea"/>
              </a:rPr>
              <a:t>飞得甚快。翅膀如同鹳鸟的翅膀。她们将量器抬起来</a:t>
            </a:r>
            <a:r>
              <a:rPr lang="en-US" altLang="zh-CN" sz="2600" b="1" dirty="0">
                <a:latin typeface="+mn-ea"/>
              </a:rPr>
              <a:t>,</a:t>
            </a:r>
            <a:r>
              <a:rPr lang="zh-CN" altLang="en-US" sz="2600" b="1" dirty="0">
                <a:latin typeface="+mn-ea"/>
              </a:rPr>
              <a:t>悬在天地中间。</a:t>
            </a:r>
          </a:p>
          <a:p>
            <a:pPr marL="0" indent="0">
              <a:buNone/>
            </a:pPr>
            <a:r>
              <a:rPr lang="en-US" altLang="zh-CN" sz="2600" b="1" dirty="0">
                <a:latin typeface="+mn-ea"/>
              </a:rPr>
              <a:t>10</a:t>
            </a:r>
            <a:r>
              <a:rPr lang="zh-CN" altLang="en-US" sz="2600" b="1" dirty="0">
                <a:latin typeface="+mn-ea"/>
              </a:rPr>
              <a:t>我问与我说话的天使说</a:t>
            </a:r>
            <a:r>
              <a:rPr lang="en-US" altLang="zh-CN" sz="2600" b="1" dirty="0">
                <a:latin typeface="+mn-ea"/>
              </a:rPr>
              <a:t>,</a:t>
            </a:r>
            <a:r>
              <a:rPr lang="zh-CN" altLang="en-US" sz="2600" b="1" dirty="0">
                <a:latin typeface="+mn-ea"/>
              </a:rPr>
              <a:t>她们要将量器抬到哪里去呢？</a:t>
            </a:r>
          </a:p>
          <a:p>
            <a:pPr marL="0" indent="0">
              <a:buNone/>
            </a:pPr>
            <a:r>
              <a:rPr lang="en-US" altLang="zh-CN" sz="2600" b="1" dirty="0">
                <a:latin typeface="+mn-ea"/>
              </a:rPr>
              <a:t>11</a:t>
            </a:r>
            <a:r>
              <a:rPr lang="zh-CN" altLang="en-US" sz="2600" b="1" dirty="0">
                <a:latin typeface="+mn-ea"/>
              </a:rPr>
              <a:t>他对我说</a:t>
            </a:r>
            <a:r>
              <a:rPr lang="en-US" altLang="zh-CN" sz="2600" b="1" dirty="0">
                <a:latin typeface="+mn-ea"/>
              </a:rPr>
              <a:t>,</a:t>
            </a:r>
            <a:r>
              <a:rPr lang="zh-CN" altLang="en-US" sz="2600" b="1" dirty="0">
                <a:latin typeface="+mn-ea"/>
              </a:rPr>
              <a:t>要往</a:t>
            </a:r>
            <a:r>
              <a:rPr lang="zh-CN" altLang="en-US" sz="2600" b="1" dirty="0">
                <a:solidFill>
                  <a:srgbClr val="FF0000"/>
                </a:solidFill>
                <a:latin typeface="+mn-ea"/>
              </a:rPr>
              <a:t>示拿地去</a:t>
            </a:r>
            <a:r>
              <a:rPr lang="en-US" altLang="zh-CN" sz="2600" b="1" dirty="0">
                <a:solidFill>
                  <a:srgbClr val="FF0000"/>
                </a:solidFill>
                <a:latin typeface="+mn-ea"/>
              </a:rPr>
              <a:t>,</a:t>
            </a:r>
            <a:r>
              <a:rPr lang="zh-CN" altLang="en-US" sz="2600" b="1" dirty="0">
                <a:latin typeface="+mn-ea"/>
              </a:rPr>
              <a:t>为它盖造房屋。等房屋齐备</a:t>
            </a:r>
            <a:r>
              <a:rPr lang="en-US" altLang="zh-CN" sz="2600" b="1" dirty="0">
                <a:latin typeface="+mn-ea"/>
              </a:rPr>
              <a:t>,</a:t>
            </a:r>
            <a:r>
              <a:rPr lang="zh-CN" altLang="en-US" sz="2600" b="1" dirty="0">
                <a:latin typeface="+mn-ea"/>
              </a:rPr>
              <a:t>就把它安置在</a:t>
            </a:r>
            <a:r>
              <a:rPr lang="zh-CN" altLang="en-US" sz="2600" b="1" dirty="0">
                <a:solidFill>
                  <a:srgbClr val="FF0000"/>
                </a:solidFill>
                <a:latin typeface="+mn-ea"/>
              </a:rPr>
              <a:t>自己的地方</a:t>
            </a:r>
            <a:r>
              <a:rPr lang="en-US" altLang="zh-CN" sz="2600" b="1" dirty="0">
                <a:latin typeface="+mn-ea"/>
              </a:rPr>
              <a:t>.(</a:t>
            </a:r>
            <a:r>
              <a:rPr lang="en-US" sz="2600" b="1" dirty="0"/>
              <a:t>He replied, "</a:t>
            </a:r>
            <a:r>
              <a:rPr lang="en-US" sz="2600" b="1" dirty="0">
                <a:solidFill>
                  <a:srgbClr val="FF0000"/>
                </a:solidFill>
              </a:rPr>
              <a:t>To the country of Babylonia </a:t>
            </a:r>
            <a:r>
              <a:rPr lang="en-US" sz="2600" b="1" dirty="0"/>
              <a:t>to build a house for it. When it is ready, the basket will be set there in its place.“</a:t>
            </a:r>
            <a:r>
              <a:rPr lang="en-US" altLang="zh-CN" sz="2600" b="1" dirty="0"/>
              <a:t>)</a:t>
            </a:r>
            <a:endParaRPr lang="en-US" alt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281006497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368425"/>
            <a:ext cx="7886700" cy="4351338"/>
          </a:xfrm>
        </p:spPr>
        <p:txBody>
          <a:bodyPr>
            <a:normAutofit/>
          </a:bodyPr>
          <a:lstStyle/>
          <a:p>
            <a:r>
              <a:rPr lang="zh-CN" altLang="en-US" sz="3200" b="1" dirty="0"/>
              <a:t>大</a:t>
            </a:r>
            <a:r>
              <a:rPr lang="zh-CN" altLang="en-US" sz="3200" b="1" dirty="0">
                <a:latin typeface="+mn-ea"/>
              </a:rPr>
              <a:t>淫妇</a:t>
            </a:r>
            <a:r>
              <a:rPr lang="en-US" altLang="zh-CN" sz="3200" b="1" dirty="0">
                <a:latin typeface="+mn-ea"/>
              </a:rPr>
              <a:t>(</a:t>
            </a:r>
            <a:r>
              <a:rPr lang="zh-CN" altLang="en-US" sz="3200" b="1" dirty="0">
                <a:latin typeface="+mn-ea"/>
              </a:rPr>
              <a:t>妓女</a:t>
            </a:r>
            <a:r>
              <a:rPr lang="en-US" altLang="zh-CN" sz="3200" b="1" dirty="0">
                <a:latin typeface="+mn-ea"/>
              </a:rPr>
              <a:t>)</a:t>
            </a:r>
            <a:r>
              <a:rPr lang="zh-CN" altLang="en-US" sz="3200" b="1" dirty="0">
                <a:latin typeface="+mn-ea"/>
              </a:rPr>
              <a:t>就是</a:t>
            </a:r>
            <a:r>
              <a:rPr lang="zh-CN" altLang="en-US" sz="3200" b="1" dirty="0"/>
              <a:t>拜兽和兽像，在额上或手上受了印记</a:t>
            </a:r>
            <a:r>
              <a:rPr lang="zh-CN" altLang="en-US" sz="3200" b="1" dirty="0">
                <a:latin typeface="+mn-ea"/>
              </a:rPr>
              <a:t>的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人的集合</a:t>
            </a:r>
            <a:r>
              <a:rPr lang="zh-CN" altLang="en-US" sz="3200" b="1" dirty="0">
                <a:latin typeface="+mn-ea"/>
              </a:rPr>
              <a:t>。叫万民喝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邪淫大怒</a:t>
            </a:r>
            <a:r>
              <a:rPr lang="zh-CN" altLang="en-US" sz="3200" b="1" dirty="0">
                <a:latin typeface="+mn-ea"/>
              </a:rPr>
              <a:t>之酒</a:t>
            </a:r>
            <a:endParaRPr lang="en-US" altLang="en-US" sz="3200" b="1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26566680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85026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200" b="1" dirty="0">
                <a:latin typeface="+mn-ea"/>
              </a:rPr>
              <a:t>大淫妇</a:t>
            </a:r>
            <a:r>
              <a:rPr lang="en-US" altLang="zh-CN" sz="3200" b="1" dirty="0">
                <a:latin typeface="+mn-ea"/>
              </a:rPr>
              <a:t>(</a:t>
            </a:r>
            <a:r>
              <a:rPr lang="zh-CN" altLang="en-US" sz="3200" b="1" dirty="0">
                <a:latin typeface="+mn-ea"/>
              </a:rPr>
              <a:t>大巴比伦</a:t>
            </a:r>
            <a:r>
              <a:rPr lang="en-US" altLang="zh-CN" sz="3200" b="1" dirty="0">
                <a:latin typeface="+mn-ea"/>
              </a:rPr>
              <a:t>)</a:t>
            </a:r>
            <a:r>
              <a:rPr lang="zh-CN" altLang="en-US" sz="3200" b="1" dirty="0">
                <a:latin typeface="+mn-ea"/>
              </a:rPr>
              <a:t>的邪淫</a:t>
            </a:r>
            <a:r>
              <a:rPr lang="en-US" altLang="zh-CN" sz="3200" b="1" dirty="0">
                <a:latin typeface="+mn-ea"/>
              </a:rPr>
              <a:t>:</a:t>
            </a:r>
            <a:r>
              <a:rPr lang="zh-CN" altLang="en-US" sz="3200" b="1" dirty="0">
                <a:latin typeface="+mn-ea"/>
              </a:rPr>
              <a:t> </a:t>
            </a:r>
            <a:endParaRPr lang="en-US" altLang="zh-CN" sz="3200" b="1" dirty="0">
              <a:latin typeface="+mn-ea"/>
            </a:endParaRPr>
          </a:p>
          <a:p>
            <a:r>
              <a:rPr lang="zh-CN" altLang="en-US" sz="3200" b="1" dirty="0">
                <a:latin typeface="+mn-ea"/>
              </a:rPr>
              <a:t>政治</a:t>
            </a:r>
            <a:r>
              <a:rPr lang="en-US" altLang="zh-CN" sz="3200" b="1" dirty="0">
                <a:latin typeface="+mn-ea"/>
              </a:rPr>
              <a:t>,</a:t>
            </a:r>
            <a:r>
              <a:rPr lang="zh-CN" altLang="en-US" sz="3200" b="1" dirty="0">
                <a:latin typeface="+mn-ea"/>
              </a:rPr>
              <a:t>经济</a:t>
            </a:r>
            <a:r>
              <a:rPr lang="en-US" altLang="zh-CN" sz="3200" b="1" dirty="0">
                <a:latin typeface="+mn-ea"/>
              </a:rPr>
              <a:t>,</a:t>
            </a:r>
            <a:r>
              <a:rPr lang="zh-CN" altLang="en-US" sz="3200" b="1" dirty="0">
                <a:latin typeface="+mn-ea"/>
              </a:rPr>
              <a:t> </a:t>
            </a:r>
            <a:r>
              <a:rPr lang="en-US" altLang="zh-CN" sz="3200" b="1" dirty="0">
                <a:latin typeface="+mn-ea"/>
              </a:rPr>
              <a:t>……</a:t>
            </a:r>
          </a:p>
          <a:p>
            <a:r>
              <a:rPr lang="zh-CN" altLang="en-US" sz="3200" b="1" dirty="0">
                <a:latin typeface="+mn-ea"/>
              </a:rPr>
              <a:t>地位</a:t>
            </a:r>
            <a:r>
              <a:rPr lang="en-US" altLang="zh-CN" sz="3200" b="1" dirty="0">
                <a:latin typeface="+mn-ea"/>
              </a:rPr>
              <a:t>,</a:t>
            </a:r>
            <a:r>
              <a:rPr lang="zh-CN" altLang="en-US" sz="3200" b="1" dirty="0">
                <a:latin typeface="+mn-ea"/>
              </a:rPr>
              <a:t> 金银</a:t>
            </a:r>
            <a:r>
              <a:rPr lang="en-US" altLang="zh-CN" sz="3200" b="1" dirty="0">
                <a:latin typeface="+mn-ea"/>
              </a:rPr>
              <a:t>,</a:t>
            </a:r>
            <a:r>
              <a:rPr lang="zh-CN" altLang="en-US" sz="3200" b="1" dirty="0">
                <a:latin typeface="+mn-ea"/>
              </a:rPr>
              <a:t>奢侈</a:t>
            </a:r>
            <a:r>
              <a:rPr lang="en-US" altLang="zh-CN" sz="3200" b="1" dirty="0">
                <a:latin typeface="+mn-ea"/>
              </a:rPr>
              <a:t>,</a:t>
            </a:r>
            <a:r>
              <a:rPr lang="zh-CN" altLang="en-US" sz="3200" b="1" dirty="0">
                <a:latin typeface="+mn-ea"/>
              </a:rPr>
              <a:t>虚荣</a:t>
            </a:r>
            <a:r>
              <a:rPr lang="en-US" altLang="zh-CN" sz="3200" b="1" dirty="0">
                <a:latin typeface="+mn-ea"/>
              </a:rPr>
              <a:t>,</a:t>
            </a:r>
            <a:r>
              <a:rPr lang="zh-CN" altLang="en-US" sz="3200" b="1" dirty="0">
                <a:latin typeface="+mn-ea"/>
              </a:rPr>
              <a:t>享受</a:t>
            </a:r>
            <a:r>
              <a:rPr lang="en-US" altLang="zh-CN" sz="3200" b="1" dirty="0">
                <a:latin typeface="+mn-ea"/>
              </a:rPr>
              <a:t>……</a:t>
            </a:r>
          </a:p>
          <a:p>
            <a:endParaRPr lang="en-US" altLang="zh-CN" sz="3200" b="1" dirty="0">
              <a:latin typeface="+mn-ea"/>
            </a:endParaRPr>
          </a:p>
          <a:p>
            <a:pPr marL="0" indent="0">
              <a:buNone/>
            </a:pPr>
            <a:r>
              <a:rPr lang="zh-CN" altLang="en-US" sz="3200" b="1" dirty="0">
                <a:latin typeface="+mn-ea"/>
              </a:rPr>
              <a:t>大淫妇的大怒</a:t>
            </a:r>
            <a:r>
              <a:rPr lang="en-US" altLang="zh-CN" sz="3200" b="1" dirty="0">
                <a:latin typeface="+mn-ea"/>
              </a:rPr>
              <a:t>:</a:t>
            </a:r>
          </a:p>
          <a:p>
            <a:pPr marL="0" indent="0">
              <a:buNone/>
            </a:pPr>
            <a:r>
              <a:rPr lang="zh-CN" altLang="en-US" sz="3200" b="1" dirty="0">
                <a:latin typeface="+mn-ea"/>
              </a:rPr>
              <a:t>那女人喝醉了圣徒的血，和为耶稣作见证之人的血</a:t>
            </a:r>
            <a:endParaRPr lang="en-US" altLang="zh-CN" sz="3200" b="1" dirty="0">
              <a:latin typeface="+mn-ea"/>
            </a:endParaRPr>
          </a:p>
          <a:p>
            <a:endParaRPr lang="en-US" altLang="zh-CN" sz="3200" b="1" dirty="0"/>
          </a:p>
          <a:p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01693892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>
                <a:latin typeface="+mn-ea"/>
                <a:ea typeface="+mn-ea"/>
              </a:rPr>
              <a:t>启示录</a:t>
            </a:r>
            <a:r>
              <a:rPr lang="en-US" altLang="zh-CN" dirty="0">
                <a:latin typeface="+mn-ea"/>
                <a:ea typeface="+mn-ea"/>
              </a:rPr>
              <a:t>17</a:t>
            </a:r>
            <a:r>
              <a:rPr lang="zh-CN" altLang="en-US" dirty="0">
                <a:latin typeface="+mn-ea"/>
                <a:ea typeface="+mn-ea"/>
              </a:rPr>
              <a:t>章</a:t>
            </a:r>
            <a:endParaRPr lang="en-US" altLang="en-US" dirty="0">
              <a:latin typeface="+mn-ea"/>
              <a:ea typeface="+mn-ea"/>
            </a:endParaRPr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b="1" dirty="0"/>
              <a:t>18</a:t>
            </a:r>
            <a:r>
              <a:rPr lang="zh-CN" altLang="en-US" sz="3200" b="1" dirty="0"/>
              <a:t>你所看见的那女人，就是</a:t>
            </a:r>
            <a:r>
              <a:rPr lang="zh-CN" altLang="en-US" sz="3200" b="1" dirty="0">
                <a:solidFill>
                  <a:srgbClr val="FF0000"/>
                </a:solidFill>
              </a:rPr>
              <a:t>管辖</a:t>
            </a:r>
            <a:r>
              <a:rPr lang="zh-CN" altLang="en-US" sz="3200" b="1" dirty="0"/>
              <a:t>地上众王的大城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65013423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4239</TotalTime>
  <Words>3487</Words>
  <Application>Microsoft Office PowerPoint</Application>
  <PresentationFormat>On-screen Show (4:3)</PresentationFormat>
  <Paragraphs>165</Paragraphs>
  <Slides>40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等线</vt:lpstr>
      <vt:lpstr>等线 Light</vt:lpstr>
      <vt:lpstr>新細明體</vt:lpstr>
      <vt:lpstr>SimSun</vt:lpstr>
      <vt:lpstr>Arial</vt:lpstr>
      <vt:lpstr>Calibri</vt:lpstr>
      <vt:lpstr>Calibri Light</vt:lpstr>
      <vt:lpstr>Office Theme</vt:lpstr>
      <vt:lpstr>启示录</vt:lpstr>
      <vt:lpstr>启示录</vt:lpstr>
      <vt:lpstr>启示录</vt:lpstr>
      <vt:lpstr>哥林多后书4章</vt:lpstr>
      <vt:lpstr>以赛亚书13章</vt:lpstr>
      <vt:lpstr>撒迦利亚书5章</vt:lpstr>
      <vt:lpstr>PowerPoint Presentation</vt:lpstr>
      <vt:lpstr>PowerPoint Presentation</vt:lpstr>
      <vt:lpstr>启示录17章</vt:lpstr>
      <vt:lpstr>启示录18:4</vt:lpstr>
      <vt:lpstr>诗篇22:3 </vt:lpstr>
      <vt:lpstr>以弗所书1章</vt:lpstr>
      <vt:lpstr>提摩太后书</vt:lpstr>
      <vt:lpstr>路加福音1章</vt:lpstr>
      <vt:lpstr>约翰福音3章</vt:lpstr>
      <vt:lpstr>马太福音11章</vt:lpstr>
      <vt:lpstr>希伯来书2章</vt:lpstr>
      <vt:lpstr>诗篇45</vt:lpstr>
      <vt:lpstr>马太福音25:1-13</vt:lpstr>
      <vt:lpstr>哥林多前书8章</vt:lpstr>
      <vt:lpstr>路加福音14章</vt:lpstr>
      <vt:lpstr>启示录6章</vt:lpstr>
      <vt:lpstr>犹大书</vt:lpstr>
      <vt:lpstr>启示录14章 </vt:lpstr>
      <vt:lpstr>以赛亚书13章</vt:lpstr>
      <vt:lpstr>PowerPoint Presentation</vt:lpstr>
      <vt:lpstr>马太福音18章</vt:lpstr>
      <vt:lpstr>哥林多前书6章</vt:lpstr>
      <vt:lpstr>启示录6章</vt:lpstr>
      <vt:lpstr>头一次复活的人 </vt:lpstr>
      <vt:lpstr>以赛亚书11章</vt:lpstr>
      <vt:lpstr>以赛亚书65章</vt:lpstr>
      <vt:lpstr>PowerPoint Presentation</vt:lpstr>
      <vt:lpstr>四种有关千禧年理论</vt:lpstr>
      <vt:lpstr>PowerPoint Presentation</vt:lpstr>
      <vt:lpstr>马太福音6章</vt:lpstr>
      <vt:lpstr>以弗所书2章</vt:lpstr>
      <vt:lpstr>马太福音25:41</vt:lpstr>
      <vt:lpstr>路加福音10:20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启示录</dc:title>
  <dc:creator>zunde yang</dc:creator>
  <cp:lastModifiedBy>zunde yang</cp:lastModifiedBy>
  <cp:revision>55</cp:revision>
  <dcterms:created xsi:type="dcterms:W3CDTF">2017-11-13T19:53:38Z</dcterms:created>
  <dcterms:modified xsi:type="dcterms:W3CDTF">2018-02-18T15:41:21Z</dcterms:modified>
</cp:coreProperties>
</file>