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20" r:id="rId3"/>
    <p:sldId id="330" r:id="rId4"/>
    <p:sldId id="298" r:id="rId5"/>
    <p:sldId id="296" r:id="rId6"/>
    <p:sldId id="300" r:id="rId7"/>
    <p:sldId id="322" r:id="rId8"/>
    <p:sldId id="329" r:id="rId9"/>
    <p:sldId id="318" r:id="rId10"/>
    <p:sldId id="299" r:id="rId11"/>
    <p:sldId id="297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31" r:id="rId24"/>
    <p:sldId id="312" r:id="rId25"/>
    <p:sldId id="313" r:id="rId26"/>
    <p:sldId id="314" r:id="rId27"/>
    <p:sldId id="315" r:id="rId28"/>
    <p:sldId id="316" r:id="rId29"/>
    <p:sldId id="317" r:id="rId30"/>
    <p:sldId id="319" r:id="rId31"/>
    <p:sldId id="327" r:id="rId32"/>
    <p:sldId id="328" r:id="rId33"/>
    <p:sldId id="324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0BE19-171E-4A72-AA56-6D51E5F1E73E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21D69-96D2-4105-98AD-4566ABD8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8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7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69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1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7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2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6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5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81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6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2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5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12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5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9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1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5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9311-2374-4F79-BBE8-E5F2353BEEC2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B1E9E-FF8B-48F0-8458-65D7B09F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3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ike.com/sowiki/%E5%85%8B%E5%8A%B3%E7%8B%84%E4%B9%8C%E6%96%AF?prd=content_doc_search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baike.com/sowiki/Caligula?prd=content_doc_sear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ike.com/sowiki/%E7%9B%96%E4%B9%8C%E6%96%AF?prd=content_doc_search" TargetMode="External"/><Relationship Id="rId5" Type="http://schemas.openxmlformats.org/officeDocument/2006/relationships/hyperlink" Target="http://www.baike.com/sowiki/%E6%8F%90%E6%AF%94%E9%87%8C%E4%B9%8C%E6%96%AF?prd=content_doc_search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第一讲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9773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22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18</a:t>
            </a:r>
            <a:r>
              <a:rPr lang="zh-CN" altLang="en-US" b="1" dirty="0"/>
              <a:t>我向一切听见这书上预言的作见证，若有人在这预言上加添什么，神必将写在这书上的灾祸加在他身上。</a:t>
            </a:r>
          </a:p>
          <a:p>
            <a:r>
              <a:rPr lang="en-US" altLang="zh-CN" b="1" dirty="0"/>
              <a:t>19</a:t>
            </a:r>
            <a:r>
              <a:rPr lang="zh-CN" altLang="en-US" b="1" dirty="0"/>
              <a:t>这书上的预言，若有人删去什么，神必从这书上所写的生命树，和圣城，删去他的分。</a:t>
            </a:r>
          </a:p>
          <a:p>
            <a:br>
              <a:rPr lang="zh-CN" alt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393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4</a:t>
            </a:r>
            <a:r>
              <a:rPr lang="zh-CN" altLang="en-US" sz="3200" b="1" dirty="0"/>
              <a:t>就如神从</a:t>
            </a:r>
            <a:r>
              <a:rPr lang="zh-CN" altLang="en-US" sz="3200" b="1" dirty="0">
                <a:solidFill>
                  <a:srgbClr val="FF0000"/>
                </a:solidFill>
              </a:rPr>
              <a:t>创立世界以前</a:t>
            </a:r>
            <a:r>
              <a:rPr lang="zh-CN" altLang="en-US" sz="3200" b="1" dirty="0"/>
              <a:t>，在基督里拣选了我们，使我们在祂面前成为圣洁，无有瑕疵。</a:t>
            </a:r>
          </a:p>
          <a:p>
            <a:r>
              <a:rPr lang="en-US" altLang="zh-CN" sz="3200" b="1" dirty="0"/>
              <a:t>5</a:t>
            </a:r>
            <a:r>
              <a:rPr lang="zh-CN" altLang="en-US" sz="3200" b="1" dirty="0"/>
              <a:t>又因爱我们，就按着自己意旨所喜悦的，预定我们，借着耶稣基督得儿子的名分，</a:t>
            </a:r>
          </a:p>
          <a:p>
            <a:r>
              <a:rPr lang="en-US" altLang="zh-CN" sz="3200" b="1" dirty="0"/>
              <a:t>6</a:t>
            </a:r>
            <a:r>
              <a:rPr lang="zh-CN" altLang="en-US" sz="3200" b="1" dirty="0"/>
              <a:t>使祂荣耀的恩典得着称赞。这恩典是祂在爱子里所赐给我们的。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1158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提摩太后书</a:t>
            </a:r>
            <a:r>
              <a:rPr lang="en-US" b="1" dirty="0"/>
              <a:t> 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41" y="1454432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9</a:t>
            </a:r>
            <a:r>
              <a:rPr lang="zh-CN" altLang="en-US" sz="3200" b="1" dirty="0"/>
              <a:t>神救了我们，以圣召召我们，不是按我们的行为，乃是按祂的旨意，和恩典。这恩典是</a:t>
            </a:r>
            <a:r>
              <a:rPr lang="zh-CN" altLang="en-US" sz="3200" b="1" dirty="0">
                <a:solidFill>
                  <a:srgbClr val="FF0000"/>
                </a:solidFill>
              </a:rPr>
              <a:t>万古之先</a:t>
            </a:r>
            <a:r>
              <a:rPr lang="zh-CN" altLang="en-US" sz="3200" b="1" dirty="0"/>
              <a:t>，在基督耶稣里赐给我们的。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25</a:t>
            </a:r>
            <a:r>
              <a:rPr lang="zh-CN" altLang="en-US" b="1" dirty="0"/>
              <a:t>：</a:t>
            </a:r>
            <a:r>
              <a:rPr lang="en-US" altLang="zh-CN" b="1" dirty="0"/>
              <a:t>34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于是王要向那右边的说，你们这蒙我父赐福的，可来承受那</a:t>
            </a:r>
            <a:r>
              <a:rPr lang="zh-CN" altLang="en-US" sz="3200" b="1" dirty="0">
                <a:solidFill>
                  <a:srgbClr val="FF0000"/>
                </a:solidFill>
              </a:rPr>
              <a:t>创世以来</a:t>
            </a:r>
            <a:r>
              <a:rPr lang="zh-CN" altLang="en-US" sz="3200" b="1" dirty="0"/>
              <a:t>为你们所预备的国。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72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243"/>
            <a:ext cx="7899714" cy="75750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启示录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55" y="849532"/>
            <a:ext cx="8135104" cy="5054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1:3</a:t>
            </a:r>
            <a:r>
              <a:rPr lang="zh-CN" altLang="en-US" b="1" dirty="0">
                <a:solidFill>
                  <a:srgbClr val="7030A0"/>
                </a:solidFill>
              </a:rPr>
              <a:t>念这书上预言</a:t>
            </a:r>
            <a:r>
              <a:rPr lang="zh-CN" altLang="en-US" b="1" dirty="0"/>
              <a:t>的，和那些</a:t>
            </a:r>
            <a:r>
              <a:rPr lang="zh-CN" altLang="en-US" b="1" dirty="0">
                <a:solidFill>
                  <a:srgbClr val="7030A0"/>
                </a:solidFill>
              </a:rPr>
              <a:t>听见又遵守其中所记载</a:t>
            </a:r>
            <a:r>
              <a:rPr lang="zh-CN" altLang="en-US" b="1" dirty="0"/>
              <a:t>的，都是</a:t>
            </a:r>
            <a:r>
              <a:rPr lang="zh-CN" altLang="en-US" b="1" dirty="0">
                <a:solidFill>
                  <a:srgbClr val="FF0000"/>
                </a:solidFill>
              </a:rPr>
              <a:t>有福的</a:t>
            </a:r>
            <a:r>
              <a:rPr lang="zh-CN" altLang="en-US" b="1" dirty="0"/>
              <a:t>。因为日期近了。 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14:13</a:t>
            </a:r>
            <a:r>
              <a:rPr lang="zh-CN" altLang="en-US" b="1" dirty="0"/>
              <a:t> 我听见从天上有声音说，你要写下，从今以后，在</a:t>
            </a:r>
            <a:r>
              <a:rPr lang="zh-CN" altLang="en-US" b="1" dirty="0">
                <a:solidFill>
                  <a:srgbClr val="7030A0"/>
                </a:solidFill>
              </a:rPr>
              <a:t>主里面而死的人</a:t>
            </a:r>
            <a:r>
              <a:rPr lang="zh-CN" altLang="en-US" b="1" dirty="0">
                <a:solidFill>
                  <a:srgbClr val="FF0000"/>
                </a:solidFill>
              </a:rPr>
              <a:t>有福了</a:t>
            </a:r>
            <a:r>
              <a:rPr lang="zh-CN" altLang="en-US" b="1" dirty="0"/>
              <a:t>。</a:t>
            </a:r>
            <a:r>
              <a:rPr lang="en-US" altLang="zh-CN" b="1" dirty="0"/>
              <a:t>……</a:t>
            </a:r>
          </a:p>
          <a:p>
            <a:pPr marL="0" indent="0">
              <a:buNone/>
            </a:pPr>
            <a:r>
              <a:rPr lang="en-US" altLang="zh-CN" b="1" dirty="0"/>
              <a:t>16:15</a:t>
            </a:r>
            <a:r>
              <a:rPr lang="zh-CN" altLang="en-US" b="1" dirty="0"/>
              <a:t>看哪，我来像贼一样。那</a:t>
            </a:r>
            <a:r>
              <a:rPr lang="zh-CN" altLang="en-US" b="1" dirty="0">
                <a:solidFill>
                  <a:srgbClr val="7030A0"/>
                </a:solidFill>
              </a:rPr>
              <a:t>儆醒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7030A0"/>
                </a:solidFill>
              </a:rPr>
              <a:t>看守衣服</a:t>
            </a:r>
            <a:r>
              <a:rPr lang="zh-CN" altLang="en-US" b="1" dirty="0"/>
              <a:t>，免得赤身而行，叫人见他羞耻的，</a:t>
            </a:r>
            <a:r>
              <a:rPr lang="zh-CN" altLang="en-US" b="1" dirty="0">
                <a:solidFill>
                  <a:srgbClr val="FF0000"/>
                </a:solidFill>
              </a:rPr>
              <a:t>有福了</a:t>
            </a:r>
            <a:r>
              <a:rPr lang="zh-CN" altLang="en-US" b="1" dirty="0"/>
              <a:t> 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19:9</a:t>
            </a:r>
            <a:r>
              <a:rPr lang="zh-CN" altLang="en-US" b="1" dirty="0"/>
              <a:t> 天使吩咐我说，你要写上，凡</a:t>
            </a:r>
            <a:r>
              <a:rPr lang="zh-CN" altLang="en-US" b="1" dirty="0">
                <a:solidFill>
                  <a:srgbClr val="7030A0"/>
                </a:solidFill>
              </a:rPr>
              <a:t>被请赴羔羊之婚筵的</a:t>
            </a:r>
            <a:r>
              <a:rPr lang="zh-CN" altLang="en-US" b="1" dirty="0">
                <a:solidFill>
                  <a:srgbClr val="FF0000"/>
                </a:solidFill>
              </a:rPr>
              <a:t>有福了</a:t>
            </a:r>
            <a:r>
              <a:rPr lang="zh-CN" altLang="en-US" b="1" dirty="0"/>
              <a:t>。又对我说，这是神真实的话。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20:6</a:t>
            </a:r>
            <a:r>
              <a:rPr lang="zh-CN" altLang="en-US" b="1" dirty="0"/>
              <a:t> 在</a:t>
            </a:r>
            <a:r>
              <a:rPr lang="zh-CN" altLang="en-US" b="1" dirty="0">
                <a:solidFill>
                  <a:srgbClr val="7030A0"/>
                </a:solidFill>
              </a:rPr>
              <a:t>头一次复活有分</a:t>
            </a:r>
            <a:r>
              <a:rPr lang="zh-CN" altLang="en-US" b="1" dirty="0"/>
              <a:t>的，</a:t>
            </a:r>
            <a:r>
              <a:rPr lang="zh-CN" altLang="en-US" b="1" dirty="0">
                <a:solidFill>
                  <a:srgbClr val="FF0000"/>
                </a:solidFill>
              </a:rPr>
              <a:t>有福了</a:t>
            </a:r>
            <a:r>
              <a:rPr lang="zh-CN" altLang="en-US" b="1" dirty="0"/>
              <a:t>，圣洁了。</a:t>
            </a:r>
            <a:r>
              <a:rPr lang="en-US" altLang="zh-CN" b="1" dirty="0"/>
              <a:t>……</a:t>
            </a:r>
          </a:p>
          <a:p>
            <a:pPr marL="0" indent="0">
              <a:buNone/>
            </a:pPr>
            <a:r>
              <a:rPr lang="en-US" altLang="zh-CN" b="1" dirty="0"/>
              <a:t>22:7</a:t>
            </a:r>
            <a:r>
              <a:rPr lang="zh-CN" altLang="en-US" b="1" dirty="0"/>
              <a:t>看哪，我必快来。凡</a:t>
            </a:r>
            <a:r>
              <a:rPr lang="zh-CN" altLang="en-US" b="1" dirty="0">
                <a:solidFill>
                  <a:srgbClr val="7030A0"/>
                </a:solidFill>
              </a:rPr>
              <a:t>遵守这书上预言</a:t>
            </a:r>
            <a:r>
              <a:rPr lang="zh-CN" altLang="en-US" b="1" dirty="0"/>
              <a:t>的</a:t>
            </a:r>
            <a:r>
              <a:rPr lang="zh-CN" altLang="en-US" b="1" dirty="0">
                <a:solidFill>
                  <a:srgbClr val="FF0000"/>
                </a:solidFill>
              </a:rPr>
              <a:t>有福了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22:14</a:t>
            </a:r>
            <a:r>
              <a:rPr lang="zh-CN" altLang="en-US" b="1" dirty="0"/>
              <a:t> 那些</a:t>
            </a:r>
            <a:r>
              <a:rPr lang="zh-CN" altLang="en-US" b="1" dirty="0">
                <a:solidFill>
                  <a:srgbClr val="7030A0"/>
                </a:solidFill>
              </a:rPr>
              <a:t>洗净自己衣服</a:t>
            </a:r>
            <a:r>
              <a:rPr lang="zh-CN" altLang="en-US" b="1" dirty="0"/>
              <a:t>的</a:t>
            </a:r>
            <a:r>
              <a:rPr lang="zh-CN" altLang="en-US" b="1" dirty="0">
                <a:solidFill>
                  <a:srgbClr val="FF0000"/>
                </a:solidFill>
              </a:rPr>
              <a:t>有福了</a:t>
            </a:r>
            <a:r>
              <a:rPr lang="zh-CN" altLang="en-US" b="1" dirty="0"/>
              <a:t>，可得权柄能到生命树那里，也能从门进城。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77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91073" cy="866145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路加福音</a:t>
            </a:r>
            <a:r>
              <a:rPr lang="en-US" altLang="zh-CN" sz="4000" b="1" dirty="0"/>
              <a:t>12</a:t>
            </a:r>
            <a:r>
              <a:rPr lang="zh-CN" altLang="en-US" sz="4000" b="1" dirty="0"/>
              <a:t>章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1" y="1231271"/>
            <a:ext cx="8256760" cy="50699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2800" b="1" dirty="0"/>
              <a:t>4</a:t>
            </a:r>
            <a:r>
              <a:rPr lang="zh-CN" altLang="en-US" sz="12800" b="1" dirty="0"/>
              <a:t>我的朋友，我对你们说，那杀身体以后，不</a:t>
            </a:r>
            <a:endParaRPr lang="en-US" altLang="zh-CN" sz="12800" b="1" dirty="0"/>
          </a:p>
          <a:p>
            <a:pPr marL="0" indent="0">
              <a:buNone/>
            </a:pPr>
            <a:r>
              <a:rPr lang="zh-CN" altLang="en-US" sz="12800" b="1" dirty="0"/>
              <a:t>能再作什么的，不要怕他们。</a:t>
            </a:r>
          </a:p>
          <a:p>
            <a:pPr marL="0" indent="0">
              <a:buNone/>
            </a:pPr>
            <a:r>
              <a:rPr lang="en-US" altLang="zh-CN" sz="12800" b="1" dirty="0"/>
              <a:t>5</a:t>
            </a:r>
            <a:r>
              <a:rPr lang="zh-CN" altLang="en-US" sz="12800" b="1" dirty="0"/>
              <a:t>我要指示你们当怕的是谁。当怕那杀了以后</a:t>
            </a:r>
            <a:r>
              <a:rPr lang="en-US" altLang="zh-CN" sz="12800" b="1" dirty="0"/>
              <a:t>,</a:t>
            </a:r>
          </a:p>
          <a:p>
            <a:pPr marL="0" indent="0">
              <a:buNone/>
            </a:pPr>
            <a:r>
              <a:rPr lang="zh-CN" altLang="en-US" sz="12800" b="1" dirty="0"/>
              <a:t>又有权柄丢在地狱里的。我实在告诉你们</a:t>
            </a:r>
            <a:r>
              <a:rPr lang="en-US" altLang="zh-CN" sz="12800" b="1" dirty="0"/>
              <a:t>,</a:t>
            </a:r>
            <a:r>
              <a:rPr lang="zh-CN" altLang="en-US" sz="12800" b="1" dirty="0"/>
              <a:t>正</a:t>
            </a:r>
            <a:endParaRPr lang="en-US" altLang="zh-CN" sz="12800" b="1" dirty="0"/>
          </a:p>
          <a:p>
            <a:pPr marL="0" indent="0">
              <a:buNone/>
            </a:pPr>
            <a:r>
              <a:rPr lang="zh-CN" altLang="en-US" sz="12800" b="1" dirty="0"/>
              <a:t>要怕祂</a:t>
            </a:r>
          </a:p>
          <a:p>
            <a:pPr marL="0" indent="0">
              <a:buNone/>
            </a:pPr>
            <a:r>
              <a:rPr lang="en-US" altLang="zh-CN" sz="12800" b="1" dirty="0"/>
              <a:t>…………..</a:t>
            </a:r>
          </a:p>
          <a:p>
            <a:pPr marL="0" indent="0">
              <a:buNone/>
            </a:pPr>
            <a:r>
              <a:rPr lang="en-US" altLang="zh-CN" sz="12800" b="1" dirty="0"/>
              <a:t>8</a:t>
            </a:r>
            <a:r>
              <a:rPr lang="zh-CN" altLang="en-US" sz="12800" b="1" dirty="0"/>
              <a:t>我又告诉你们，凡在人面前认我的，人子在</a:t>
            </a:r>
            <a:endParaRPr lang="en-US" altLang="zh-CN" sz="12800" b="1" dirty="0"/>
          </a:p>
          <a:p>
            <a:pPr marL="0" indent="0">
              <a:buNone/>
            </a:pPr>
            <a:r>
              <a:rPr lang="zh-CN" altLang="en-US" sz="12800" b="1" dirty="0"/>
              <a:t>神的使者面前</a:t>
            </a:r>
            <a:r>
              <a:rPr lang="zh-CN" altLang="en-US" sz="12800" b="1" dirty="0">
                <a:solidFill>
                  <a:srgbClr val="FF0000"/>
                </a:solidFill>
              </a:rPr>
              <a:t>也必</a:t>
            </a:r>
            <a:r>
              <a:rPr lang="zh-CN" altLang="en-US" sz="12800" b="1" dirty="0"/>
              <a:t>认他。</a:t>
            </a:r>
          </a:p>
          <a:p>
            <a:pPr marL="0" indent="0">
              <a:buNone/>
            </a:pPr>
            <a:r>
              <a:rPr lang="en-US" altLang="zh-CN" sz="12800" b="1" dirty="0"/>
              <a:t>9</a:t>
            </a:r>
            <a:r>
              <a:rPr lang="zh-CN" altLang="en-US" sz="12800" b="1" dirty="0"/>
              <a:t>在人面前不认我的，人子在神的使者面前也</a:t>
            </a:r>
            <a:endParaRPr lang="en-US" altLang="zh-CN" sz="12800" b="1" dirty="0"/>
          </a:p>
          <a:p>
            <a:pPr marL="0" indent="0">
              <a:buNone/>
            </a:pPr>
            <a:r>
              <a:rPr lang="zh-CN" altLang="en-US" sz="12800" b="1" dirty="0">
                <a:solidFill>
                  <a:srgbClr val="FF0000"/>
                </a:solidFill>
              </a:rPr>
              <a:t>必不</a:t>
            </a:r>
            <a:r>
              <a:rPr lang="zh-CN" altLang="en-US" sz="12800" b="1" dirty="0"/>
              <a:t>认他。</a:t>
            </a:r>
          </a:p>
          <a:p>
            <a:pPr marL="0" indent="0">
              <a:buNone/>
            </a:pPr>
            <a:br>
              <a:rPr lang="zh-CN" altLang="en-US" sz="11200" dirty="0"/>
            </a:br>
            <a:endParaRPr lang="en-US" sz="1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0497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b="1" dirty="0"/>
              <a:t>21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1690689"/>
            <a:ext cx="8392563" cy="448627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34</a:t>
            </a:r>
            <a:r>
              <a:rPr lang="zh-CN" altLang="en-US" sz="3200" b="1" dirty="0"/>
              <a:t>你们要谨慎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恐怕因贪食醉酒并今生的思虑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累住你们的心</a:t>
            </a:r>
            <a:r>
              <a:rPr lang="en-US" altLang="zh-CN" sz="3200" b="1" dirty="0"/>
              <a:t>,</a:t>
            </a:r>
            <a:r>
              <a:rPr lang="zh-CN" altLang="en-US" sz="3200" b="1" dirty="0">
                <a:solidFill>
                  <a:srgbClr val="FF0000"/>
                </a:solidFill>
              </a:rPr>
              <a:t>那日子</a:t>
            </a:r>
            <a:r>
              <a:rPr lang="zh-CN" altLang="en-US" sz="3200" b="1" dirty="0"/>
              <a:t>就如同网罗忽然临到你们。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35</a:t>
            </a:r>
            <a:r>
              <a:rPr lang="zh-CN" altLang="en-US" sz="3200" b="1" dirty="0"/>
              <a:t>因为</a:t>
            </a:r>
            <a:r>
              <a:rPr lang="zh-CN" altLang="en-US" sz="3200" b="1" dirty="0">
                <a:solidFill>
                  <a:srgbClr val="FF0000"/>
                </a:solidFill>
              </a:rPr>
              <a:t>那日子</a:t>
            </a:r>
            <a:r>
              <a:rPr lang="zh-CN" altLang="en-US" sz="3200" b="1" dirty="0"/>
              <a:t>要这样临到</a:t>
            </a:r>
            <a:r>
              <a:rPr lang="zh-CN" altLang="en-US" sz="3200" b="1" dirty="0">
                <a:solidFill>
                  <a:srgbClr val="FF0000"/>
                </a:solidFill>
              </a:rPr>
              <a:t>全地上一切居住的人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36</a:t>
            </a:r>
            <a:r>
              <a:rPr lang="zh-CN" altLang="en-US" sz="3200" b="1" dirty="0"/>
              <a:t>你们要时时儆醒，常常祈求，使你们</a:t>
            </a:r>
            <a:r>
              <a:rPr lang="zh-CN" altLang="en-US" sz="3200" b="1" dirty="0">
                <a:solidFill>
                  <a:srgbClr val="FF0000"/>
                </a:solidFill>
              </a:rPr>
              <a:t>能逃避</a:t>
            </a:r>
            <a:r>
              <a:rPr lang="zh-CN" altLang="en-US" sz="3200" b="1" dirty="0"/>
              <a:t>这一切要来的事，得以站立在人子面前。</a:t>
            </a:r>
            <a:endParaRPr lang="en-US" sz="3200" b="1" dirty="0"/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483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启示录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1:10</a:t>
            </a:r>
            <a:r>
              <a:rPr lang="zh-CN" altLang="en-US" b="1" dirty="0"/>
              <a:t>当主日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，听见在我后面有大声音如吹号说，</a:t>
            </a:r>
            <a:r>
              <a:rPr lang="en-US" altLang="zh-CN" b="1" dirty="0"/>
              <a:t>……</a:t>
            </a:r>
          </a:p>
          <a:p>
            <a:pPr marL="0" indent="0">
              <a:buNone/>
            </a:pPr>
            <a:r>
              <a:rPr lang="en-US" altLang="zh-CN" b="1" dirty="0"/>
              <a:t>4:2</a:t>
            </a:r>
            <a:r>
              <a:rPr lang="zh-CN" altLang="en-US" b="1" dirty="0">
                <a:solidFill>
                  <a:srgbClr val="FF0000"/>
                </a:solidFill>
              </a:rPr>
              <a:t>我立刻被圣灵感动</a:t>
            </a:r>
            <a:r>
              <a:rPr lang="zh-CN" altLang="en-US" b="1" dirty="0"/>
              <a:t>，见有一个宝座安置在天上，又有一位坐在宝座上。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17:3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，天使带我到旷野去。我就看见一个女人骑在朱红色的兽上。那兽有七头十角，遍体有亵渎的名号。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21:10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，天使就带我到一座高大的山，将那由神那里从天而降的圣城耶路撒冷指示我。</a:t>
            </a:r>
          </a:p>
          <a:p>
            <a:pPr marL="0" indent="0">
              <a:buNone/>
            </a:pPr>
            <a:endParaRPr lang="zh-CN" altLang="en-US" b="1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5526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启示录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1:11</a:t>
            </a:r>
            <a:r>
              <a:rPr lang="zh-CN" altLang="en-US" sz="3200" b="1" dirty="0"/>
              <a:t> 你</a:t>
            </a:r>
            <a:r>
              <a:rPr lang="zh-CN" altLang="en-US" sz="3200" b="1" dirty="0">
                <a:solidFill>
                  <a:srgbClr val="FF0000"/>
                </a:solidFill>
              </a:rPr>
              <a:t>所看见</a:t>
            </a:r>
            <a:r>
              <a:rPr lang="zh-CN" altLang="en-US" sz="3200" b="1" dirty="0"/>
              <a:t>的，当写在书上，达与以弗所，士每拿，别迦摩，推雅推喇，撒狄，非拉铁非，老底嘉，那七个教会。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en-US" altLang="zh-CN" sz="3200" b="1" dirty="0"/>
              <a:t>19</a:t>
            </a:r>
            <a:r>
              <a:rPr lang="zh-CN" altLang="en-US" sz="3200" b="1" dirty="0"/>
              <a:t> 所以你要把</a:t>
            </a:r>
            <a:r>
              <a:rPr lang="zh-CN" altLang="en-US" sz="3200" b="1" dirty="0">
                <a:solidFill>
                  <a:srgbClr val="FF0000"/>
                </a:solidFill>
              </a:rPr>
              <a:t>所看见的</a:t>
            </a:r>
            <a:r>
              <a:rPr lang="zh-CN" altLang="en-US" sz="3200" b="1" dirty="0"/>
              <a:t>，和现在的事，并将来必成的事，都写出来。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0772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218"/>
            <a:ext cx="7800126" cy="62170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启示录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44137"/>
            <a:ext cx="8153211" cy="54834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0400" b="1" dirty="0"/>
              <a:t>4:1</a:t>
            </a:r>
            <a:r>
              <a:rPr lang="zh-CN" altLang="en-US" sz="10400" b="1" dirty="0"/>
              <a:t>此后</a:t>
            </a:r>
            <a:r>
              <a:rPr lang="en-US" altLang="zh-CN" sz="10400" b="1" dirty="0"/>
              <a:t>,</a:t>
            </a:r>
            <a:r>
              <a:rPr lang="zh-CN" altLang="en-US" sz="10400" b="1" dirty="0">
                <a:solidFill>
                  <a:srgbClr val="FF0000"/>
                </a:solidFill>
              </a:rPr>
              <a:t>我观看</a:t>
            </a:r>
            <a:r>
              <a:rPr lang="en-US" altLang="zh-CN" sz="10400" b="1" dirty="0"/>
              <a:t>,</a:t>
            </a:r>
            <a:r>
              <a:rPr lang="zh-CN" altLang="en-US" sz="10400" b="1" dirty="0">
                <a:solidFill>
                  <a:srgbClr val="FF0000"/>
                </a:solidFill>
              </a:rPr>
              <a:t>见</a:t>
            </a:r>
            <a:r>
              <a:rPr lang="zh-CN" altLang="en-US" sz="10400" b="1" dirty="0"/>
              <a:t>天上有门开了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我初次听见好像吹号的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声音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对我说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你上到这里来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我要将以后必成的事指示你。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5:1</a:t>
            </a:r>
            <a:r>
              <a:rPr lang="zh-CN" altLang="en-US" sz="10400" b="1" dirty="0">
                <a:solidFill>
                  <a:srgbClr val="FF0000"/>
                </a:solidFill>
              </a:rPr>
              <a:t>我看见</a:t>
            </a:r>
            <a:r>
              <a:rPr lang="zh-CN" altLang="en-US" sz="10400" b="1" dirty="0"/>
              <a:t>坐宝座的右手中有书卷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里外都写着字，用七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印封严了。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6:1</a:t>
            </a:r>
            <a:r>
              <a:rPr lang="zh-CN" altLang="en-US" sz="10400" b="1" dirty="0">
                <a:solidFill>
                  <a:srgbClr val="FF0000"/>
                </a:solidFill>
              </a:rPr>
              <a:t>我看见</a:t>
            </a:r>
            <a:r>
              <a:rPr lang="zh-CN" altLang="en-US" sz="10400" b="1" dirty="0"/>
              <a:t>羔羊揭开七印中第一印的时候，就听见四活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物中的一个活物，声音如雷，说，你来。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7:1</a:t>
            </a:r>
            <a:r>
              <a:rPr lang="zh-CN" altLang="en-US" sz="10400" b="1" dirty="0"/>
              <a:t>此后</a:t>
            </a:r>
            <a:r>
              <a:rPr lang="zh-CN" altLang="en-US" sz="10400" b="1" dirty="0">
                <a:solidFill>
                  <a:srgbClr val="FF0000"/>
                </a:solidFill>
              </a:rPr>
              <a:t>我看见</a:t>
            </a:r>
            <a:r>
              <a:rPr lang="zh-CN" altLang="en-US" sz="10400" b="1" dirty="0"/>
              <a:t>四位天使站在地的四角，执掌地上四方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的风，叫风不吹在地上，海上，和树上。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8:2</a:t>
            </a:r>
            <a:r>
              <a:rPr lang="zh-CN" altLang="en-US" sz="10400" b="1" dirty="0"/>
              <a:t> </a:t>
            </a:r>
            <a:r>
              <a:rPr lang="zh-CN" altLang="en-US" sz="10400" b="1" dirty="0">
                <a:solidFill>
                  <a:srgbClr val="FF0000"/>
                </a:solidFill>
              </a:rPr>
              <a:t>我看见</a:t>
            </a:r>
            <a:r>
              <a:rPr lang="zh-CN" altLang="en-US" sz="10400" b="1" dirty="0"/>
              <a:t>那站在神面前的七位天使</a:t>
            </a:r>
            <a:r>
              <a:rPr lang="en-US" altLang="zh-CN" sz="10400" b="1" dirty="0"/>
              <a:t>,</a:t>
            </a:r>
            <a:r>
              <a:rPr lang="zh-CN" altLang="en-US" sz="10400" b="1" dirty="0"/>
              <a:t>有七枝号赐给他们。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9:1</a:t>
            </a:r>
            <a:r>
              <a:rPr lang="zh-CN" altLang="en-US" sz="10400" b="1" dirty="0"/>
              <a:t>第五位天使吹号，我</a:t>
            </a:r>
            <a:r>
              <a:rPr lang="zh-CN" altLang="en-US" sz="10400" b="1" dirty="0">
                <a:solidFill>
                  <a:srgbClr val="FF0000"/>
                </a:solidFill>
              </a:rPr>
              <a:t>就看见</a:t>
            </a:r>
            <a:r>
              <a:rPr lang="zh-CN" altLang="en-US" sz="10400" b="1" dirty="0"/>
              <a:t>一个星从天落到地上。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有无底坑的钥匙赐给他。</a:t>
            </a:r>
            <a:endParaRPr lang="en-US" altLang="zh-CN" sz="10400" b="1" dirty="0"/>
          </a:p>
          <a:p>
            <a:pPr marL="0" indent="0">
              <a:buNone/>
            </a:pPr>
            <a:r>
              <a:rPr lang="en-US" altLang="zh-CN" sz="10400" b="1" dirty="0"/>
              <a:t>10:1</a:t>
            </a:r>
            <a:r>
              <a:rPr lang="zh-CN" altLang="en-US" sz="10400" b="1" dirty="0"/>
              <a:t>我</a:t>
            </a:r>
            <a:r>
              <a:rPr lang="zh-CN" altLang="en-US" sz="10400" b="1" dirty="0">
                <a:solidFill>
                  <a:srgbClr val="FF0000"/>
                </a:solidFill>
              </a:rPr>
              <a:t>又看见</a:t>
            </a:r>
            <a:r>
              <a:rPr lang="zh-CN" altLang="en-US" sz="10400" b="1" dirty="0"/>
              <a:t>另有一位大力的天使，从天降下，披着云</a:t>
            </a:r>
            <a:endParaRPr lang="en-US" altLang="zh-CN" sz="10400" b="1" dirty="0"/>
          </a:p>
          <a:p>
            <a:pPr marL="0" indent="0">
              <a:buNone/>
            </a:pPr>
            <a:r>
              <a:rPr lang="zh-CN" altLang="en-US" sz="10400" b="1" dirty="0"/>
              <a:t>彩，头上有虹。脸面像日头，两脚像火柱。</a:t>
            </a:r>
            <a:br>
              <a:rPr lang="zh-CN" altLang="en-US" sz="10400" b="1" dirty="0"/>
            </a:br>
            <a:endParaRPr lang="en-US" altLang="zh-CN" sz="10400" b="1" dirty="0"/>
          </a:p>
          <a:p>
            <a:endParaRPr lang="en-US" altLang="zh-CN" sz="1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09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20264" cy="854073"/>
          </a:xfrm>
        </p:spPr>
        <p:txBody>
          <a:bodyPr/>
          <a:lstStyle/>
          <a:p>
            <a:pPr algn="ctr"/>
            <a:r>
              <a:rPr lang="zh-CN" altLang="en-US" b="1" dirty="0"/>
              <a:t>在这仅存的年间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95644"/>
            <a:ext cx="8079921" cy="4584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在这仅存的年间，我要怎么样？ 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我是警醒，还是沉睡，还是飘泊没有定向</a:t>
            </a:r>
            <a:r>
              <a:rPr lang="en-US" altLang="zh-CN" sz="3200" b="1" dirty="0"/>
              <a:t>?</a:t>
            </a:r>
          </a:p>
          <a:p>
            <a:pPr marL="0" indent="0">
              <a:buNone/>
            </a:pPr>
            <a:r>
              <a:rPr lang="zh-CN" altLang="en-US" sz="3200" b="1" dirty="0"/>
              <a:t>我是站在世界，还是站在主的身旁</a:t>
            </a:r>
            <a:r>
              <a:rPr lang="en-US" altLang="zh-CN" sz="3200" b="1" dirty="0"/>
              <a:t>?</a:t>
            </a:r>
          </a:p>
          <a:p>
            <a:pPr marL="0" indent="0">
              <a:buNone/>
            </a:pPr>
            <a:r>
              <a:rPr lang="zh-CN" altLang="en-US" sz="3200" b="1" dirty="0"/>
              <a:t>我是忠心爱主，还是虚度时光</a:t>
            </a:r>
            <a:r>
              <a:rPr lang="en-US" altLang="zh-CN" sz="3200" b="1" dirty="0"/>
              <a:t>?</a:t>
            </a:r>
            <a:endParaRPr lang="zh-CN" altLang="en-US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主啊，求祢赐我们智慧和胆量，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使我们紧随祢的脚踪，打那美好的仗。</a:t>
            </a:r>
          </a:p>
        </p:txBody>
      </p:sp>
    </p:spTree>
    <p:extLst>
      <p:ext uri="{BB962C8B-B14F-4D97-AF65-F5344CB8AC3E}">
        <p14:creationId xmlns:p14="http://schemas.microsoft.com/office/powerpoint/2010/main" val="24473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9" y="0"/>
            <a:ext cx="7718646" cy="71223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/>
              <a:t>启示录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8" y="624689"/>
            <a:ext cx="8524405" cy="55973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8800" b="1" dirty="0"/>
              <a:t>13:1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一个兽从海中上来，有十角七头，在十角上戴着十个冠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冕，七头上有亵渎的名号。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13:11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另有一个兽从地中上来。有两角如同羊羔</a:t>
            </a:r>
            <a:r>
              <a:rPr lang="en-US" altLang="zh-CN" sz="8800" b="1" dirty="0"/>
              <a:t>,</a:t>
            </a:r>
            <a:r>
              <a:rPr lang="zh-CN" altLang="en-US" sz="8800" b="1" dirty="0"/>
              <a:t>说话好像龙。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14:1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又观看</a:t>
            </a:r>
            <a:r>
              <a:rPr lang="zh-CN" altLang="en-US" sz="8800" b="1" dirty="0"/>
              <a:t>，见羔羊站在锡安山，同他又有十四万四千人，都有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他的名，和他父的名，写在额上。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15:1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在天上有异象，大而且奇，就是七位天使掌管末了的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七灾。因为神的大怒在这七灾中发尽了。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17:1</a:t>
            </a:r>
            <a:r>
              <a:rPr lang="zh-CN" altLang="en-US" sz="8800" b="1" dirty="0"/>
              <a:t>拿着七碗的七位天使中，有一位前来对我说，你到这里来，我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将坐在众水上的大淫妇所要受的刑罚</a:t>
            </a:r>
            <a:r>
              <a:rPr lang="zh-CN" altLang="en-US" sz="8800" b="1" dirty="0">
                <a:solidFill>
                  <a:srgbClr val="FF0000"/>
                </a:solidFill>
              </a:rPr>
              <a:t>指给你看</a:t>
            </a:r>
            <a:r>
              <a:rPr lang="zh-CN" altLang="en-US" sz="8800" b="1" dirty="0"/>
              <a:t>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18:1</a:t>
            </a:r>
            <a:r>
              <a:rPr lang="zh-CN" altLang="en-US" sz="8800" b="1" dirty="0"/>
              <a:t>此后，我</a:t>
            </a:r>
            <a:r>
              <a:rPr lang="zh-CN" altLang="en-US" sz="8800" b="1" dirty="0">
                <a:solidFill>
                  <a:srgbClr val="FF0000"/>
                </a:solidFill>
              </a:rPr>
              <a:t>看见</a:t>
            </a:r>
            <a:r>
              <a:rPr lang="zh-CN" altLang="en-US" sz="8800" b="1" dirty="0"/>
              <a:t>另有一位有大权柄的天使从天降下。地就因他的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荣耀发光。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20:1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一位天使从天降下</a:t>
            </a:r>
            <a:r>
              <a:rPr lang="en-US" altLang="zh-CN" sz="8800" b="1" dirty="0"/>
              <a:t>,</a:t>
            </a:r>
            <a:r>
              <a:rPr lang="zh-CN" altLang="en-US" sz="8800" b="1" dirty="0"/>
              <a:t>手里拿着无底坑的钥匙</a:t>
            </a:r>
            <a:r>
              <a:rPr lang="en-US" altLang="zh-CN" sz="8800" b="1" dirty="0"/>
              <a:t>,</a:t>
            </a:r>
            <a:r>
              <a:rPr lang="zh-CN" altLang="en-US" sz="8800" b="1" dirty="0"/>
              <a:t>和一条大链子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21:1</a:t>
            </a:r>
            <a:r>
              <a:rPr lang="zh-CN" altLang="en-US" sz="8800" b="1" dirty="0"/>
              <a:t>我</a:t>
            </a:r>
            <a:r>
              <a:rPr lang="zh-CN" altLang="en-US" sz="8800" b="1" dirty="0">
                <a:solidFill>
                  <a:srgbClr val="FF0000"/>
                </a:solidFill>
              </a:rPr>
              <a:t>又看见</a:t>
            </a:r>
            <a:r>
              <a:rPr lang="zh-CN" altLang="en-US" sz="8800" b="1" dirty="0"/>
              <a:t>一个新天新地。因为先前的天地已经过去了。海也不</a:t>
            </a:r>
            <a:endParaRPr lang="en-US" altLang="zh-CN" sz="8800" b="1" dirty="0"/>
          </a:p>
          <a:p>
            <a:pPr marL="0" indent="0">
              <a:buNone/>
            </a:pPr>
            <a:r>
              <a:rPr lang="zh-CN" altLang="en-US" sz="8800" b="1" dirty="0"/>
              <a:t>再有了。</a:t>
            </a:r>
            <a:endParaRPr lang="en-US" altLang="zh-CN" sz="8800" b="1" dirty="0"/>
          </a:p>
          <a:p>
            <a:pPr marL="0" indent="0">
              <a:buNone/>
            </a:pPr>
            <a:r>
              <a:rPr lang="en-US" altLang="zh-CN" sz="8800" b="1" dirty="0"/>
              <a:t>22:8</a:t>
            </a:r>
            <a:r>
              <a:rPr lang="zh-CN" altLang="en-US" sz="8800" b="1" dirty="0"/>
              <a:t>这些事是</a:t>
            </a:r>
            <a:r>
              <a:rPr lang="zh-CN" altLang="en-US" sz="8800" b="1" dirty="0">
                <a:solidFill>
                  <a:srgbClr val="FF0000"/>
                </a:solidFill>
              </a:rPr>
              <a:t>我约翰所听见所看见的</a:t>
            </a:r>
            <a:r>
              <a:rPr lang="zh-CN" altLang="en-US" sz="8800" b="1" dirty="0"/>
              <a:t>。</a:t>
            </a:r>
            <a:r>
              <a:rPr lang="en-US" altLang="zh-CN" sz="8800" b="1" dirty="0"/>
              <a:t>……</a:t>
            </a:r>
            <a:endParaRPr lang="en-US" sz="8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7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12</a:t>
            </a:r>
            <a:r>
              <a:rPr lang="zh-CN" altLang="en-US" sz="3200" b="1" dirty="0"/>
              <a:t>凡接待祂的，就是信祂名的人，祂就赐他们权柄，作神的儿女。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39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2894"/>
          </a:xfrm>
        </p:spPr>
        <p:txBody>
          <a:bodyPr/>
          <a:lstStyle/>
          <a:p>
            <a:pPr algn="ctr"/>
            <a:r>
              <a:rPr lang="zh-CN" altLang="en-US" b="1" dirty="0"/>
              <a:t>玛拉基书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021"/>
            <a:ext cx="7886700" cy="4818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000" b="1" dirty="0"/>
              <a:t>13</a:t>
            </a:r>
            <a:r>
              <a:rPr lang="zh-CN" altLang="en-US" sz="3000" b="1" dirty="0"/>
              <a:t>耶和华说，你们用话顶撞我，你们还说，我们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用什么话顶撞了你呢？</a:t>
            </a:r>
          </a:p>
          <a:p>
            <a:pPr marL="0" indent="0">
              <a:buNone/>
            </a:pPr>
            <a:r>
              <a:rPr lang="en-US" altLang="zh-CN" sz="3000" b="1" dirty="0"/>
              <a:t>14</a:t>
            </a:r>
            <a:r>
              <a:rPr lang="zh-CN" altLang="en-US" sz="3000" b="1" dirty="0"/>
              <a:t>你们说，事奉神是徒然的，遵守神所吩咐的，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在万军之耶和华面前苦苦斋戒，有什么益处呢？</a:t>
            </a:r>
            <a:endParaRPr lang="en-US" altLang="zh-CN" sz="3000" b="1" dirty="0"/>
          </a:p>
          <a:p>
            <a:r>
              <a:rPr lang="en-US" altLang="zh-CN" sz="3000" b="1" dirty="0"/>
              <a:t>……</a:t>
            </a:r>
          </a:p>
          <a:p>
            <a:endParaRPr lang="zh-CN" altLang="en-US" sz="3000" b="1" dirty="0"/>
          </a:p>
          <a:p>
            <a:pPr marL="0" indent="0">
              <a:buNone/>
            </a:pPr>
            <a:r>
              <a:rPr lang="en-US" altLang="zh-CN" sz="3000" b="1" dirty="0"/>
              <a:t>17</a:t>
            </a:r>
            <a:r>
              <a:rPr lang="zh-CN" altLang="en-US" sz="3000" b="1" dirty="0"/>
              <a:t>万军之耶和华说，在我所定的日子，他们必属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我，特特归我，我必怜恤他们，如同人怜恤</a:t>
            </a:r>
            <a:r>
              <a:rPr lang="zh-CN" altLang="en-US" sz="3000" b="1" dirty="0">
                <a:solidFill>
                  <a:srgbClr val="FF0000"/>
                </a:solidFill>
              </a:rPr>
              <a:t>服事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FF0000"/>
                </a:solidFill>
              </a:rPr>
              <a:t>自己的儿子。</a:t>
            </a:r>
          </a:p>
          <a:p>
            <a:pPr marL="0" indent="0">
              <a:buNone/>
            </a:pPr>
            <a:r>
              <a:rPr lang="en-US" altLang="zh-CN" sz="3000" b="1" dirty="0"/>
              <a:t>18</a:t>
            </a:r>
            <a:r>
              <a:rPr lang="zh-CN" altLang="en-US" sz="3000" b="1" dirty="0"/>
              <a:t>那时，你们必归回，将善人和恶人。</a:t>
            </a:r>
            <a:r>
              <a:rPr lang="zh-CN" altLang="en-US" sz="3000" b="1" dirty="0">
                <a:solidFill>
                  <a:srgbClr val="FF0000"/>
                </a:solidFill>
              </a:rPr>
              <a:t>事奉神的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FF0000"/>
                </a:solidFill>
              </a:rPr>
              <a:t>和不事奉神的，分别出来。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148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巴比伦帝国地图">
            <a:extLst>
              <a:ext uri="{FF2B5EF4-FFF2-40B4-BE49-F238E27FC236}">
                <a16:creationId xmlns:a16="http://schemas.microsoft.com/office/drawing/2014/main" id="{9F9D26CD-461F-4EA8-99C9-E756EF12F38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19753"/>
          <a:stretch>
            <a:fillRect/>
          </a:stretch>
        </p:blipFill>
        <p:spPr>
          <a:xfrm>
            <a:off x="0" y="752928"/>
            <a:ext cx="9056687" cy="5094288"/>
          </a:xfrm>
        </p:spPr>
      </p:pic>
    </p:spTree>
    <p:extLst>
      <p:ext uri="{BB962C8B-B14F-4D97-AF65-F5344CB8AC3E}">
        <p14:creationId xmlns:p14="http://schemas.microsoft.com/office/powerpoint/2010/main" val="3061667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11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2</a:t>
            </a:r>
            <a:r>
              <a:rPr lang="zh-CN" altLang="en-US" sz="3200" b="1" dirty="0"/>
              <a:t> </a:t>
            </a:r>
            <a:r>
              <a:rPr lang="zh-CN" altLang="en-US" sz="3200" b="1" dirty="0">
                <a:solidFill>
                  <a:srgbClr val="FF0000"/>
                </a:solidFill>
              </a:rPr>
              <a:t>耶和华的灵</a:t>
            </a:r>
            <a:r>
              <a:rPr lang="zh-CN" altLang="en-US" sz="3200" b="1" dirty="0"/>
              <a:t>必住在他身上，就是使他有</a:t>
            </a:r>
            <a:r>
              <a:rPr lang="zh-CN" altLang="en-US" sz="3200" b="1" dirty="0">
                <a:solidFill>
                  <a:srgbClr val="FF0000"/>
                </a:solidFill>
              </a:rPr>
              <a:t>智慧和聪明的灵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谋略和能力的灵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知识和敬畏耶和华的灵。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但以理书</a:t>
            </a:r>
            <a:r>
              <a:rPr lang="en-US" altLang="zh-CN" b="1" dirty="0"/>
              <a:t>9:13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这一切灾祸临到我们身上是照摩西律法上所写的，我们却没有求耶和华我们</a:t>
            </a:r>
            <a:r>
              <a:rPr lang="zh-CN" altLang="en-US" sz="3200" b="1" dirty="0">
                <a:solidFill>
                  <a:srgbClr val="FF0000"/>
                </a:solidFill>
              </a:rPr>
              <a:t>神的恩典，使我们回头离开罪孽</a:t>
            </a:r>
            <a:r>
              <a:rPr lang="zh-CN" altLang="en-US" sz="3200" b="1" dirty="0"/>
              <a:t>，明白祢的真理。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5059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3495" y="395178"/>
            <a:ext cx="8573633" cy="584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000" b="1" dirty="0"/>
              <a:t>出埃及记</a:t>
            </a:r>
            <a:r>
              <a:rPr lang="en-US" altLang="zh-CN" sz="3000" b="1" dirty="0"/>
              <a:t>19:3</a:t>
            </a:r>
            <a:r>
              <a:rPr lang="zh-CN" altLang="en-US" sz="3000" b="1" dirty="0"/>
              <a:t>摩西到神那里，耶和华从山上呼唤他说，你要这样告诉雅各家，晓谕以色列人说，</a:t>
            </a:r>
            <a:endParaRPr lang="en-US" altLang="zh-CN" sz="3000" b="1" dirty="0"/>
          </a:p>
          <a:p>
            <a:pPr marL="0" indent="0">
              <a:buNone/>
            </a:pPr>
            <a:r>
              <a:rPr lang="en-US" altLang="zh-CN" sz="3000" b="1" dirty="0"/>
              <a:t>……6</a:t>
            </a:r>
            <a:r>
              <a:rPr lang="zh-CN" altLang="en-US" sz="3000" b="1" dirty="0"/>
              <a:t>你们要</a:t>
            </a:r>
            <a:r>
              <a:rPr lang="zh-CN" altLang="en-US" sz="3000" b="1" dirty="0">
                <a:solidFill>
                  <a:srgbClr val="FF0000"/>
                </a:solidFill>
              </a:rPr>
              <a:t>归我作祭司的国度，为圣洁的国民</a:t>
            </a:r>
            <a:r>
              <a:rPr lang="zh-CN" altLang="en-US" sz="3000" b="1" dirty="0"/>
              <a:t>。这些话你要告诉以色列人。</a:t>
            </a:r>
            <a:endParaRPr lang="en-US" altLang="zh-CN" sz="3000" b="1" dirty="0"/>
          </a:p>
          <a:p>
            <a:endParaRPr lang="en-US" sz="3000" b="1" dirty="0"/>
          </a:p>
          <a:p>
            <a:pPr marL="0" indent="0">
              <a:buNone/>
            </a:pPr>
            <a:r>
              <a:rPr lang="zh-CN" altLang="en-US" sz="3000" b="1" dirty="0"/>
              <a:t>彼得前书</a:t>
            </a:r>
            <a:r>
              <a:rPr lang="en-US" altLang="zh-CN" sz="3000" b="1" dirty="0"/>
              <a:t>2:9</a:t>
            </a:r>
            <a:r>
              <a:rPr lang="zh-CN" altLang="en-US" sz="3000" b="1" dirty="0"/>
              <a:t>惟有你们是被拣选的族类，是</a:t>
            </a:r>
            <a:r>
              <a:rPr lang="zh-CN" altLang="en-US" sz="3000" b="1" dirty="0">
                <a:solidFill>
                  <a:srgbClr val="FF0000"/>
                </a:solidFill>
              </a:rPr>
              <a:t>有君尊的祭司，是圣洁的国度</a:t>
            </a:r>
            <a:r>
              <a:rPr lang="zh-CN" altLang="en-US" sz="3000" b="1" dirty="0"/>
              <a:t>，是属神的子民，要叫你们宣扬那召你们出黑暗入奇妙光明者的美德。</a:t>
            </a:r>
            <a:endParaRPr lang="en-US" altLang="zh-CN" sz="3000" b="1" dirty="0"/>
          </a:p>
          <a:p>
            <a:endParaRPr lang="en-US" sz="3000" b="1" dirty="0"/>
          </a:p>
          <a:p>
            <a:pPr marL="0" indent="0">
              <a:buNone/>
            </a:pPr>
            <a:r>
              <a:rPr lang="zh-CN" altLang="en-US" sz="3000" b="1" dirty="0"/>
              <a:t>马太福音</a:t>
            </a:r>
            <a:r>
              <a:rPr lang="en-US" altLang="zh-CN" sz="3000" b="1" dirty="0"/>
              <a:t>25:34</a:t>
            </a:r>
            <a:r>
              <a:rPr lang="zh-CN" altLang="en-US" sz="3000" b="1" dirty="0"/>
              <a:t>于是王要向那右边的说</a:t>
            </a:r>
            <a:r>
              <a:rPr lang="en-US" altLang="zh-CN" sz="3000" b="1" dirty="0"/>
              <a:t>,</a:t>
            </a:r>
            <a:r>
              <a:rPr lang="zh-CN" altLang="en-US" sz="3000" b="1" dirty="0"/>
              <a:t>你们这蒙我父赐福的</a:t>
            </a:r>
            <a:r>
              <a:rPr lang="en-US" altLang="zh-CN" sz="3000" b="1" dirty="0"/>
              <a:t>,</a:t>
            </a:r>
            <a:r>
              <a:rPr lang="zh-CN" altLang="en-US" sz="3000" b="1" dirty="0"/>
              <a:t>可来承受那</a:t>
            </a:r>
            <a:r>
              <a:rPr lang="zh-CN" altLang="en-US" sz="3000" b="1" dirty="0">
                <a:solidFill>
                  <a:srgbClr val="FF0000"/>
                </a:solidFill>
              </a:rPr>
              <a:t>创世以来为你们所预备的国</a:t>
            </a:r>
            <a:r>
              <a:rPr lang="zh-CN" altLang="en-US" sz="3000" b="1" dirty="0"/>
              <a:t>。</a:t>
            </a: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59127" cy="866145"/>
          </a:xfrm>
        </p:spPr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77" y="1445379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9</a:t>
            </a:r>
            <a:r>
              <a:rPr lang="zh-CN" altLang="en-US" sz="3200" b="1" dirty="0"/>
              <a:t>你们岂不知</a:t>
            </a:r>
            <a:r>
              <a:rPr lang="zh-CN" altLang="en-US" sz="3200" b="1" dirty="0">
                <a:solidFill>
                  <a:srgbClr val="FF0000"/>
                </a:solidFill>
              </a:rPr>
              <a:t>不义的人不能承受神的国吗</a:t>
            </a:r>
            <a:r>
              <a:rPr lang="zh-CN" altLang="en-US" sz="3200" b="1" dirty="0"/>
              <a:t>？不要自欺。无论是淫乱的，拜偶像的，奸淫的，作娈童的，亲男色的，</a:t>
            </a:r>
          </a:p>
          <a:p>
            <a:r>
              <a:rPr lang="en-US" altLang="zh-CN" sz="3200" b="1" dirty="0"/>
              <a:t>10</a:t>
            </a:r>
            <a:r>
              <a:rPr lang="zh-CN" altLang="en-US" sz="3200" b="1" dirty="0"/>
              <a:t>偷窃的，贪婪的，醉酒的，辱骂的，勒索的，都不能承受神的国。</a:t>
            </a:r>
          </a:p>
          <a:p>
            <a:r>
              <a:rPr lang="en-US" altLang="zh-CN" sz="3200" b="1" dirty="0"/>
              <a:t>11</a:t>
            </a:r>
            <a:r>
              <a:rPr lang="zh-CN" altLang="en-US" sz="3200" b="1" dirty="0"/>
              <a:t>你们中间也有人</a:t>
            </a:r>
            <a:r>
              <a:rPr lang="zh-CN" altLang="en-US" sz="3200" b="1" dirty="0">
                <a:solidFill>
                  <a:srgbClr val="FF0000"/>
                </a:solidFill>
              </a:rPr>
              <a:t>从前</a:t>
            </a:r>
            <a:r>
              <a:rPr lang="zh-CN" altLang="en-US" sz="3200" b="1" dirty="0"/>
              <a:t>是这样。但如今你们</a:t>
            </a:r>
            <a:r>
              <a:rPr lang="zh-CN" altLang="en-US" sz="3200" b="1" dirty="0">
                <a:solidFill>
                  <a:srgbClr val="FF0000"/>
                </a:solidFill>
              </a:rPr>
              <a:t>奉主耶稣基督的名，并借着我们神的灵，已经洗净，成圣称义了。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436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7092"/>
          </a:xfrm>
        </p:spPr>
        <p:txBody>
          <a:bodyPr/>
          <a:lstStyle/>
          <a:p>
            <a:pPr algn="ctr"/>
            <a:r>
              <a:rPr lang="zh-CN" altLang="en-US" b="1" dirty="0"/>
              <a:t>马可福音</a:t>
            </a:r>
            <a:r>
              <a:rPr lang="en-US" altLang="zh-CN" b="1" dirty="0"/>
              <a:t>13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将来有好些人冒我的名来，说，我是基督。并且要迷惑许多人。</a:t>
            </a:r>
            <a:endParaRPr lang="en-US" altLang="zh-CN" sz="3200" b="1" dirty="0"/>
          </a:p>
          <a:p>
            <a:r>
              <a:rPr lang="en-US" altLang="zh-CN" sz="3200" b="1" dirty="0"/>
              <a:t>……….</a:t>
            </a:r>
          </a:p>
          <a:p>
            <a:pPr marL="0" indent="0">
              <a:buNone/>
            </a:pPr>
            <a:r>
              <a:rPr lang="en-US" altLang="zh-CN" sz="3200" b="1" dirty="0"/>
              <a:t>21</a:t>
            </a:r>
            <a:r>
              <a:rPr lang="zh-CN" altLang="en-US" sz="3200" b="1" dirty="0"/>
              <a:t>那时若有人对你们说，看哪，基督在这里。或说，基督在那里。你们不要信。</a:t>
            </a:r>
          </a:p>
          <a:p>
            <a:pPr marL="0" indent="0">
              <a:buNone/>
            </a:pPr>
            <a:r>
              <a:rPr lang="en-US" altLang="zh-CN" sz="3200" b="1" dirty="0"/>
              <a:t>22</a:t>
            </a:r>
            <a:r>
              <a:rPr lang="zh-CN" altLang="en-US" sz="3200" b="1" dirty="0"/>
              <a:t>因为</a:t>
            </a:r>
            <a:r>
              <a:rPr lang="zh-CN" altLang="en-US" sz="3200" b="1" dirty="0">
                <a:solidFill>
                  <a:srgbClr val="FF0000"/>
                </a:solidFill>
              </a:rPr>
              <a:t>假基督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假先知</a:t>
            </a:r>
            <a:r>
              <a:rPr lang="zh-CN" altLang="en-US" sz="3200" b="1" dirty="0"/>
              <a:t>，将要起来，显神迹奇事。倘若能行，就把选民迷惑了。</a:t>
            </a:r>
          </a:p>
          <a:p>
            <a:pPr marL="0" indent="0">
              <a:buNone/>
            </a:pPr>
            <a:r>
              <a:rPr lang="en-US" altLang="zh-CN" sz="3200" b="1" dirty="0"/>
              <a:t>23</a:t>
            </a:r>
            <a:r>
              <a:rPr lang="zh-CN" altLang="en-US" sz="3200" b="1" dirty="0"/>
              <a:t>你们要谨慎。看哪，凡事我都预先告诉你们了。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07178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09180" cy="965733"/>
          </a:xfrm>
        </p:spPr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30" y="1400112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10</a:t>
            </a:r>
            <a:r>
              <a:rPr lang="zh-CN" altLang="en-US" sz="3200" b="1" dirty="0"/>
              <a:t> 那天使对他们说，不要惧怕，我报给你们大喜的信息，是</a:t>
            </a:r>
            <a:r>
              <a:rPr lang="zh-CN" altLang="en-US" sz="3200" b="1" dirty="0">
                <a:solidFill>
                  <a:srgbClr val="FF0000"/>
                </a:solidFill>
              </a:rPr>
              <a:t>关乎万民</a:t>
            </a:r>
            <a:r>
              <a:rPr lang="zh-CN" altLang="en-US" sz="3200" b="1" dirty="0"/>
              <a:t>的。</a:t>
            </a:r>
            <a:endParaRPr lang="en-US" altLang="zh-CN" sz="3200" b="1" dirty="0"/>
          </a:p>
          <a:p>
            <a:r>
              <a:rPr lang="en-US" altLang="zh-CN" sz="3200" b="1" dirty="0"/>
              <a:t>(</a:t>
            </a:r>
            <a:r>
              <a:rPr lang="en-US" sz="3200" dirty="0"/>
              <a:t>But the angel said to them, "Do not be afraid. I bring you good news of great joy that will be for </a:t>
            </a:r>
            <a:r>
              <a:rPr lang="en-US" sz="3200" dirty="0">
                <a:solidFill>
                  <a:srgbClr val="FF0000"/>
                </a:solidFill>
              </a:rPr>
              <a:t>all the people</a:t>
            </a:r>
            <a:r>
              <a:rPr lang="en-US" altLang="zh-CN" dirty="0"/>
              <a:t>)</a:t>
            </a:r>
            <a:r>
              <a:rPr lang="en-US" dirty="0"/>
              <a:t>.</a:t>
            </a:r>
            <a:endParaRPr lang="zh-CN" altLang="en-US" sz="3200" b="1" dirty="0"/>
          </a:p>
          <a:p>
            <a:r>
              <a:rPr lang="en-US" altLang="zh-CN" sz="3200" b="1" dirty="0"/>
              <a:t>11</a:t>
            </a:r>
            <a:r>
              <a:rPr lang="zh-CN" altLang="en-US" sz="3200" b="1" dirty="0"/>
              <a:t>因今天在大卫的城里，</a:t>
            </a:r>
            <a:r>
              <a:rPr lang="zh-CN" altLang="en-US" sz="3200" b="1" dirty="0">
                <a:solidFill>
                  <a:srgbClr val="FF0000"/>
                </a:solidFill>
              </a:rPr>
              <a:t>为你们</a:t>
            </a:r>
            <a:r>
              <a:rPr lang="zh-CN" altLang="en-US" sz="3200" b="1" dirty="0"/>
              <a:t>生了救主，就是主基督。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4C499-F560-4271-B1ED-8EFBA9809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23A82-7E9C-4F3B-B591-5A97BC1D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2CF0-8896-4E73-A7C6-B00204A7B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DEA78-768A-42BE-B4B3-6A8B40AC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712200" cy="68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16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79E841B-9B19-467B-A5A5-4D9206287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5A2C4F-9CCD-4591-B253-AF769B031687}"/>
              </a:ext>
            </a:extLst>
          </p:cNvPr>
          <p:cNvCxnSpPr>
            <a:cxnSpLocks/>
          </p:cNvCxnSpPr>
          <p:nvPr/>
        </p:nvCxnSpPr>
        <p:spPr>
          <a:xfrm>
            <a:off x="1054341" y="2614017"/>
            <a:ext cx="7419860" cy="1543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C51A2E-CA42-4739-B898-D62D6BA5A415}"/>
              </a:ext>
            </a:extLst>
          </p:cNvPr>
          <p:cNvCxnSpPr>
            <a:cxnSpLocks/>
          </p:cNvCxnSpPr>
          <p:nvPr/>
        </p:nvCxnSpPr>
        <p:spPr>
          <a:xfrm flipV="1">
            <a:off x="1224904" y="2329845"/>
            <a:ext cx="1" cy="252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5787-CD2B-4409-BAE7-D6A153E52583}"/>
              </a:ext>
            </a:extLst>
          </p:cNvPr>
          <p:cNvSpPr txBox="1"/>
          <p:nvPr/>
        </p:nvSpPr>
        <p:spPr>
          <a:xfrm rot="10800000" flipH="1" flipV="1">
            <a:off x="988462" y="1415274"/>
            <a:ext cx="507831" cy="17769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1071F7-8DF3-4C41-A063-4BFBE3F6FA0E}"/>
              </a:ext>
            </a:extLst>
          </p:cNvPr>
          <p:cNvSpPr txBox="1"/>
          <p:nvPr/>
        </p:nvSpPr>
        <p:spPr>
          <a:xfrm rot="10800000" flipV="1">
            <a:off x="3450008" y="2959152"/>
            <a:ext cx="507831" cy="22698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耶稣基督第一次来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8CCB1-BE6E-4D69-BF8F-DA6060FCDB0E}"/>
              </a:ext>
            </a:extLst>
          </p:cNvPr>
          <p:cNvCxnSpPr>
            <a:cxnSpLocks/>
          </p:cNvCxnSpPr>
          <p:nvPr/>
        </p:nvCxnSpPr>
        <p:spPr>
          <a:xfrm flipV="1">
            <a:off x="3695660" y="2160637"/>
            <a:ext cx="0" cy="4278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1E7D89-EE83-4EBC-B80B-B35146DEE802}"/>
              </a:ext>
            </a:extLst>
          </p:cNvPr>
          <p:cNvCxnSpPr>
            <a:cxnSpLocks/>
          </p:cNvCxnSpPr>
          <p:nvPr/>
        </p:nvCxnSpPr>
        <p:spPr>
          <a:xfrm flipV="1">
            <a:off x="3529364" y="2287154"/>
            <a:ext cx="349120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F87E2C-765F-4396-A0C9-0EC07AD42C65}"/>
              </a:ext>
            </a:extLst>
          </p:cNvPr>
          <p:cNvSpPr txBox="1"/>
          <p:nvPr/>
        </p:nvSpPr>
        <p:spPr>
          <a:xfrm>
            <a:off x="4260680" y="2090947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教会时代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9C9B71-4C11-488C-9D58-2E8CEA5D4033}"/>
              </a:ext>
            </a:extLst>
          </p:cNvPr>
          <p:cNvSpPr txBox="1"/>
          <p:nvPr/>
        </p:nvSpPr>
        <p:spPr>
          <a:xfrm>
            <a:off x="5461032" y="2930480"/>
            <a:ext cx="507831" cy="22985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耶稣基督第二次来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7CBA21B-9956-4982-8550-D2235BC5A3C3}"/>
              </a:ext>
            </a:extLst>
          </p:cNvPr>
          <p:cNvCxnSpPr>
            <a:cxnSpLocks/>
          </p:cNvCxnSpPr>
          <p:nvPr/>
        </p:nvCxnSpPr>
        <p:spPr>
          <a:xfrm>
            <a:off x="3695661" y="2713315"/>
            <a:ext cx="0" cy="219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D2521B0-306C-4C7B-9329-E0E4B0B6A6B5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5714947" y="2672886"/>
            <a:ext cx="1" cy="2575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C903F73-3662-479E-80CA-2C673C80F274}"/>
              </a:ext>
            </a:extLst>
          </p:cNvPr>
          <p:cNvSpPr txBox="1"/>
          <p:nvPr/>
        </p:nvSpPr>
        <p:spPr>
          <a:xfrm>
            <a:off x="6122288" y="20971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千年国度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17B152-5559-49BD-82F9-5C4960C77A10}"/>
              </a:ext>
            </a:extLst>
          </p:cNvPr>
          <p:cNvSpPr txBox="1"/>
          <p:nvPr/>
        </p:nvSpPr>
        <p:spPr>
          <a:xfrm flipH="1">
            <a:off x="1742892" y="2075672"/>
            <a:ext cx="1261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旧约时代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316C3D3-C5D4-49D8-A7B8-F2ED2CECC393}"/>
              </a:ext>
            </a:extLst>
          </p:cNvPr>
          <p:cNvCxnSpPr>
            <a:cxnSpLocks/>
          </p:cNvCxnSpPr>
          <p:nvPr/>
        </p:nvCxnSpPr>
        <p:spPr>
          <a:xfrm>
            <a:off x="6659335" y="2672886"/>
            <a:ext cx="33902" cy="2654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BD58162-03A6-4165-9DBC-DB50058220FD}"/>
              </a:ext>
            </a:extLst>
          </p:cNvPr>
          <p:cNvSpPr txBox="1"/>
          <p:nvPr/>
        </p:nvSpPr>
        <p:spPr>
          <a:xfrm rot="10800000" flipV="1">
            <a:off x="7524216" y="2075672"/>
            <a:ext cx="1261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新天新地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4C1064-D468-456D-95DC-7536B3C9C971}"/>
              </a:ext>
            </a:extLst>
          </p:cNvPr>
          <p:cNvCxnSpPr>
            <a:cxnSpLocks/>
          </p:cNvCxnSpPr>
          <p:nvPr/>
        </p:nvCxnSpPr>
        <p:spPr>
          <a:xfrm flipH="1">
            <a:off x="592803" y="2614017"/>
            <a:ext cx="10651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BEA099E-391E-42CD-8FB7-11FE3705A568}"/>
              </a:ext>
            </a:extLst>
          </p:cNvPr>
          <p:cNvCxnSpPr>
            <a:cxnSpLocks/>
          </p:cNvCxnSpPr>
          <p:nvPr/>
        </p:nvCxnSpPr>
        <p:spPr>
          <a:xfrm>
            <a:off x="8218066" y="2636440"/>
            <a:ext cx="6527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13E4EC8-601B-45CA-97D4-FBD75CF7A3B7}"/>
              </a:ext>
            </a:extLst>
          </p:cNvPr>
          <p:cNvSpPr txBox="1"/>
          <p:nvPr/>
        </p:nvSpPr>
        <p:spPr>
          <a:xfrm>
            <a:off x="6881842" y="156324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神创世前的心意完成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16D7D1F-1B86-4BF7-A8D0-6973E927D68D}"/>
              </a:ext>
            </a:extLst>
          </p:cNvPr>
          <p:cNvSpPr txBox="1"/>
          <p:nvPr/>
        </p:nvSpPr>
        <p:spPr>
          <a:xfrm>
            <a:off x="5403723" y="5345346"/>
            <a:ext cx="254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神创世以来的计划成就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168599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4</a:t>
            </a:r>
            <a:r>
              <a:rPr lang="zh-CN" altLang="en-US" sz="3200" b="1" dirty="0"/>
              <a:t>就如神从</a:t>
            </a:r>
            <a:r>
              <a:rPr lang="zh-CN" altLang="en-US" sz="3200" b="1" dirty="0">
                <a:solidFill>
                  <a:srgbClr val="FF0000"/>
                </a:solidFill>
              </a:rPr>
              <a:t>创立世界以前</a:t>
            </a:r>
            <a:r>
              <a:rPr lang="zh-CN" altLang="en-US" sz="3200" b="1" dirty="0"/>
              <a:t>，在基督里拣选了我们，使我们在祂面前成为圣洁，无有瑕疵。</a:t>
            </a:r>
          </a:p>
          <a:p>
            <a:r>
              <a:rPr lang="en-US" altLang="zh-CN" sz="3200" b="1" dirty="0"/>
              <a:t>5</a:t>
            </a:r>
            <a:r>
              <a:rPr lang="zh-CN" altLang="en-US" sz="3200" b="1" dirty="0"/>
              <a:t>又因爱我们，就按着自己意旨所喜悦的，预定我们，借着耶稣基督得儿子的名分，</a:t>
            </a:r>
          </a:p>
          <a:p>
            <a:r>
              <a:rPr lang="en-US" altLang="zh-CN" sz="3200" b="1" dirty="0"/>
              <a:t>6</a:t>
            </a:r>
            <a:r>
              <a:rPr lang="zh-CN" altLang="en-US" sz="3200" b="1" dirty="0"/>
              <a:t>使祂荣耀的恩典得着称赞。这恩典是祂在爱子里所赐给我们的。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5616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25</a:t>
            </a:r>
            <a:r>
              <a:rPr lang="zh-CN" altLang="en-US" b="1" dirty="0"/>
              <a:t>：</a:t>
            </a:r>
            <a:r>
              <a:rPr lang="en-US" altLang="zh-CN" b="1" dirty="0"/>
              <a:t>34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于是王要向那右边的说，你们这蒙我父赐福的，可来承受那</a:t>
            </a:r>
            <a:r>
              <a:rPr lang="zh-CN" altLang="en-US" sz="3200" b="1" dirty="0">
                <a:solidFill>
                  <a:srgbClr val="FF0000"/>
                </a:solidFill>
              </a:rPr>
              <a:t>创世以来</a:t>
            </a:r>
            <a:r>
              <a:rPr lang="zh-CN" altLang="en-US" sz="3200" b="1" dirty="0"/>
              <a:t>为你们所预备的国。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2178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5A2C4F-9CCD-4591-B253-AF769B031687}"/>
              </a:ext>
            </a:extLst>
          </p:cNvPr>
          <p:cNvCxnSpPr>
            <a:cxnSpLocks/>
          </p:cNvCxnSpPr>
          <p:nvPr/>
        </p:nvCxnSpPr>
        <p:spPr>
          <a:xfrm>
            <a:off x="1054341" y="2614017"/>
            <a:ext cx="7419860" cy="1543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C51A2E-CA42-4739-B898-D62D6BA5A415}"/>
              </a:ext>
            </a:extLst>
          </p:cNvPr>
          <p:cNvCxnSpPr>
            <a:cxnSpLocks/>
          </p:cNvCxnSpPr>
          <p:nvPr/>
        </p:nvCxnSpPr>
        <p:spPr>
          <a:xfrm flipV="1">
            <a:off x="1224904" y="2329845"/>
            <a:ext cx="1" cy="252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5787-CD2B-4409-BAE7-D6A153E52583}"/>
              </a:ext>
            </a:extLst>
          </p:cNvPr>
          <p:cNvSpPr txBox="1"/>
          <p:nvPr/>
        </p:nvSpPr>
        <p:spPr>
          <a:xfrm rot="10800000" flipH="1" flipV="1">
            <a:off x="988462" y="1415274"/>
            <a:ext cx="507831" cy="17769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1071F7-8DF3-4C41-A063-4BFBE3F6FA0E}"/>
              </a:ext>
            </a:extLst>
          </p:cNvPr>
          <p:cNvSpPr txBox="1"/>
          <p:nvPr/>
        </p:nvSpPr>
        <p:spPr>
          <a:xfrm rot="10800000" flipV="1">
            <a:off x="3450008" y="2959152"/>
            <a:ext cx="507831" cy="22698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耶稣基督第一次来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8CCB1-BE6E-4D69-BF8F-DA6060FCDB0E}"/>
              </a:ext>
            </a:extLst>
          </p:cNvPr>
          <p:cNvCxnSpPr>
            <a:cxnSpLocks/>
          </p:cNvCxnSpPr>
          <p:nvPr/>
        </p:nvCxnSpPr>
        <p:spPr>
          <a:xfrm flipV="1">
            <a:off x="3695660" y="2160637"/>
            <a:ext cx="0" cy="4278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1E7D89-EE83-4EBC-B80B-B35146DEE802}"/>
              </a:ext>
            </a:extLst>
          </p:cNvPr>
          <p:cNvCxnSpPr>
            <a:cxnSpLocks/>
          </p:cNvCxnSpPr>
          <p:nvPr/>
        </p:nvCxnSpPr>
        <p:spPr>
          <a:xfrm flipV="1">
            <a:off x="3529364" y="2287154"/>
            <a:ext cx="349120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F87E2C-765F-4396-A0C9-0EC07AD42C65}"/>
              </a:ext>
            </a:extLst>
          </p:cNvPr>
          <p:cNvSpPr txBox="1"/>
          <p:nvPr/>
        </p:nvSpPr>
        <p:spPr>
          <a:xfrm>
            <a:off x="4260680" y="2090947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教会时代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9C9B71-4C11-488C-9D58-2E8CEA5D4033}"/>
              </a:ext>
            </a:extLst>
          </p:cNvPr>
          <p:cNvSpPr txBox="1"/>
          <p:nvPr/>
        </p:nvSpPr>
        <p:spPr>
          <a:xfrm>
            <a:off x="5447018" y="2923281"/>
            <a:ext cx="507831" cy="22985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耶稣基督第二次来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7CBA21B-9956-4982-8550-D2235BC5A3C3}"/>
              </a:ext>
            </a:extLst>
          </p:cNvPr>
          <p:cNvCxnSpPr>
            <a:cxnSpLocks/>
          </p:cNvCxnSpPr>
          <p:nvPr/>
        </p:nvCxnSpPr>
        <p:spPr>
          <a:xfrm>
            <a:off x="3695661" y="2713315"/>
            <a:ext cx="0" cy="219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D2521B0-306C-4C7B-9329-E0E4B0B6A6B5}"/>
              </a:ext>
            </a:extLst>
          </p:cNvPr>
          <p:cNvCxnSpPr>
            <a:cxnSpLocks/>
          </p:cNvCxnSpPr>
          <p:nvPr/>
        </p:nvCxnSpPr>
        <p:spPr>
          <a:xfrm flipH="1">
            <a:off x="5700934" y="2672886"/>
            <a:ext cx="3876" cy="214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C903F73-3662-479E-80CA-2C673C80F274}"/>
              </a:ext>
            </a:extLst>
          </p:cNvPr>
          <p:cNvSpPr txBox="1"/>
          <p:nvPr/>
        </p:nvSpPr>
        <p:spPr>
          <a:xfrm>
            <a:off x="5667024" y="21111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千年国度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17B152-5559-49BD-82F9-5C4960C77A10}"/>
              </a:ext>
            </a:extLst>
          </p:cNvPr>
          <p:cNvSpPr txBox="1"/>
          <p:nvPr/>
        </p:nvSpPr>
        <p:spPr>
          <a:xfrm flipH="1">
            <a:off x="1742892" y="2075672"/>
            <a:ext cx="1489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旧约时代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316C3D3-C5D4-49D8-A7B8-F2ED2CECC393}"/>
              </a:ext>
            </a:extLst>
          </p:cNvPr>
          <p:cNvCxnSpPr>
            <a:cxnSpLocks/>
          </p:cNvCxnSpPr>
          <p:nvPr/>
        </p:nvCxnSpPr>
        <p:spPr>
          <a:xfrm>
            <a:off x="6740747" y="2690814"/>
            <a:ext cx="34273" cy="2654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BD58162-03A6-4165-9DBC-DB50058220FD}"/>
              </a:ext>
            </a:extLst>
          </p:cNvPr>
          <p:cNvSpPr txBox="1"/>
          <p:nvPr/>
        </p:nvSpPr>
        <p:spPr>
          <a:xfrm rot="10800000" flipV="1">
            <a:off x="6996880" y="2096007"/>
            <a:ext cx="1547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MingLiU" panose="02020509000000000000" pitchFamily="49" charset="-120"/>
                <a:ea typeface="MingLiU" panose="02020509000000000000" pitchFamily="49" charset="-120"/>
              </a:rPr>
              <a:t>新天新地</a:t>
            </a:r>
            <a:endParaRPr lang="en-US" sz="21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4C1064-D468-456D-95DC-7536B3C9C971}"/>
              </a:ext>
            </a:extLst>
          </p:cNvPr>
          <p:cNvCxnSpPr>
            <a:cxnSpLocks/>
          </p:cNvCxnSpPr>
          <p:nvPr/>
        </p:nvCxnSpPr>
        <p:spPr>
          <a:xfrm flipH="1">
            <a:off x="592803" y="2614017"/>
            <a:ext cx="10651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BEA099E-391E-42CD-8FB7-11FE3705A568}"/>
              </a:ext>
            </a:extLst>
          </p:cNvPr>
          <p:cNvCxnSpPr>
            <a:cxnSpLocks/>
          </p:cNvCxnSpPr>
          <p:nvPr/>
        </p:nvCxnSpPr>
        <p:spPr>
          <a:xfrm>
            <a:off x="8218066" y="2636440"/>
            <a:ext cx="6527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13E4EC8-601B-45CA-97D4-FBD75CF7A3B7}"/>
              </a:ext>
            </a:extLst>
          </p:cNvPr>
          <p:cNvSpPr txBox="1"/>
          <p:nvPr/>
        </p:nvSpPr>
        <p:spPr>
          <a:xfrm>
            <a:off x="6881842" y="156324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神创世前的心意完成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16D7D1F-1B86-4BF7-A8D0-6973E927D68D}"/>
              </a:ext>
            </a:extLst>
          </p:cNvPr>
          <p:cNvSpPr txBox="1"/>
          <p:nvPr/>
        </p:nvSpPr>
        <p:spPr>
          <a:xfrm>
            <a:off x="5403723" y="5345346"/>
            <a:ext cx="254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神创世以来的计划成就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60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6B91C8-6D64-478D-A531-25B21F456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77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4978" y="49476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马太福音 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马可福音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路加福音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约翰福音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使徒行传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0EB95-E546-48AE-BB12-F94FB4B38A8E}"/>
              </a:ext>
            </a:extLst>
          </p:cNvPr>
          <p:cNvSpPr/>
          <p:nvPr/>
        </p:nvSpPr>
        <p:spPr>
          <a:xfrm>
            <a:off x="3173380" y="425512"/>
            <a:ext cx="27972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罗马书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哥林多前书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哥林多后书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加拉太书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以弗所书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腓立比书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歌罗西书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帖撒罗尼迦前书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帖撒罗尼迦后书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提摩太前书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提摩太后书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提多书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腓利门书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5D719-5E58-4189-9BC3-4A8D4F2FC392}"/>
              </a:ext>
            </a:extLst>
          </p:cNvPr>
          <p:cNvSpPr/>
          <p:nvPr/>
        </p:nvSpPr>
        <p:spPr>
          <a:xfrm>
            <a:off x="6541694" y="425512"/>
            <a:ext cx="21411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希伯来书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雅各书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彼得前书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彼得后书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约翰一书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约翰二书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约翰三书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犹大书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启示录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8343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9711" y="781041"/>
            <a:ext cx="8564577" cy="4529232"/>
          </a:xfrm>
        </p:spPr>
        <p:txBody>
          <a:bodyPr>
            <a:normAutofit fontScale="62500" lnSpcReduction="20000"/>
          </a:bodyPr>
          <a:lstStyle/>
          <a:p>
            <a:pPr latinLnBrk="1"/>
            <a:r>
              <a:rPr lang="zh-CN" altLang="en-US" sz="3800" b="1" dirty="0"/>
              <a:t>奥古斯都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</a:t>
            </a:r>
            <a:r>
              <a:rPr lang="en-US" altLang="zh-CN" sz="3800" b="1" dirty="0"/>
              <a:t>(</a:t>
            </a:r>
            <a:r>
              <a:rPr lang="en-US" sz="3800" b="1" dirty="0"/>
              <a:t>Augustus，	</a:t>
            </a:r>
            <a:r>
              <a:rPr lang="zh-CN" altLang="en-US" sz="3800" b="1" dirty="0"/>
              <a:t>    主前</a:t>
            </a:r>
            <a:r>
              <a:rPr lang="en-US" altLang="zh-CN" sz="3800" b="1" dirty="0"/>
              <a:t>27-</a:t>
            </a:r>
            <a:r>
              <a:rPr lang="zh-CN" altLang="en-US" sz="3800" b="1" dirty="0"/>
              <a:t>主后</a:t>
            </a:r>
            <a:r>
              <a:rPr lang="en-US" altLang="zh-CN" sz="3800" b="1" dirty="0"/>
              <a:t>14</a:t>
            </a:r>
            <a:r>
              <a:rPr lang="zh-CN" altLang="en-US" sz="3800" b="1" dirty="0"/>
              <a:t>年）</a:t>
            </a:r>
          </a:p>
          <a:p>
            <a:pPr latinLnBrk="1"/>
            <a:r>
              <a:rPr lang="zh-CN" altLang="en-US" sz="3800" b="1" dirty="0">
                <a:hlinkClick r:id="rId5" tooltip="提比里乌斯"/>
              </a:rPr>
              <a:t>提比里乌斯</a:t>
            </a:r>
            <a:r>
              <a:rPr lang="zh-CN" altLang="en-US" sz="3800" b="1" dirty="0"/>
              <a:t>   </a:t>
            </a:r>
            <a:r>
              <a:rPr lang="en-US" altLang="zh-CN" sz="3800" b="1" dirty="0"/>
              <a:t>(</a:t>
            </a:r>
            <a:r>
              <a:rPr lang="en-US" sz="3800" b="1" dirty="0"/>
              <a:t>Tiberius，</a:t>
            </a:r>
            <a:r>
              <a:rPr lang="zh-CN" altLang="en-US" sz="3800" b="1" dirty="0"/>
              <a:t>   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 主后</a:t>
            </a:r>
            <a:r>
              <a:rPr lang="en-US" altLang="zh-CN" sz="3800" b="1" dirty="0"/>
              <a:t>14-37</a:t>
            </a:r>
            <a:r>
              <a:rPr lang="zh-CN" altLang="en-US" sz="3800" b="1" dirty="0"/>
              <a:t>年）</a:t>
            </a:r>
          </a:p>
          <a:p>
            <a:pPr latinLnBrk="1"/>
            <a:r>
              <a:rPr lang="zh-CN" altLang="en-US" sz="3800" b="1" dirty="0">
                <a:hlinkClick r:id="rId6" tooltip="盖乌斯"/>
              </a:rPr>
              <a:t>盖乌斯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</a:t>
            </a:r>
            <a:r>
              <a:rPr lang="en-US" altLang="zh-CN" sz="3800" b="1" dirty="0"/>
              <a:t>(</a:t>
            </a:r>
            <a:r>
              <a:rPr lang="en-US" sz="3800" b="1" dirty="0">
                <a:hlinkClick r:id="rId7" tooltip="Caligula"/>
              </a:rPr>
              <a:t>Caligula</a:t>
            </a:r>
            <a:r>
              <a:rPr lang="en-US" altLang="zh-CN" sz="3800" b="1" dirty="0"/>
              <a:t>,</a:t>
            </a:r>
            <a:r>
              <a:rPr lang="zh-CN" altLang="en-US" sz="3800" b="1" dirty="0"/>
              <a:t>       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 </a:t>
            </a:r>
            <a:r>
              <a:rPr lang="en-US" sz="3800" b="1" dirty="0"/>
              <a:t>37</a:t>
            </a:r>
            <a:r>
              <a:rPr lang="en-US" altLang="zh-CN" sz="3800" b="1" dirty="0"/>
              <a:t>-41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,</a:t>
            </a:r>
            <a:r>
              <a:rPr lang="zh-CN" altLang="en-US" sz="3800" b="1" dirty="0"/>
              <a:t>  罗马皇帝开始自封为神</a:t>
            </a:r>
            <a:r>
              <a:rPr lang="en-US" altLang="zh-CN" sz="3800" b="1" dirty="0"/>
              <a:t>)</a:t>
            </a:r>
            <a:endParaRPr lang="zh-CN" altLang="en-US" sz="3800" b="1" dirty="0"/>
          </a:p>
          <a:p>
            <a:pPr latinLnBrk="1"/>
            <a:r>
              <a:rPr lang="zh-CN" altLang="en-US" sz="3800" b="1" dirty="0">
                <a:hlinkClick r:id="rId8" tooltip="克劳狄乌斯"/>
              </a:rPr>
              <a:t>克劳狄乌斯</a:t>
            </a:r>
            <a:r>
              <a:rPr lang="zh-CN" altLang="en-US" sz="3800" b="1" dirty="0"/>
              <a:t>（</a:t>
            </a:r>
            <a:r>
              <a:rPr lang="en-US" sz="3800" b="1" dirty="0"/>
              <a:t>Claudius，</a:t>
            </a:r>
            <a:r>
              <a:rPr lang="zh-CN" altLang="en-US" sz="3800" b="1" dirty="0"/>
              <a:t>   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 </a:t>
            </a:r>
            <a:r>
              <a:rPr lang="en-US" sz="3800" b="1" dirty="0"/>
              <a:t>41</a:t>
            </a:r>
            <a:r>
              <a:rPr lang="en-US" altLang="zh-CN" sz="3800" b="1" dirty="0"/>
              <a:t>-54</a:t>
            </a:r>
            <a:r>
              <a:rPr lang="zh-CN" altLang="en-US" sz="3800" b="1" dirty="0"/>
              <a:t>年）</a:t>
            </a:r>
          </a:p>
          <a:p>
            <a:r>
              <a:rPr lang="zh-CN" altLang="en-US" sz="3800" b="1" dirty="0">
                <a:solidFill>
                  <a:srgbClr val="FF0000"/>
                </a:solidFill>
              </a:rPr>
              <a:t>尼禄</a:t>
            </a:r>
            <a:r>
              <a:rPr lang="en-US" altLang="zh-CN" sz="3800" b="1" dirty="0">
                <a:solidFill>
                  <a:srgbClr val="FF0000"/>
                </a:solidFill>
              </a:rPr>
              <a:t>		</a:t>
            </a:r>
            <a:r>
              <a:rPr lang="zh-CN" altLang="en-US" sz="3800" b="1" dirty="0"/>
              <a:t>  </a:t>
            </a:r>
            <a:r>
              <a:rPr lang="en-US" altLang="zh-CN" sz="3800" b="1" dirty="0"/>
              <a:t>(</a:t>
            </a:r>
            <a:r>
              <a:rPr lang="en-US" sz="3800" b="1" dirty="0"/>
              <a:t>Nero，</a:t>
            </a:r>
            <a:r>
              <a:rPr lang="zh-CN" altLang="en-US" sz="3800" b="1" dirty="0"/>
              <a:t>         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 </a:t>
            </a:r>
            <a:r>
              <a:rPr lang="en-US" sz="3800" b="1" dirty="0"/>
              <a:t>54</a:t>
            </a:r>
            <a:r>
              <a:rPr lang="en-US" altLang="zh-CN" sz="3800" b="1" dirty="0"/>
              <a:t>-68</a:t>
            </a:r>
            <a:r>
              <a:rPr lang="zh-CN" altLang="en-US" sz="3800" b="1" dirty="0"/>
              <a:t>年）</a:t>
            </a:r>
            <a:endParaRPr lang="en-US" altLang="zh-CN" sz="3800" b="1" dirty="0"/>
          </a:p>
          <a:p>
            <a:r>
              <a:rPr lang="zh-CN" altLang="en-US" sz="3800" b="1" dirty="0"/>
              <a:t>加尔巴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</a:t>
            </a:r>
            <a:r>
              <a:rPr lang="en-US" altLang="zh-CN" sz="3800" b="1" dirty="0"/>
              <a:t>(Galba</a:t>
            </a:r>
            <a:r>
              <a:rPr lang="zh-CN" altLang="en-US" sz="3800" b="1" dirty="0"/>
              <a:t>，       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 </a:t>
            </a:r>
            <a:r>
              <a:rPr lang="en-US" altLang="zh-CN" sz="3800" b="1" dirty="0"/>
              <a:t>68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6</a:t>
            </a:r>
            <a:r>
              <a:rPr lang="zh-CN" altLang="en-US" sz="3800" b="1" dirty="0"/>
              <a:t>月</a:t>
            </a:r>
            <a:r>
              <a:rPr lang="en-US" altLang="zh-CN" sz="3800" b="1" dirty="0"/>
              <a:t>-69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1</a:t>
            </a:r>
            <a:r>
              <a:rPr lang="zh-CN" altLang="en-US" sz="3800" b="1" dirty="0"/>
              <a:t>月）</a:t>
            </a:r>
          </a:p>
          <a:p>
            <a:r>
              <a:rPr lang="zh-CN" altLang="en-US" sz="3800" b="1" dirty="0"/>
              <a:t>奥索</a:t>
            </a:r>
            <a:r>
              <a:rPr lang="en-US" altLang="zh-CN" sz="3800" b="1" dirty="0"/>
              <a:t>		</a:t>
            </a:r>
            <a:r>
              <a:rPr lang="zh-CN" altLang="en-US" sz="3800" b="1" dirty="0"/>
              <a:t>  </a:t>
            </a:r>
            <a:r>
              <a:rPr lang="en-US" altLang="zh-CN" sz="3800" b="1" dirty="0"/>
              <a:t>(</a:t>
            </a:r>
            <a:r>
              <a:rPr lang="en-US" altLang="zh-CN" sz="3800" b="1" dirty="0" err="1"/>
              <a:t>Otho</a:t>
            </a:r>
            <a:r>
              <a:rPr lang="zh-CN" altLang="en-US" sz="3800" b="1" dirty="0"/>
              <a:t>，        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 </a:t>
            </a:r>
            <a:r>
              <a:rPr lang="en-US" altLang="zh-CN" sz="3800" b="1" dirty="0"/>
              <a:t>69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1</a:t>
            </a:r>
            <a:r>
              <a:rPr lang="zh-CN" altLang="en-US" sz="3800" b="1" dirty="0"/>
              <a:t>月</a:t>
            </a:r>
            <a:r>
              <a:rPr lang="en-US" altLang="zh-CN" sz="3800" b="1" dirty="0"/>
              <a:t>-69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6</a:t>
            </a:r>
            <a:r>
              <a:rPr lang="zh-CN" altLang="en-US" sz="3800" b="1" dirty="0"/>
              <a:t>月）</a:t>
            </a:r>
          </a:p>
          <a:p>
            <a:r>
              <a:rPr lang="zh-CN" altLang="en-US" sz="3800" b="1" dirty="0"/>
              <a:t>维特里乌斯（</a:t>
            </a:r>
            <a:r>
              <a:rPr lang="en-US" altLang="zh-CN" sz="3800" b="1" dirty="0" err="1"/>
              <a:t>Vitellius</a:t>
            </a:r>
            <a:r>
              <a:rPr lang="zh-CN" altLang="en-US" sz="3800" b="1" dirty="0"/>
              <a:t>，  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 </a:t>
            </a:r>
            <a:r>
              <a:rPr lang="en-US" altLang="zh-CN" sz="3800" b="1" dirty="0"/>
              <a:t>69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6</a:t>
            </a:r>
            <a:r>
              <a:rPr lang="zh-CN" altLang="en-US" sz="3800" b="1" dirty="0"/>
              <a:t>月</a:t>
            </a:r>
            <a:r>
              <a:rPr lang="en-US" altLang="zh-CN" sz="3800" b="1" dirty="0"/>
              <a:t>-69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12</a:t>
            </a:r>
            <a:r>
              <a:rPr lang="zh-CN" altLang="en-US" sz="3800" b="1" dirty="0"/>
              <a:t>月）</a:t>
            </a:r>
            <a:endParaRPr lang="en-US" altLang="zh-CN" sz="3800" b="1" dirty="0"/>
          </a:p>
          <a:p>
            <a:r>
              <a:rPr lang="zh-CN" altLang="en-US" sz="3800" b="1" dirty="0"/>
              <a:t>维斯帕西安（</a:t>
            </a:r>
            <a:r>
              <a:rPr lang="en-US" altLang="zh-CN" sz="3800" b="1" dirty="0"/>
              <a:t>Vespasianus</a:t>
            </a:r>
            <a:r>
              <a:rPr lang="zh-CN" altLang="en-US" sz="3800" b="1" dirty="0"/>
              <a:t>，</a:t>
            </a:r>
            <a:r>
              <a:rPr lang="en-US" altLang="zh-CN" sz="3800" b="1" dirty="0"/>
              <a:t>69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12</a:t>
            </a:r>
            <a:r>
              <a:rPr lang="zh-CN" altLang="en-US" sz="3800" b="1" dirty="0"/>
              <a:t>月</a:t>
            </a:r>
            <a:r>
              <a:rPr lang="en-US" altLang="zh-CN" sz="3800" b="1" dirty="0"/>
              <a:t>-79</a:t>
            </a:r>
            <a:r>
              <a:rPr lang="zh-CN" altLang="en-US" sz="3800" b="1" dirty="0"/>
              <a:t>年）</a:t>
            </a:r>
          </a:p>
          <a:p>
            <a:r>
              <a:rPr lang="zh-CN" altLang="en-US" sz="3800" b="1" dirty="0"/>
              <a:t>提多</a:t>
            </a:r>
            <a:r>
              <a:rPr lang="en-US" altLang="zh-CN" sz="3800" b="1" dirty="0"/>
              <a:t>		</a:t>
            </a:r>
            <a:r>
              <a:rPr lang="zh-CN" altLang="en-US" sz="3800" b="1" dirty="0"/>
              <a:t>  </a:t>
            </a:r>
            <a:r>
              <a:rPr lang="en-US" altLang="zh-CN" sz="3800" b="1" dirty="0"/>
              <a:t>(Titus</a:t>
            </a:r>
            <a:r>
              <a:rPr lang="zh-CN" altLang="en-US" sz="3800" b="1" dirty="0"/>
              <a:t>，</a:t>
            </a:r>
            <a:r>
              <a:rPr lang="en-US" altLang="zh-CN" sz="3800" b="1" dirty="0"/>
              <a:t>	</a:t>
            </a:r>
            <a:r>
              <a:rPr lang="zh-CN" altLang="en-US" sz="3800" b="1" dirty="0"/>
              <a:t>    </a:t>
            </a:r>
            <a:r>
              <a:rPr lang="en-US" altLang="zh-CN" sz="3800" b="1" dirty="0"/>
              <a:t>79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-81</a:t>
            </a:r>
            <a:r>
              <a:rPr lang="zh-CN" altLang="en-US" sz="3800" b="1" dirty="0"/>
              <a:t>年）</a:t>
            </a:r>
          </a:p>
          <a:p>
            <a:r>
              <a:rPr lang="zh-CN" altLang="en-US" sz="3800" b="1" dirty="0">
                <a:solidFill>
                  <a:srgbClr val="FF0000"/>
                </a:solidFill>
              </a:rPr>
              <a:t>豆米仙</a:t>
            </a:r>
            <a:r>
              <a:rPr lang="en-US" altLang="zh-CN" sz="3800" b="1" dirty="0">
                <a:solidFill>
                  <a:srgbClr val="FF0000"/>
                </a:solidFill>
              </a:rPr>
              <a:t>	</a:t>
            </a:r>
            <a:r>
              <a:rPr lang="zh-CN" altLang="en-US" sz="3800" b="1" dirty="0"/>
              <a:t>  </a:t>
            </a:r>
            <a:r>
              <a:rPr lang="en-US" altLang="zh-CN" sz="3800" b="1" dirty="0"/>
              <a:t>(</a:t>
            </a:r>
            <a:r>
              <a:rPr lang="en-US" altLang="zh-CN" sz="3800" b="1" dirty="0" err="1"/>
              <a:t>Domitianus</a:t>
            </a:r>
            <a:r>
              <a:rPr lang="zh-CN" altLang="en-US" sz="3800" b="1" dirty="0"/>
              <a:t>， </a:t>
            </a:r>
            <a:r>
              <a:rPr lang="en-US" altLang="zh-CN" sz="3800" b="1" dirty="0"/>
              <a:t>81</a:t>
            </a:r>
            <a:r>
              <a:rPr lang="zh-CN" altLang="en-US" sz="3800" b="1" dirty="0"/>
              <a:t>年</a:t>
            </a:r>
            <a:r>
              <a:rPr lang="en-US" altLang="zh-CN" sz="3800" b="1" dirty="0"/>
              <a:t>-96</a:t>
            </a:r>
            <a:r>
              <a:rPr lang="zh-CN" altLang="en-US" sz="3800" b="1" dirty="0"/>
              <a:t>年）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562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A3AB07C2-1FDC-4400-8B9E-A621253EBD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5395" r="2385" b="9214"/>
          <a:stretch/>
        </p:blipFill>
        <p:spPr>
          <a:xfrm>
            <a:off x="210300" y="365126"/>
            <a:ext cx="8875643" cy="436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1849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9C13-B120-4C3C-862C-9C0B5709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74E2AE-3C99-4B79-835A-D29C4FAA4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63" b="6175"/>
          <a:stretch/>
        </p:blipFill>
        <p:spPr>
          <a:xfrm>
            <a:off x="-727727" y="261257"/>
            <a:ext cx="10164023" cy="5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启示录十四章">
            <a:extLst>
              <a:ext uri="{FF2B5EF4-FFF2-40B4-BE49-F238E27FC236}">
                <a16:creationId xmlns:a16="http://schemas.microsoft.com/office/drawing/2014/main" id="{E2FF5528-2CC9-409E-B942-3A5DA9B9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2" y="0"/>
            <a:ext cx="8495456" cy="69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5229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24978</TotalTime>
  <Words>2891</Words>
  <Application>Microsoft Office PowerPoint</Application>
  <PresentationFormat>On-screen Show (4:3)</PresentationFormat>
  <Paragraphs>208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DengXian</vt:lpstr>
      <vt:lpstr>DengXian Light</vt:lpstr>
      <vt:lpstr>MingLiU</vt:lpstr>
      <vt:lpstr>Arial</vt:lpstr>
      <vt:lpstr>Arial</vt:lpstr>
      <vt:lpstr>Calibri</vt:lpstr>
      <vt:lpstr>Calibri Light</vt:lpstr>
      <vt:lpstr>Office Theme</vt:lpstr>
      <vt:lpstr>启示录</vt:lpstr>
      <vt:lpstr>在这仅存的年间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启示录22章</vt:lpstr>
      <vt:lpstr>以弗所书</vt:lpstr>
      <vt:lpstr>提摩太后书 1章 </vt:lpstr>
      <vt:lpstr>马太福音25：34</vt:lpstr>
      <vt:lpstr>启示录</vt:lpstr>
      <vt:lpstr>路加福音12章</vt:lpstr>
      <vt:lpstr>路加福音21章</vt:lpstr>
      <vt:lpstr>启示录</vt:lpstr>
      <vt:lpstr>启示录</vt:lpstr>
      <vt:lpstr>启示录</vt:lpstr>
      <vt:lpstr>启示录</vt:lpstr>
      <vt:lpstr>约翰福音1章</vt:lpstr>
      <vt:lpstr>玛拉基书3章</vt:lpstr>
      <vt:lpstr>PowerPoint Presentation</vt:lpstr>
      <vt:lpstr>以赛亚书11章</vt:lpstr>
      <vt:lpstr>但以理书9:13</vt:lpstr>
      <vt:lpstr>PowerPoint Presentation</vt:lpstr>
      <vt:lpstr>哥林多前书6章</vt:lpstr>
      <vt:lpstr>马可福音13章</vt:lpstr>
      <vt:lpstr>路加福音2章</vt:lpstr>
      <vt:lpstr>PowerPoint Presentation</vt:lpstr>
      <vt:lpstr>以弗所书</vt:lpstr>
      <vt:lpstr>马太福音25：34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72</cp:revision>
  <dcterms:created xsi:type="dcterms:W3CDTF">2017-08-23T18:40:50Z</dcterms:created>
  <dcterms:modified xsi:type="dcterms:W3CDTF">2017-12-03T15:54:03Z</dcterms:modified>
</cp:coreProperties>
</file>