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7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9" r:id="rId16"/>
    <p:sldId id="310" r:id="rId17"/>
    <p:sldId id="311" r:id="rId18"/>
    <p:sldId id="278" r:id="rId19"/>
    <p:sldId id="273" r:id="rId20"/>
    <p:sldId id="275" r:id="rId21"/>
    <p:sldId id="276" r:id="rId22"/>
    <p:sldId id="280" r:id="rId23"/>
    <p:sldId id="279" r:id="rId24"/>
    <p:sldId id="281" r:id="rId25"/>
    <p:sldId id="282" r:id="rId26"/>
    <p:sldId id="283" r:id="rId27"/>
    <p:sldId id="285" r:id="rId28"/>
    <p:sldId id="284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4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3ECE7-F1D7-4745-BE11-06CA75322604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901C3-A741-484D-87BC-9DFCF08F9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50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4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56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56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68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92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4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03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50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19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0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26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982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53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798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30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128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36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708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183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72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889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633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73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1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09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37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28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74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30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50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C963-595D-4B60-93BC-F5DCEB95AB64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C795-8EA3-443A-BF98-2CCDC0902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0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C963-595D-4B60-93BC-F5DCEB95AB64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C795-8EA3-443A-BF98-2CCDC0902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7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C963-595D-4B60-93BC-F5DCEB95AB64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C795-8EA3-443A-BF98-2CCDC0902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7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C963-595D-4B60-93BC-F5DCEB95AB64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C795-8EA3-443A-BF98-2CCDC0902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C963-595D-4B60-93BC-F5DCEB95AB64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C795-8EA3-443A-BF98-2CCDC0902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8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C963-595D-4B60-93BC-F5DCEB95AB64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C795-8EA3-443A-BF98-2CCDC0902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7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C963-595D-4B60-93BC-F5DCEB95AB64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C795-8EA3-443A-BF98-2CCDC0902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1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C963-595D-4B60-93BC-F5DCEB95AB64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C795-8EA3-443A-BF98-2CCDC0902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7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C963-595D-4B60-93BC-F5DCEB95AB64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C795-8EA3-443A-BF98-2CCDC0902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0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C963-595D-4B60-93BC-F5DCEB95AB64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C795-8EA3-443A-BF98-2CCDC0902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9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C963-595D-4B60-93BC-F5DCEB95AB64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C795-8EA3-443A-BF98-2CCDC0902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2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C963-595D-4B60-93BC-F5DCEB95AB64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FC795-8EA3-443A-BF98-2CCDC0902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1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7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4C3FC-6366-4C9F-8FBD-9DC12951B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76538"/>
            <a:ext cx="6858000" cy="1381188"/>
          </a:xfrm>
        </p:spPr>
        <p:txBody>
          <a:bodyPr anchor="ctr">
            <a:normAutofit/>
          </a:bodyPr>
          <a:lstStyle/>
          <a:p>
            <a:r>
              <a:rPr lang="zh-CN" altLang="en-US" sz="4400" b="1" dirty="0">
                <a:solidFill>
                  <a:schemeClr val="bg2"/>
                </a:solidFill>
              </a:rPr>
              <a:t>启示录</a:t>
            </a:r>
            <a:endParaRPr lang="en-US" sz="4400" b="1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8FD79-A181-4E22-B674-9D29EDCB8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95800"/>
            <a:ext cx="6858000" cy="762000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第二讲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79773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但以理书</a:t>
            </a:r>
            <a:r>
              <a:rPr lang="en-US" altLang="zh-CN" b="1" dirty="0"/>
              <a:t>9:13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b="1" dirty="0"/>
              <a:t>这一切灾祸临到我们身上是照摩西律法上所写的，我们却没有求耶和华我们</a:t>
            </a:r>
            <a:r>
              <a:rPr lang="zh-CN" altLang="en-US" sz="3200" b="1" dirty="0">
                <a:solidFill>
                  <a:srgbClr val="FF0000"/>
                </a:solidFill>
              </a:rPr>
              <a:t>神的恩典，使我们回头离开罪孽</a:t>
            </a:r>
            <a:r>
              <a:rPr lang="zh-CN" altLang="en-US" sz="3200" b="1" dirty="0"/>
              <a:t>，明白祢的真理。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5059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3495" y="395178"/>
            <a:ext cx="8573633" cy="5842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000" b="1" dirty="0"/>
              <a:t>出埃及记</a:t>
            </a:r>
            <a:r>
              <a:rPr lang="en-US" altLang="zh-CN" sz="3000" b="1" dirty="0"/>
              <a:t>19:3</a:t>
            </a:r>
            <a:r>
              <a:rPr lang="zh-CN" altLang="en-US" sz="3000" b="1" dirty="0"/>
              <a:t>摩西到神那里，耶和华从山上呼唤他说，你要这样告诉雅各家，晓谕以色列人说，</a:t>
            </a:r>
            <a:endParaRPr lang="en-US" altLang="zh-CN" sz="3000" b="1" dirty="0"/>
          </a:p>
          <a:p>
            <a:pPr marL="0" indent="0">
              <a:buNone/>
            </a:pPr>
            <a:r>
              <a:rPr lang="en-US" altLang="zh-CN" sz="3000" b="1" dirty="0"/>
              <a:t>……6</a:t>
            </a:r>
            <a:r>
              <a:rPr lang="zh-CN" altLang="en-US" sz="3000" b="1" dirty="0"/>
              <a:t>你们要</a:t>
            </a:r>
            <a:r>
              <a:rPr lang="zh-CN" altLang="en-US" sz="3000" b="1" dirty="0">
                <a:solidFill>
                  <a:srgbClr val="FF0000"/>
                </a:solidFill>
              </a:rPr>
              <a:t>归我作祭司的国度，为圣洁的国民</a:t>
            </a:r>
            <a:r>
              <a:rPr lang="zh-CN" altLang="en-US" sz="3000" b="1" dirty="0"/>
              <a:t>。这些话你要告诉以色列人。</a:t>
            </a:r>
            <a:endParaRPr lang="en-US" altLang="zh-CN" sz="3000" b="1" dirty="0"/>
          </a:p>
          <a:p>
            <a:endParaRPr lang="en-US" sz="3000" b="1" dirty="0"/>
          </a:p>
          <a:p>
            <a:pPr marL="0" indent="0">
              <a:buNone/>
            </a:pPr>
            <a:r>
              <a:rPr lang="zh-CN" altLang="en-US" sz="3000" b="1" dirty="0"/>
              <a:t>彼得前书</a:t>
            </a:r>
            <a:r>
              <a:rPr lang="en-US" altLang="zh-CN" sz="3000" b="1" dirty="0"/>
              <a:t>2:9</a:t>
            </a:r>
            <a:r>
              <a:rPr lang="zh-CN" altLang="en-US" sz="3000" b="1" dirty="0"/>
              <a:t>惟有你们是被拣选的族类，是</a:t>
            </a:r>
            <a:r>
              <a:rPr lang="zh-CN" altLang="en-US" sz="3000" b="1" dirty="0">
                <a:solidFill>
                  <a:srgbClr val="FF0000"/>
                </a:solidFill>
              </a:rPr>
              <a:t>有君尊的祭司，是圣洁的国度</a:t>
            </a:r>
            <a:r>
              <a:rPr lang="zh-CN" altLang="en-US" sz="3000" b="1" dirty="0"/>
              <a:t>，是属神的子民，要叫你们宣扬那召你们出黑暗入奇妙光明者的美德。</a:t>
            </a:r>
            <a:endParaRPr lang="en-US" altLang="zh-CN" sz="3000" b="1" dirty="0"/>
          </a:p>
          <a:p>
            <a:endParaRPr lang="en-US" sz="3000" b="1" dirty="0"/>
          </a:p>
          <a:p>
            <a:pPr marL="0" indent="0">
              <a:buNone/>
            </a:pPr>
            <a:r>
              <a:rPr lang="zh-CN" altLang="en-US" sz="3000" b="1" dirty="0"/>
              <a:t>马太福音</a:t>
            </a:r>
            <a:r>
              <a:rPr lang="en-US" altLang="zh-CN" sz="3000" b="1" dirty="0"/>
              <a:t>25:34</a:t>
            </a:r>
            <a:r>
              <a:rPr lang="zh-CN" altLang="en-US" sz="3000" b="1" dirty="0"/>
              <a:t>于是王要向那右边的说</a:t>
            </a:r>
            <a:r>
              <a:rPr lang="en-US" altLang="zh-CN" sz="3000" b="1" dirty="0"/>
              <a:t>,</a:t>
            </a:r>
            <a:r>
              <a:rPr lang="zh-CN" altLang="en-US" sz="3000" b="1" dirty="0"/>
              <a:t>你们这蒙我父赐福的</a:t>
            </a:r>
            <a:r>
              <a:rPr lang="en-US" altLang="zh-CN" sz="3000" b="1" dirty="0"/>
              <a:t>,</a:t>
            </a:r>
            <a:r>
              <a:rPr lang="zh-CN" altLang="en-US" sz="3000" b="1" dirty="0"/>
              <a:t>可来承受那</a:t>
            </a:r>
            <a:r>
              <a:rPr lang="zh-CN" altLang="en-US" sz="3000" b="1" dirty="0">
                <a:solidFill>
                  <a:srgbClr val="FF0000"/>
                </a:solidFill>
              </a:rPr>
              <a:t>创世以来为你们所预备的国</a:t>
            </a:r>
            <a:r>
              <a:rPr lang="zh-CN" altLang="en-US" sz="3000" b="1" dirty="0"/>
              <a:t>。</a:t>
            </a:r>
            <a:endParaRPr lang="en-US" sz="3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5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7959127" cy="866145"/>
          </a:xfrm>
        </p:spPr>
        <p:txBody>
          <a:bodyPr/>
          <a:lstStyle/>
          <a:p>
            <a:pPr algn="ctr"/>
            <a:r>
              <a:rPr lang="zh-CN" altLang="en-US" b="1" dirty="0"/>
              <a:t>哥林多前书</a:t>
            </a:r>
            <a:r>
              <a:rPr lang="en-US" altLang="zh-CN" b="1" dirty="0"/>
              <a:t>6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77" y="1445379"/>
            <a:ext cx="7886700" cy="4351338"/>
          </a:xfrm>
        </p:spPr>
        <p:txBody>
          <a:bodyPr/>
          <a:lstStyle/>
          <a:p>
            <a:r>
              <a:rPr lang="en-US" altLang="zh-CN" sz="3200" b="1" dirty="0"/>
              <a:t>9</a:t>
            </a:r>
            <a:r>
              <a:rPr lang="zh-CN" altLang="en-US" sz="3200" b="1" dirty="0"/>
              <a:t>你们岂不知</a:t>
            </a:r>
            <a:r>
              <a:rPr lang="zh-CN" altLang="en-US" sz="3200" b="1" dirty="0">
                <a:solidFill>
                  <a:srgbClr val="FF0000"/>
                </a:solidFill>
              </a:rPr>
              <a:t>不义的人不能承受神的国吗</a:t>
            </a:r>
            <a:r>
              <a:rPr lang="zh-CN" altLang="en-US" sz="3200" b="1" dirty="0"/>
              <a:t>？不要自欺。无论是淫乱的，拜偶像的，奸淫的，作娈童的，亲男色的，</a:t>
            </a:r>
          </a:p>
          <a:p>
            <a:r>
              <a:rPr lang="en-US" altLang="zh-CN" sz="3200" b="1" dirty="0"/>
              <a:t>10</a:t>
            </a:r>
            <a:r>
              <a:rPr lang="zh-CN" altLang="en-US" sz="3200" b="1" dirty="0"/>
              <a:t>偷窃的，贪婪的，醉酒的，辱骂的，勒索的，都不能承受神的国。</a:t>
            </a:r>
          </a:p>
          <a:p>
            <a:r>
              <a:rPr lang="en-US" altLang="zh-CN" sz="3200" b="1" dirty="0"/>
              <a:t>11</a:t>
            </a:r>
            <a:r>
              <a:rPr lang="zh-CN" altLang="en-US" sz="3200" b="1" dirty="0"/>
              <a:t>你们中间也有人</a:t>
            </a:r>
            <a:r>
              <a:rPr lang="zh-CN" altLang="en-US" sz="3200" b="1" dirty="0">
                <a:solidFill>
                  <a:srgbClr val="FF0000"/>
                </a:solidFill>
              </a:rPr>
              <a:t>从前</a:t>
            </a:r>
            <a:r>
              <a:rPr lang="zh-CN" altLang="en-US" sz="3200" b="1" dirty="0"/>
              <a:t>是这样。但如今你们</a:t>
            </a:r>
            <a:r>
              <a:rPr lang="zh-CN" altLang="en-US" sz="3200" b="1" dirty="0">
                <a:solidFill>
                  <a:srgbClr val="FF0000"/>
                </a:solidFill>
              </a:rPr>
              <a:t>奉主耶稣基督的名，并借着我们神的灵，已经洗净，成圣称义了。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4368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7092"/>
          </a:xfrm>
        </p:spPr>
        <p:txBody>
          <a:bodyPr/>
          <a:lstStyle/>
          <a:p>
            <a:pPr algn="ctr"/>
            <a:r>
              <a:rPr lang="zh-CN" altLang="en-US" b="1" dirty="0"/>
              <a:t>马可福音</a:t>
            </a:r>
            <a:r>
              <a:rPr lang="en-US" altLang="zh-CN" b="1" dirty="0"/>
              <a:t>13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3200" b="1" dirty="0"/>
              <a:t>6</a:t>
            </a:r>
            <a:r>
              <a:rPr lang="zh-CN" altLang="en-US" sz="3200" b="1" dirty="0"/>
              <a:t>将来有好些人冒我的名来，说，我是基督。并且要迷惑许多人。</a:t>
            </a:r>
            <a:endParaRPr lang="en-US" altLang="zh-CN" sz="3200" b="1" dirty="0"/>
          </a:p>
          <a:p>
            <a:r>
              <a:rPr lang="en-US" altLang="zh-CN" sz="3200" b="1" dirty="0"/>
              <a:t>……….</a:t>
            </a:r>
          </a:p>
          <a:p>
            <a:pPr marL="0" indent="0">
              <a:buNone/>
            </a:pPr>
            <a:r>
              <a:rPr lang="en-US" altLang="zh-CN" sz="3200" b="1" dirty="0"/>
              <a:t>21</a:t>
            </a:r>
            <a:r>
              <a:rPr lang="zh-CN" altLang="en-US" sz="3200" b="1" dirty="0"/>
              <a:t>那时若有人对你们说，看哪，基督在这里。或说，基督在那里。你们不要信。</a:t>
            </a:r>
          </a:p>
          <a:p>
            <a:pPr marL="0" indent="0">
              <a:buNone/>
            </a:pPr>
            <a:r>
              <a:rPr lang="en-US" altLang="zh-CN" sz="3200" b="1" dirty="0"/>
              <a:t>22</a:t>
            </a:r>
            <a:r>
              <a:rPr lang="zh-CN" altLang="en-US" sz="3200" b="1" dirty="0"/>
              <a:t>因为</a:t>
            </a:r>
            <a:r>
              <a:rPr lang="zh-CN" altLang="en-US" sz="3200" b="1" dirty="0">
                <a:solidFill>
                  <a:srgbClr val="FF0000"/>
                </a:solidFill>
              </a:rPr>
              <a:t>假基督</a:t>
            </a:r>
            <a:r>
              <a:rPr lang="zh-CN" altLang="en-US" sz="3200" b="1" dirty="0"/>
              <a:t>，</a:t>
            </a:r>
            <a:r>
              <a:rPr lang="zh-CN" altLang="en-US" sz="3200" b="1" dirty="0">
                <a:solidFill>
                  <a:srgbClr val="FF0000"/>
                </a:solidFill>
              </a:rPr>
              <a:t>假先知</a:t>
            </a:r>
            <a:r>
              <a:rPr lang="zh-CN" altLang="en-US" sz="3200" b="1" dirty="0"/>
              <a:t>，将要起来，显神迹奇事。倘若能行，就把选民迷惑了。</a:t>
            </a:r>
          </a:p>
          <a:p>
            <a:pPr marL="0" indent="0">
              <a:buNone/>
            </a:pPr>
            <a:r>
              <a:rPr lang="en-US" altLang="zh-CN" sz="3200" b="1" dirty="0"/>
              <a:t>23</a:t>
            </a:r>
            <a:r>
              <a:rPr lang="zh-CN" altLang="en-US" sz="3200" b="1" dirty="0"/>
              <a:t>你们要谨慎。看哪，凡事我都预先告诉你们了。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907178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09180" cy="965733"/>
          </a:xfrm>
        </p:spPr>
        <p:txBody>
          <a:bodyPr/>
          <a:lstStyle/>
          <a:p>
            <a:pPr algn="ctr"/>
            <a:r>
              <a:rPr lang="zh-CN" altLang="en-US" b="1" dirty="0"/>
              <a:t>路加福音</a:t>
            </a:r>
            <a:r>
              <a:rPr lang="en-US" altLang="zh-CN" b="1" dirty="0"/>
              <a:t>2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130" y="1400112"/>
            <a:ext cx="7886700" cy="4351338"/>
          </a:xfrm>
        </p:spPr>
        <p:txBody>
          <a:bodyPr/>
          <a:lstStyle/>
          <a:p>
            <a:r>
              <a:rPr lang="en-US" altLang="zh-CN" sz="3200" b="1" dirty="0"/>
              <a:t>10</a:t>
            </a:r>
            <a:r>
              <a:rPr lang="zh-CN" altLang="en-US" sz="3200" b="1" dirty="0"/>
              <a:t> 那天使对他们说，不要惧怕，我报给你们大喜的信息，是</a:t>
            </a:r>
            <a:r>
              <a:rPr lang="zh-CN" altLang="en-US" sz="3200" b="1" dirty="0">
                <a:solidFill>
                  <a:srgbClr val="FF0000"/>
                </a:solidFill>
              </a:rPr>
              <a:t>关乎万民</a:t>
            </a:r>
            <a:r>
              <a:rPr lang="zh-CN" altLang="en-US" sz="3200" b="1" dirty="0"/>
              <a:t>的。</a:t>
            </a:r>
            <a:endParaRPr lang="en-US" altLang="zh-CN" sz="3200" b="1" dirty="0"/>
          </a:p>
          <a:p>
            <a:r>
              <a:rPr lang="en-US" altLang="zh-CN" sz="3200" b="1" dirty="0"/>
              <a:t>(</a:t>
            </a:r>
            <a:r>
              <a:rPr lang="en-US" sz="3200" dirty="0"/>
              <a:t>But the angel said to them, "Do not be afraid. I bring you good news of great joy that will be for </a:t>
            </a:r>
            <a:r>
              <a:rPr lang="en-US" sz="3200" dirty="0">
                <a:solidFill>
                  <a:srgbClr val="FF0000"/>
                </a:solidFill>
              </a:rPr>
              <a:t>all the people</a:t>
            </a:r>
            <a:r>
              <a:rPr lang="en-US" altLang="zh-CN" dirty="0"/>
              <a:t>)</a:t>
            </a:r>
            <a:r>
              <a:rPr lang="en-US" dirty="0"/>
              <a:t>.</a:t>
            </a:r>
            <a:endParaRPr lang="zh-CN" altLang="en-US" sz="3200" b="1" dirty="0"/>
          </a:p>
          <a:p>
            <a:r>
              <a:rPr lang="en-US" altLang="zh-CN" sz="3200" b="1" dirty="0"/>
              <a:t>11</a:t>
            </a:r>
            <a:r>
              <a:rPr lang="zh-CN" altLang="en-US" sz="3200" b="1" dirty="0"/>
              <a:t>因今天在大卫的城里，</a:t>
            </a:r>
            <a:r>
              <a:rPr lang="zh-CN" altLang="en-US" sz="3200" b="1" dirty="0">
                <a:solidFill>
                  <a:srgbClr val="FF0000"/>
                </a:solidFill>
              </a:rPr>
              <a:t>为你们</a:t>
            </a:r>
            <a:r>
              <a:rPr lang="zh-CN" altLang="en-US" sz="3200" b="1" dirty="0"/>
              <a:t>生了救主，就是主基督。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9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79E841B-9B19-467B-A5A5-4D9206287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5A2C4F-9CCD-4591-B253-AF769B031687}"/>
              </a:ext>
            </a:extLst>
          </p:cNvPr>
          <p:cNvCxnSpPr>
            <a:cxnSpLocks/>
          </p:cNvCxnSpPr>
          <p:nvPr/>
        </p:nvCxnSpPr>
        <p:spPr>
          <a:xfrm>
            <a:off x="1054341" y="2614017"/>
            <a:ext cx="7419860" cy="1543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8C51A2E-CA42-4739-B898-D62D6BA5A415}"/>
              </a:ext>
            </a:extLst>
          </p:cNvPr>
          <p:cNvCxnSpPr>
            <a:cxnSpLocks/>
          </p:cNvCxnSpPr>
          <p:nvPr/>
        </p:nvCxnSpPr>
        <p:spPr>
          <a:xfrm flipV="1">
            <a:off x="1224904" y="2329845"/>
            <a:ext cx="1" cy="2521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5787-CD2B-4409-BAE7-D6A153E52583}"/>
              </a:ext>
            </a:extLst>
          </p:cNvPr>
          <p:cNvSpPr txBox="1"/>
          <p:nvPr/>
        </p:nvSpPr>
        <p:spPr>
          <a:xfrm rot="10800000" flipH="1" flipV="1">
            <a:off x="988462" y="1415274"/>
            <a:ext cx="507831" cy="17769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100" b="1" dirty="0">
                <a:latin typeface="MingLiU" panose="02020509000000000000" pitchFamily="49" charset="-120"/>
                <a:ea typeface="MingLiU" panose="02020509000000000000" pitchFamily="49" charset="-120"/>
              </a:rPr>
              <a:t>神创世</a:t>
            </a:r>
            <a:endParaRPr lang="en-US" sz="2100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1071F7-8DF3-4C41-A063-4BFBE3F6FA0E}"/>
              </a:ext>
            </a:extLst>
          </p:cNvPr>
          <p:cNvSpPr txBox="1"/>
          <p:nvPr/>
        </p:nvSpPr>
        <p:spPr>
          <a:xfrm rot="10800000" flipV="1">
            <a:off x="3450008" y="2959152"/>
            <a:ext cx="507831" cy="22698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100" b="1" dirty="0">
                <a:latin typeface="MingLiU" panose="02020509000000000000" pitchFamily="49" charset="-120"/>
                <a:ea typeface="MingLiU" panose="02020509000000000000" pitchFamily="49" charset="-120"/>
              </a:rPr>
              <a:t>耶稣基督第一次来</a:t>
            </a:r>
            <a:endParaRPr lang="en-US" sz="2100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328CCB1-BE6E-4D69-BF8F-DA6060FCDB0E}"/>
              </a:ext>
            </a:extLst>
          </p:cNvPr>
          <p:cNvCxnSpPr>
            <a:cxnSpLocks/>
          </p:cNvCxnSpPr>
          <p:nvPr/>
        </p:nvCxnSpPr>
        <p:spPr>
          <a:xfrm flipV="1">
            <a:off x="3695660" y="2160637"/>
            <a:ext cx="0" cy="42788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1E7D89-EE83-4EBC-B80B-B35146DEE802}"/>
              </a:ext>
            </a:extLst>
          </p:cNvPr>
          <p:cNvCxnSpPr>
            <a:cxnSpLocks/>
          </p:cNvCxnSpPr>
          <p:nvPr/>
        </p:nvCxnSpPr>
        <p:spPr>
          <a:xfrm flipV="1">
            <a:off x="3529364" y="2287154"/>
            <a:ext cx="349120" cy="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7F87E2C-765F-4396-A0C9-0EC07AD42C65}"/>
              </a:ext>
            </a:extLst>
          </p:cNvPr>
          <p:cNvSpPr txBox="1"/>
          <p:nvPr/>
        </p:nvSpPr>
        <p:spPr>
          <a:xfrm>
            <a:off x="4260680" y="2090947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latin typeface="MingLiU" panose="02020509000000000000" pitchFamily="49" charset="-120"/>
                <a:ea typeface="MingLiU" panose="02020509000000000000" pitchFamily="49" charset="-120"/>
              </a:rPr>
              <a:t>教会时代</a:t>
            </a:r>
            <a:endParaRPr lang="en-US" sz="2100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9C9B71-4C11-488C-9D58-2E8CEA5D4033}"/>
              </a:ext>
            </a:extLst>
          </p:cNvPr>
          <p:cNvSpPr txBox="1"/>
          <p:nvPr/>
        </p:nvSpPr>
        <p:spPr>
          <a:xfrm>
            <a:off x="5461032" y="2930480"/>
            <a:ext cx="507831" cy="22985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100" b="1" dirty="0">
                <a:latin typeface="MingLiU" panose="02020509000000000000" pitchFamily="49" charset="-120"/>
                <a:ea typeface="MingLiU" panose="02020509000000000000" pitchFamily="49" charset="-120"/>
              </a:rPr>
              <a:t>耶稣基督第二次来</a:t>
            </a:r>
            <a:endParaRPr lang="en-US" sz="2100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7CBA21B-9956-4982-8550-D2235BC5A3C3}"/>
              </a:ext>
            </a:extLst>
          </p:cNvPr>
          <p:cNvCxnSpPr>
            <a:cxnSpLocks/>
          </p:cNvCxnSpPr>
          <p:nvPr/>
        </p:nvCxnSpPr>
        <p:spPr>
          <a:xfrm>
            <a:off x="3695661" y="2713315"/>
            <a:ext cx="0" cy="2194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D2521B0-306C-4C7B-9329-E0E4B0B6A6B5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5714947" y="2672886"/>
            <a:ext cx="1" cy="2575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C903F73-3662-479E-80CA-2C673C80F274}"/>
              </a:ext>
            </a:extLst>
          </p:cNvPr>
          <p:cNvSpPr txBox="1"/>
          <p:nvPr/>
        </p:nvSpPr>
        <p:spPr>
          <a:xfrm>
            <a:off x="6122288" y="209717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MingLiU" panose="02020509000000000000" pitchFamily="49" charset="-120"/>
                <a:ea typeface="MingLiU" panose="02020509000000000000" pitchFamily="49" charset="-120"/>
              </a:rPr>
              <a:t>千年国度</a:t>
            </a:r>
            <a:endParaRPr lang="en-US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17B152-5559-49BD-82F9-5C4960C77A10}"/>
              </a:ext>
            </a:extLst>
          </p:cNvPr>
          <p:cNvSpPr txBox="1"/>
          <p:nvPr/>
        </p:nvSpPr>
        <p:spPr>
          <a:xfrm flipH="1">
            <a:off x="1742892" y="2075672"/>
            <a:ext cx="12618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b="1" dirty="0">
                <a:latin typeface="MingLiU" panose="02020509000000000000" pitchFamily="49" charset="-120"/>
                <a:ea typeface="MingLiU" panose="02020509000000000000" pitchFamily="49" charset="-120"/>
              </a:rPr>
              <a:t>旧约时代</a:t>
            </a:r>
            <a:endParaRPr lang="en-US" sz="2100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316C3D3-C5D4-49D8-A7B8-F2ED2CECC393}"/>
              </a:ext>
            </a:extLst>
          </p:cNvPr>
          <p:cNvCxnSpPr>
            <a:cxnSpLocks/>
          </p:cNvCxnSpPr>
          <p:nvPr/>
        </p:nvCxnSpPr>
        <p:spPr>
          <a:xfrm>
            <a:off x="6659335" y="2672886"/>
            <a:ext cx="33902" cy="26545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BD58162-03A6-4165-9DBC-DB50058220FD}"/>
              </a:ext>
            </a:extLst>
          </p:cNvPr>
          <p:cNvSpPr txBox="1"/>
          <p:nvPr/>
        </p:nvSpPr>
        <p:spPr>
          <a:xfrm rot="10800000" flipV="1">
            <a:off x="7698833" y="2048138"/>
            <a:ext cx="12618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b="1" dirty="0">
                <a:latin typeface="MingLiU" panose="02020509000000000000" pitchFamily="49" charset="-120"/>
                <a:ea typeface="MingLiU" panose="02020509000000000000" pitchFamily="49" charset="-120"/>
              </a:rPr>
              <a:t>新天新地</a:t>
            </a:r>
            <a:endParaRPr lang="en-US" sz="2100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74C1064-D468-456D-95DC-7536B3C9C971}"/>
              </a:ext>
            </a:extLst>
          </p:cNvPr>
          <p:cNvCxnSpPr>
            <a:cxnSpLocks/>
          </p:cNvCxnSpPr>
          <p:nvPr/>
        </p:nvCxnSpPr>
        <p:spPr>
          <a:xfrm flipH="1">
            <a:off x="592803" y="2614017"/>
            <a:ext cx="106519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BEA099E-391E-42CD-8FB7-11FE3705A568}"/>
              </a:ext>
            </a:extLst>
          </p:cNvPr>
          <p:cNvCxnSpPr>
            <a:cxnSpLocks/>
          </p:cNvCxnSpPr>
          <p:nvPr/>
        </p:nvCxnSpPr>
        <p:spPr>
          <a:xfrm>
            <a:off x="8266565" y="2629455"/>
            <a:ext cx="65275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E13E4EC8-601B-45CA-97D4-FBD75CF7A3B7}"/>
              </a:ext>
            </a:extLst>
          </p:cNvPr>
          <p:cNvSpPr txBox="1"/>
          <p:nvPr/>
        </p:nvSpPr>
        <p:spPr>
          <a:xfrm>
            <a:off x="6881842" y="156324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MingLiU" panose="02020509000000000000" pitchFamily="49" charset="-120"/>
                <a:ea typeface="MingLiU" panose="02020509000000000000" pitchFamily="49" charset="-120"/>
              </a:rPr>
              <a:t>神创世前的心意完成</a:t>
            </a:r>
            <a:endParaRPr lang="en-US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16D7D1F-1B86-4BF7-A8D0-6973E927D68D}"/>
              </a:ext>
            </a:extLst>
          </p:cNvPr>
          <p:cNvSpPr txBox="1"/>
          <p:nvPr/>
        </p:nvSpPr>
        <p:spPr>
          <a:xfrm>
            <a:off x="5403723" y="5345346"/>
            <a:ext cx="254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MingLiU" panose="02020509000000000000" pitchFamily="49" charset="-120"/>
                <a:ea typeface="MingLiU" panose="02020509000000000000" pitchFamily="49" charset="-120"/>
              </a:rPr>
              <a:t>神创世以来的计划成就</a:t>
            </a:r>
            <a:endParaRPr lang="en-US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168599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以弗所书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4</a:t>
            </a:r>
            <a:r>
              <a:rPr lang="zh-CN" altLang="en-US" sz="3200" b="1" dirty="0"/>
              <a:t>就如神从</a:t>
            </a:r>
            <a:r>
              <a:rPr lang="zh-CN" altLang="en-US" sz="3200" b="1" dirty="0">
                <a:solidFill>
                  <a:srgbClr val="FF0000"/>
                </a:solidFill>
              </a:rPr>
              <a:t>创立世界以前</a:t>
            </a:r>
            <a:r>
              <a:rPr lang="zh-CN" altLang="en-US" sz="3200" b="1" dirty="0"/>
              <a:t>，在基督里拣选了我们，使我们在祂面前成为圣洁，无有瑕疵。</a:t>
            </a:r>
          </a:p>
          <a:p>
            <a:r>
              <a:rPr lang="en-US" altLang="zh-CN" sz="3200" b="1" dirty="0"/>
              <a:t>5</a:t>
            </a:r>
            <a:r>
              <a:rPr lang="zh-CN" altLang="en-US" sz="3200" b="1" dirty="0"/>
              <a:t>又因爱我们，就按着自己意旨所喜悦的，预定我们，借着耶稣基督得儿子的名分，</a:t>
            </a:r>
          </a:p>
          <a:p>
            <a:r>
              <a:rPr lang="en-US" altLang="zh-CN" sz="3200" b="1" dirty="0"/>
              <a:t>6</a:t>
            </a:r>
            <a:r>
              <a:rPr lang="zh-CN" altLang="en-US" sz="3200" b="1" dirty="0"/>
              <a:t>使祂荣耀的恩典得着称赞。这恩典是祂在爱子里所赐给我们的。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5616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马太福音</a:t>
            </a:r>
            <a:r>
              <a:rPr lang="en-US" altLang="zh-CN" b="1" dirty="0"/>
              <a:t>25</a:t>
            </a:r>
            <a:r>
              <a:rPr lang="zh-CN" altLang="en-US" b="1" dirty="0"/>
              <a:t>：</a:t>
            </a:r>
            <a:r>
              <a:rPr lang="en-US" altLang="zh-CN" b="1" dirty="0"/>
              <a:t>34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b="1" dirty="0"/>
              <a:t>于是王要向那右边的说，你们这蒙我父赐福的，可来承受那</a:t>
            </a:r>
            <a:r>
              <a:rPr lang="zh-CN" altLang="en-US" sz="3200" b="1" dirty="0">
                <a:solidFill>
                  <a:srgbClr val="FF0000"/>
                </a:solidFill>
              </a:rPr>
              <a:t>创世以来</a:t>
            </a:r>
            <a:r>
              <a:rPr lang="zh-CN" altLang="en-US" sz="3200" b="1" dirty="0"/>
              <a:t>为你们所预备的国。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12178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启示录七个教会地图">
            <a:extLst>
              <a:ext uri="{FF2B5EF4-FFF2-40B4-BE49-F238E27FC236}">
                <a16:creationId xmlns:a16="http://schemas.microsoft.com/office/drawing/2014/main" id="{D6D59669-9F21-4FAC-8C20-226D482F8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583"/>
            <a:ext cx="9144000" cy="699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334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92C0E73-638B-4D74-A84E-E955ED0C7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573092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dirty="0"/>
              <a:t>但以理和约翰所见异象的比较</a:t>
            </a:r>
            <a:endParaRPr lang="en-US" sz="3200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6537C8-68C8-4EA9-A753-404455172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890" y="1357973"/>
            <a:ext cx="3555803" cy="461774"/>
          </a:xfrm>
        </p:spPr>
        <p:txBody>
          <a:bodyPr/>
          <a:lstStyle/>
          <a:p>
            <a:r>
              <a:rPr lang="zh-CN" altLang="en-US" dirty="0"/>
              <a:t>但以理的异象 但</a:t>
            </a:r>
            <a:r>
              <a:rPr lang="en-US" altLang="zh-CN" dirty="0"/>
              <a:t>10</a:t>
            </a:r>
            <a:r>
              <a:rPr lang="zh-CN" altLang="en-US" dirty="0"/>
              <a:t>章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FB917-38B0-436D-A618-C4B41D783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265" y="1513857"/>
            <a:ext cx="3964318" cy="411739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en-US" altLang="zh-CN" sz="9600" b="1" dirty="0"/>
              <a:t>5</a:t>
            </a:r>
            <a:r>
              <a:rPr lang="zh-CN" altLang="en-US" sz="9600" b="1" dirty="0"/>
              <a:t>见有一人身穿细麻衣，</a:t>
            </a:r>
            <a:r>
              <a:rPr lang="zh-CN" altLang="en-US" sz="9600" b="1" dirty="0">
                <a:solidFill>
                  <a:srgbClr val="FF0000"/>
                </a:solidFill>
              </a:rPr>
              <a:t>腰</a:t>
            </a:r>
            <a:endParaRPr lang="en-US" altLang="zh-CN" sz="96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zh-CN" altLang="en-US" sz="9600" b="1" dirty="0">
                <a:solidFill>
                  <a:srgbClr val="FF0000"/>
                </a:solidFill>
              </a:rPr>
              <a:t>束乌法精金带。</a:t>
            </a:r>
          </a:p>
          <a:p>
            <a:pPr marL="0" indent="0">
              <a:buNone/>
              <a:defRPr/>
            </a:pPr>
            <a:endParaRPr lang="en-US" altLang="zh-CN" sz="9600" b="1" dirty="0"/>
          </a:p>
          <a:p>
            <a:pPr marL="0" indent="0">
              <a:buNone/>
              <a:defRPr/>
            </a:pPr>
            <a:r>
              <a:rPr lang="en-US" altLang="zh-CN" sz="9600" b="1" dirty="0"/>
              <a:t>6</a:t>
            </a:r>
            <a:r>
              <a:rPr lang="zh-CN" altLang="en-US" sz="9600" b="1" dirty="0"/>
              <a:t>他身体如水苍玉，面貌如</a:t>
            </a:r>
            <a:endParaRPr lang="en-US" altLang="zh-CN" sz="9600" b="1" dirty="0"/>
          </a:p>
          <a:p>
            <a:pPr marL="0" indent="0">
              <a:buNone/>
              <a:defRPr/>
            </a:pPr>
            <a:r>
              <a:rPr lang="zh-CN" altLang="en-US" sz="9600" b="1" dirty="0"/>
              <a:t>闪电，</a:t>
            </a:r>
            <a:r>
              <a:rPr lang="zh-CN" altLang="en-US" sz="9600" b="1" dirty="0">
                <a:solidFill>
                  <a:srgbClr val="FF0000"/>
                </a:solidFill>
              </a:rPr>
              <a:t>眼目如火把</a:t>
            </a:r>
            <a:r>
              <a:rPr lang="zh-CN" altLang="en-US" sz="9600" b="1" dirty="0"/>
              <a:t>，</a:t>
            </a:r>
            <a:r>
              <a:rPr lang="zh-CN" altLang="en-US" sz="9600" b="1" dirty="0">
                <a:solidFill>
                  <a:srgbClr val="00B0F0"/>
                </a:solidFill>
              </a:rPr>
              <a:t>手和脚</a:t>
            </a:r>
            <a:endParaRPr lang="en-US" altLang="zh-CN" sz="9600" b="1" dirty="0">
              <a:solidFill>
                <a:srgbClr val="00B0F0"/>
              </a:solidFill>
            </a:endParaRPr>
          </a:p>
          <a:p>
            <a:pPr marL="0" indent="0">
              <a:buNone/>
              <a:defRPr/>
            </a:pPr>
            <a:r>
              <a:rPr lang="zh-CN" altLang="en-US" sz="9600" b="1" dirty="0">
                <a:solidFill>
                  <a:srgbClr val="00B0F0"/>
                </a:solidFill>
              </a:rPr>
              <a:t>如光明的铜</a:t>
            </a:r>
            <a:r>
              <a:rPr lang="zh-CN" altLang="en-US" sz="9600" b="1" dirty="0"/>
              <a:t>，</a:t>
            </a:r>
            <a:r>
              <a:rPr lang="zh-CN" altLang="en-US" sz="9600" b="1" dirty="0">
                <a:solidFill>
                  <a:schemeClr val="accent6">
                    <a:lumMod val="75000"/>
                  </a:schemeClr>
                </a:solidFill>
              </a:rPr>
              <a:t>说话的声音如</a:t>
            </a:r>
            <a:endParaRPr lang="en-US" altLang="zh-CN" sz="9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zh-CN" altLang="en-US" sz="9600" b="1" dirty="0">
                <a:solidFill>
                  <a:schemeClr val="accent6">
                    <a:lumMod val="75000"/>
                  </a:schemeClr>
                </a:solidFill>
              </a:rPr>
              <a:t>大众的声音。</a:t>
            </a:r>
            <a:endParaRPr lang="en-US" altLang="zh-CN" sz="9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altLang="zh-CN" sz="9600" b="1" dirty="0"/>
          </a:p>
          <a:p>
            <a:pPr marL="0" indent="0">
              <a:buNone/>
              <a:defRPr/>
            </a:pPr>
            <a:r>
              <a:rPr lang="en-US" altLang="zh-CN" sz="9600" b="1" dirty="0"/>
              <a:t>8……</a:t>
            </a:r>
            <a:r>
              <a:rPr lang="zh-CN" altLang="en-US" sz="9600" b="1" dirty="0"/>
              <a:t>我见了这大异象便</a:t>
            </a:r>
            <a:r>
              <a:rPr lang="zh-CN" altLang="en-US" sz="9600" b="1" dirty="0">
                <a:solidFill>
                  <a:srgbClr val="FF0000"/>
                </a:solidFill>
              </a:rPr>
              <a:t>浑</a:t>
            </a:r>
            <a:endParaRPr lang="en-US" altLang="zh-CN" sz="96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zh-CN" altLang="en-US" sz="9600" b="1" dirty="0">
                <a:solidFill>
                  <a:srgbClr val="FF0000"/>
                </a:solidFill>
              </a:rPr>
              <a:t>身无力，面貌失色</a:t>
            </a:r>
            <a:r>
              <a:rPr lang="en-US" altLang="zh-CN" sz="9600" b="1" dirty="0">
                <a:solidFill>
                  <a:srgbClr val="FF0000"/>
                </a:solidFill>
              </a:rPr>
              <a:t>,</a:t>
            </a:r>
            <a:r>
              <a:rPr lang="zh-CN" altLang="en-US" sz="9600" b="1" dirty="0">
                <a:solidFill>
                  <a:srgbClr val="FF0000"/>
                </a:solidFill>
              </a:rPr>
              <a:t>毫无气力</a:t>
            </a:r>
            <a:r>
              <a:rPr lang="zh-CN" altLang="en-US" sz="9600" b="1" dirty="0"/>
              <a:t>。</a:t>
            </a:r>
            <a:br>
              <a:rPr lang="zh-CN" altLang="en-US" sz="9600" b="1" dirty="0"/>
            </a:br>
            <a:endParaRPr lang="en-US" sz="9600" b="1" dirty="0"/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66F584-C869-45E9-B06A-962AF3D66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303699"/>
            <a:ext cx="3709092" cy="516048"/>
          </a:xfrm>
        </p:spPr>
        <p:txBody>
          <a:bodyPr/>
          <a:lstStyle/>
          <a:p>
            <a:r>
              <a:rPr lang="zh-CN" altLang="en-US" dirty="0"/>
              <a:t>约翰见人子的异象 启</a:t>
            </a:r>
            <a:r>
              <a:rPr lang="en-US" altLang="zh-CN" dirty="0"/>
              <a:t>1</a:t>
            </a:r>
            <a:r>
              <a:rPr lang="zh-CN" altLang="en-US" dirty="0"/>
              <a:t>章</a:t>
            </a:r>
            <a:endParaRPr lang="en-US" altLang="zh-CN" dirty="0"/>
          </a:p>
          <a:p>
            <a:pPr algn="ctr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5B7E6B-68C2-45BA-8285-87C51B34D3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423323"/>
            <a:ext cx="3887391" cy="40178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altLang="zh-CN" sz="2600" b="1" dirty="0"/>
              <a:t>13</a:t>
            </a:r>
            <a:r>
              <a:rPr lang="zh-CN" altLang="en-US" sz="2600" b="1" dirty="0"/>
              <a:t>灯台中间</a:t>
            </a:r>
            <a:r>
              <a:rPr lang="en-US" altLang="zh-CN" sz="2600" b="1" dirty="0"/>
              <a:t>,</a:t>
            </a:r>
            <a:r>
              <a:rPr lang="zh-CN" altLang="en-US" sz="2600" b="1" dirty="0"/>
              <a:t>有一位好像人</a:t>
            </a:r>
            <a:endParaRPr lang="en-US" altLang="zh-CN" sz="2600" b="1" dirty="0"/>
          </a:p>
          <a:p>
            <a:pPr marL="0" indent="0">
              <a:buNone/>
              <a:defRPr/>
            </a:pPr>
            <a:r>
              <a:rPr lang="zh-CN" altLang="en-US" sz="2600" b="1" dirty="0"/>
              <a:t>子</a:t>
            </a:r>
            <a:r>
              <a:rPr lang="en-US" altLang="zh-CN" sz="2600" b="1" dirty="0"/>
              <a:t>,</a:t>
            </a:r>
            <a:r>
              <a:rPr lang="zh-CN" altLang="en-US" sz="2600" b="1" dirty="0"/>
              <a:t>身穿长衣直垂到</a:t>
            </a:r>
            <a:r>
              <a:rPr lang="en-US" altLang="zh-CN" sz="2600" b="1" dirty="0"/>
              <a:t>,</a:t>
            </a:r>
            <a:r>
              <a:rPr lang="zh-CN" altLang="en-US" sz="2600" b="1" dirty="0"/>
              <a:t> </a:t>
            </a:r>
            <a:r>
              <a:rPr lang="zh-CN" altLang="en-US" sz="2600" b="1" dirty="0">
                <a:solidFill>
                  <a:srgbClr val="FF0000"/>
                </a:solidFill>
              </a:rPr>
              <a:t>胸间束</a:t>
            </a:r>
            <a:endParaRPr lang="en-US" altLang="zh-CN" sz="26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zh-CN" altLang="en-US" sz="2600" b="1" dirty="0">
                <a:solidFill>
                  <a:srgbClr val="FF0000"/>
                </a:solidFill>
              </a:rPr>
              <a:t>着金带</a:t>
            </a:r>
            <a:r>
              <a:rPr lang="zh-CN" altLang="en-US" sz="2600" b="1" dirty="0"/>
              <a:t>。</a:t>
            </a:r>
          </a:p>
          <a:p>
            <a:pPr marL="0" indent="0">
              <a:buNone/>
              <a:defRPr/>
            </a:pPr>
            <a:r>
              <a:rPr lang="en-US" altLang="zh-CN" sz="2600" b="1" dirty="0"/>
              <a:t>14</a:t>
            </a:r>
            <a:r>
              <a:rPr lang="zh-CN" altLang="en-US" sz="2600" b="1" dirty="0"/>
              <a:t>他的头与发皆白，如白羊毛，如雪。</a:t>
            </a:r>
            <a:r>
              <a:rPr lang="zh-CN" altLang="en-US" sz="2600" b="1" dirty="0">
                <a:solidFill>
                  <a:srgbClr val="FF0000"/>
                </a:solidFill>
              </a:rPr>
              <a:t>眼目如同火焰。</a:t>
            </a:r>
            <a:endParaRPr lang="en-US" altLang="zh-CN" sz="26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zh-CN" altLang="en-US" sz="2600" b="1" dirty="0">
                <a:solidFill>
                  <a:srgbClr val="00B0F0"/>
                </a:solidFill>
              </a:rPr>
              <a:t>脚好像在炉中锻炼光明的铜</a:t>
            </a:r>
            <a:r>
              <a:rPr lang="zh-CN" altLang="en-US" sz="2600" b="1" dirty="0"/>
              <a:t>。</a:t>
            </a:r>
            <a:r>
              <a:rPr lang="zh-CN" altLang="en-US" sz="2600" b="1" dirty="0">
                <a:solidFill>
                  <a:schemeClr val="accent6">
                    <a:lumMod val="75000"/>
                  </a:schemeClr>
                </a:solidFill>
              </a:rPr>
              <a:t>声音如同众水的声音</a:t>
            </a:r>
            <a:r>
              <a:rPr lang="zh-CN" altLang="en-US" sz="2600" b="1" dirty="0"/>
              <a:t>。</a:t>
            </a:r>
          </a:p>
          <a:p>
            <a:pPr marL="0" indent="0">
              <a:buNone/>
              <a:defRPr/>
            </a:pPr>
            <a:endParaRPr lang="en-US" altLang="zh-CN" sz="2600" b="1" dirty="0"/>
          </a:p>
          <a:p>
            <a:pPr marL="0" indent="0">
              <a:buNone/>
              <a:defRPr/>
            </a:pPr>
            <a:r>
              <a:rPr lang="en-US" altLang="zh-CN" sz="2600" b="1" dirty="0"/>
              <a:t>17</a:t>
            </a:r>
            <a:r>
              <a:rPr lang="zh-CN" altLang="en-US" sz="2600" b="1" dirty="0"/>
              <a:t>我一看见，就</a:t>
            </a:r>
            <a:r>
              <a:rPr lang="zh-CN" altLang="en-US" sz="2600" b="1" dirty="0">
                <a:solidFill>
                  <a:srgbClr val="FF0000"/>
                </a:solidFill>
              </a:rPr>
              <a:t>仆倒在祂</a:t>
            </a:r>
            <a:endParaRPr lang="en-US" altLang="zh-CN" sz="26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zh-CN" altLang="en-US" sz="2600" b="1" dirty="0">
                <a:solidFill>
                  <a:srgbClr val="FF0000"/>
                </a:solidFill>
              </a:rPr>
              <a:t>脚前，像死了一样。</a:t>
            </a:r>
            <a:endParaRPr lang="en-US" sz="2600" b="1" dirty="0">
              <a:solidFill>
                <a:srgbClr val="FF0000"/>
              </a:solidFill>
            </a:endParaRPr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5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/>
              <a:t>启示录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/>
              <a:t>1:10</a:t>
            </a:r>
            <a:r>
              <a:rPr lang="zh-CN" altLang="en-US" b="1" dirty="0"/>
              <a:t>当主日</a:t>
            </a:r>
            <a:r>
              <a:rPr lang="zh-CN" altLang="en-US" b="1" dirty="0">
                <a:solidFill>
                  <a:srgbClr val="FF0000"/>
                </a:solidFill>
              </a:rPr>
              <a:t>我被圣灵感动</a:t>
            </a:r>
            <a:r>
              <a:rPr lang="zh-CN" altLang="en-US" b="1" dirty="0"/>
              <a:t>，听见在我后面有大声音如吹号说，</a:t>
            </a:r>
            <a:r>
              <a:rPr lang="en-US" altLang="zh-CN" b="1" dirty="0"/>
              <a:t>……</a:t>
            </a:r>
          </a:p>
          <a:p>
            <a:pPr marL="0" indent="0">
              <a:buNone/>
            </a:pPr>
            <a:r>
              <a:rPr lang="en-US" altLang="zh-CN" b="1" dirty="0"/>
              <a:t>4:2</a:t>
            </a:r>
            <a:r>
              <a:rPr lang="zh-CN" altLang="en-US" b="1" dirty="0">
                <a:solidFill>
                  <a:srgbClr val="FF0000"/>
                </a:solidFill>
              </a:rPr>
              <a:t>我立刻被圣灵感动</a:t>
            </a:r>
            <a:r>
              <a:rPr lang="zh-CN" altLang="en-US" b="1" dirty="0"/>
              <a:t>，见有一个宝座安置在天上，又有一位坐在宝座上。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17:3</a:t>
            </a:r>
            <a:r>
              <a:rPr lang="zh-CN" altLang="en-US" b="1" dirty="0">
                <a:solidFill>
                  <a:srgbClr val="FF0000"/>
                </a:solidFill>
              </a:rPr>
              <a:t>我被圣灵感动</a:t>
            </a:r>
            <a:r>
              <a:rPr lang="zh-CN" altLang="en-US" b="1" dirty="0"/>
              <a:t>，天使带我到旷野去。我就看见一个女人骑在朱红色的兽上。那兽有七头十角，遍体有亵渎的名号。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21:10</a:t>
            </a:r>
            <a:r>
              <a:rPr lang="zh-CN" altLang="en-US" b="1" dirty="0">
                <a:solidFill>
                  <a:srgbClr val="FF0000"/>
                </a:solidFill>
              </a:rPr>
              <a:t>我被圣灵感动</a:t>
            </a:r>
            <a:r>
              <a:rPr lang="zh-CN" altLang="en-US" b="1" dirty="0"/>
              <a:t>，天使就带我到一座高大的山，将那由神那里从天而降的圣城耶路撒冷指示我。</a:t>
            </a:r>
          </a:p>
          <a:p>
            <a:pPr marL="0" indent="0">
              <a:buNone/>
            </a:pPr>
            <a:endParaRPr lang="zh-CN" altLang="en-US" b="1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5526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希伯来书</a:t>
            </a:r>
            <a:r>
              <a:rPr lang="en-US" altLang="zh-CN" b="1" dirty="0"/>
              <a:t>2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b="1" dirty="0"/>
              <a:t>14</a:t>
            </a:r>
            <a:r>
              <a:rPr lang="zh-CN" altLang="en-US" sz="3200" b="1" dirty="0"/>
              <a:t>儿女既同有血肉之体，祂也照样亲自成了血肉之体。</a:t>
            </a:r>
            <a:r>
              <a:rPr lang="zh-CN" altLang="en-US" sz="3200" b="1" dirty="0">
                <a:solidFill>
                  <a:srgbClr val="FF0000"/>
                </a:solidFill>
              </a:rPr>
              <a:t>特要借着死，败坏</a:t>
            </a:r>
            <a:r>
              <a:rPr lang="en-US" altLang="zh-CN" sz="3200" b="1" dirty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destroy</a:t>
            </a:r>
            <a:r>
              <a:rPr lang="en-US" altLang="zh-CN" b="1" dirty="0">
                <a:solidFill>
                  <a:srgbClr val="FF0000"/>
                </a:solidFill>
              </a:rPr>
              <a:t>)</a:t>
            </a:r>
            <a:r>
              <a:rPr lang="zh-CN" altLang="en-US" sz="3200" b="1" dirty="0">
                <a:solidFill>
                  <a:srgbClr val="FF0000"/>
                </a:solidFill>
              </a:rPr>
              <a:t>那掌死权的，就是魔鬼</a:t>
            </a:r>
            <a:r>
              <a:rPr lang="zh-CN" altLang="en-US" sz="3200" b="1" dirty="0"/>
              <a:t>。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4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8650" y="943309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200" b="1" dirty="0"/>
              <a:t>哥林多后书</a:t>
            </a:r>
            <a:r>
              <a:rPr lang="en-US" altLang="zh-CN" sz="3200" b="1" dirty="0"/>
              <a:t>5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20	</a:t>
            </a:r>
            <a:r>
              <a:rPr lang="zh-CN" altLang="en-US" sz="3200" b="1" dirty="0"/>
              <a:t>所以我们作基督的</a:t>
            </a:r>
            <a:r>
              <a:rPr lang="zh-CN" altLang="en-US" sz="3200" b="1" dirty="0">
                <a:solidFill>
                  <a:srgbClr val="FF0000"/>
                </a:solidFill>
              </a:rPr>
              <a:t>使者</a:t>
            </a:r>
            <a:r>
              <a:rPr lang="zh-CN" altLang="en-US" sz="3200" b="1" dirty="0"/>
              <a:t>，就好像神借我们劝你们一般。我们替基督求你们与神和好</a:t>
            </a:r>
            <a:endParaRPr lang="en-US" altLang="zh-CN" sz="3200" b="1" dirty="0"/>
          </a:p>
          <a:p>
            <a:pPr marL="0" indent="0">
              <a:buNone/>
            </a:pPr>
            <a:endParaRPr lang="en-US" altLang="zh-CN" sz="3200" b="1" dirty="0"/>
          </a:p>
          <a:p>
            <a:pPr marL="0" indent="0">
              <a:buNone/>
            </a:pPr>
            <a:r>
              <a:rPr lang="zh-CN" altLang="en-US" sz="3200" b="1" dirty="0"/>
              <a:t>哥林多后书 </a:t>
            </a:r>
            <a:r>
              <a:rPr lang="en-US" altLang="zh-CN" sz="3200" b="1" dirty="0"/>
              <a:t>8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23	</a:t>
            </a:r>
            <a:r>
              <a:rPr lang="zh-CN" altLang="en-US" sz="3200" b="1" dirty="0"/>
              <a:t>论到提多，他是我的同伴，一同为你们劳碌的。论到那两位兄弟，他们是众教会的</a:t>
            </a:r>
            <a:r>
              <a:rPr lang="zh-CN" altLang="en-US" sz="3200" b="1" dirty="0">
                <a:solidFill>
                  <a:srgbClr val="FF0000"/>
                </a:solidFill>
              </a:rPr>
              <a:t>使者</a:t>
            </a:r>
            <a:r>
              <a:rPr lang="zh-CN" altLang="en-US" sz="3200" b="1" dirty="0"/>
              <a:t>，是基督的荣耀。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95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路加福音</a:t>
            </a:r>
            <a:r>
              <a:rPr lang="en-US" altLang="zh-CN" b="1" dirty="0"/>
              <a:t>13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24</a:t>
            </a:r>
            <a:r>
              <a:rPr lang="zh-CN" altLang="en-US" b="1" dirty="0"/>
              <a:t>耶稣对众人说，你们要努力进窄门。我告诉你们，将来有许多人想要进去，却是不能。</a:t>
            </a:r>
          </a:p>
          <a:p>
            <a:pPr marL="0" indent="0">
              <a:buNone/>
            </a:pPr>
            <a:r>
              <a:rPr lang="en-US" altLang="zh-CN" b="1" dirty="0"/>
              <a:t>25</a:t>
            </a:r>
            <a:r>
              <a:rPr lang="zh-CN" altLang="en-US" b="1" dirty="0"/>
              <a:t>及至家主起来关了门，你们站在外面叩门，说，主阿，给我们开门，他就回答说，我</a:t>
            </a:r>
            <a:r>
              <a:rPr lang="zh-CN" altLang="en-US" b="1" dirty="0">
                <a:solidFill>
                  <a:srgbClr val="FF0000"/>
                </a:solidFill>
              </a:rPr>
              <a:t>不认识</a:t>
            </a:r>
            <a:r>
              <a:rPr lang="zh-CN" altLang="en-US" b="1" dirty="0"/>
              <a:t>你们，不晓得你们是哪里来的。</a:t>
            </a:r>
          </a:p>
          <a:p>
            <a:pPr marL="0" indent="0">
              <a:buNone/>
            </a:pPr>
            <a:r>
              <a:rPr lang="en-US" altLang="zh-CN" b="1" dirty="0"/>
              <a:t>26</a:t>
            </a:r>
            <a:r>
              <a:rPr lang="zh-CN" altLang="en-US" b="1" dirty="0"/>
              <a:t>那时，你们要说，我们在你面前吃过喝过，你也在我们的街上教训过人。</a:t>
            </a:r>
          </a:p>
          <a:p>
            <a:pPr marL="0" indent="0">
              <a:buNone/>
            </a:pPr>
            <a:r>
              <a:rPr lang="en-US" altLang="zh-CN" b="1" dirty="0"/>
              <a:t>27</a:t>
            </a:r>
            <a:r>
              <a:rPr lang="zh-CN" altLang="en-US" b="1" dirty="0"/>
              <a:t>他要说，我告诉你们，我</a:t>
            </a:r>
            <a:r>
              <a:rPr lang="zh-CN" altLang="en-US" b="1" dirty="0">
                <a:solidFill>
                  <a:srgbClr val="FF0000"/>
                </a:solidFill>
              </a:rPr>
              <a:t>不晓得</a:t>
            </a:r>
            <a:r>
              <a:rPr lang="zh-CN" altLang="en-US" b="1" dirty="0"/>
              <a:t>你们是哪里来的。你们这一切</a:t>
            </a:r>
            <a:r>
              <a:rPr lang="zh-CN" altLang="en-US" b="1" dirty="0">
                <a:solidFill>
                  <a:srgbClr val="FF0000"/>
                </a:solidFill>
              </a:rPr>
              <a:t>作恶的人</a:t>
            </a:r>
            <a:r>
              <a:rPr lang="zh-CN" altLang="en-US" b="1" dirty="0"/>
              <a:t>，离开我去吧。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97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申命记</a:t>
            </a:r>
            <a:r>
              <a:rPr lang="en-US" altLang="zh-CN" b="1" dirty="0"/>
              <a:t>6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600" b="1" dirty="0"/>
              <a:t>4</a:t>
            </a:r>
            <a:r>
              <a:rPr lang="zh-CN" altLang="en-US" sz="3600" b="1" dirty="0"/>
              <a:t>以色列阿</a:t>
            </a:r>
            <a:r>
              <a:rPr lang="en-US" altLang="zh-CN" sz="3600" b="1" dirty="0"/>
              <a:t>,</a:t>
            </a:r>
            <a:r>
              <a:rPr lang="zh-CN" altLang="en-US" sz="3600" b="1" dirty="0"/>
              <a:t>你要听。耶和华我们神是独一的主。 </a:t>
            </a:r>
            <a:br>
              <a:rPr lang="zh-CN" altLang="en-US" sz="3600" b="1" dirty="0"/>
            </a:br>
            <a:r>
              <a:rPr lang="en-US" sz="3600" b="1" dirty="0"/>
              <a:t>5</a:t>
            </a:r>
            <a:r>
              <a:rPr lang="zh-CN" altLang="en-US" sz="3600" b="1" dirty="0"/>
              <a:t>你要</a:t>
            </a:r>
            <a:r>
              <a:rPr lang="zh-CN" altLang="en-US" sz="3600" b="1" dirty="0">
                <a:solidFill>
                  <a:srgbClr val="FF0000"/>
                </a:solidFill>
              </a:rPr>
              <a:t>尽心，尽性，尽力爱</a:t>
            </a:r>
            <a:r>
              <a:rPr lang="zh-CN" altLang="en-US" sz="3600" b="1" dirty="0"/>
              <a:t>耶和华你的神。 </a:t>
            </a:r>
            <a:br>
              <a:rPr lang="zh-CN" altLang="en-US" sz="3600" b="1" dirty="0"/>
            </a:br>
            <a:r>
              <a:rPr lang="en-US" sz="3600" b="1" dirty="0"/>
              <a:t>Love the LORD your God </a:t>
            </a:r>
            <a:r>
              <a:rPr lang="en-US" sz="3600" b="1" dirty="0">
                <a:solidFill>
                  <a:srgbClr val="FF0000"/>
                </a:solidFill>
              </a:rPr>
              <a:t>with all your heart and with all your soul and with all your strength.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29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4567" y="621514"/>
            <a:ext cx="8027262" cy="538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>哥林多前书</a:t>
            </a:r>
            <a:r>
              <a:rPr lang="en-US" altLang="zh-CN" b="1" dirty="0"/>
              <a:t>8:3</a:t>
            </a:r>
            <a:r>
              <a:rPr lang="zh-CN" altLang="en-US" b="1" dirty="0"/>
              <a:t> </a:t>
            </a:r>
            <a:r>
              <a:rPr lang="zh-CN" altLang="en-US" b="1" dirty="0">
                <a:solidFill>
                  <a:srgbClr val="FF0000"/>
                </a:solidFill>
              </a:rPr>
              <a:t>若有人爱神，这人乃是神所知道的。</a:t>
            </a:r>
            <a:r>
              <a:rPr lang="en-US" altLang="zh-CN" b="1" dirty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But the man who loves God is known by God</a:t>
            </a:r>
            <a:r>
              <a:rPr lang="en-US" altLang="zh-CN" b="1" dirty="0">
                <a:solidFill>
                  <a:srgbClr val="FF0000"/>
                </a:solidFill>
              </a:rPr>
              <a:t>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b="1" dirty="0"/>
              <a:t>哥林多前书</a:t>
            </a:r>
            <a:r>
              <a:rPr lang="en-US" altLang="zh-CN" b="1" dirty="0"/>
              <a:t>13</a:t>
            </a:r>
            <a:r>
              <a:rPr lang="zh-CN" altLang="en-US" b="1" dirty="0"/>
              <a:t>：</a:t>
            </a:r>
            <a:r>
              <a:rPr lang="en-US" altLang="zh-CN" b="1" dirty="0"/>
              <a:t>1</a:t>
            </a:r>
            <a:r>
              <a:rPr lang="zh-CN" altLang="en-US" b="1" dirty="0"/>
              <a:t> 我若能说万人的方言，并天使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b="1" dirty="0"/>
              <a:t>的话语却</a:t>
            </a:r>
            <a:r>
              <a:rPr lang="zh-CN" altLang="en-US" b="1" dirty="0">
                <a:solidFill>
                  <a:srgbClr val="FF0000"/>
                </a:solidFill>
              </a:rPr>
              <a:t>没有爱</a:t>
            </a:r>
            <a:r>
              <a:rPr lang="zh-CN" altLang="en-US" b="1" dirty="0"/>
              <a:t>，我就成了鸣的锣，响的钹一般。</a:t>
            </a:r>
          </a:p>
          <a:p>
            <a:pPr marL="0" indent="0">
              <a:buNone/>
            </a:pPr>
            <a:r>
              <a:rPr lang="en-US" altLang="zh-CN" b="1" dirty="0"/>
              <a:t>2</a:t>
            </a:r>
            <a:r>
              <a:rPr lang="zh-CN" altLang="en-US" b="1" dirty="0"/>
              <a:t> 我若有先知讲道之能，也明白各样的奥秘，各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b="1" dirty="0"/>
              <a:t>样的知识。而且有全备的信，叫我能够移山，却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没有爱</a:t>
            </a:r>
            <a:r>
              <a:rPr lang="zh-CN" altLang="en-US" b="1" dirty="0"/>
              <a:t>，我就算不得什么。</a:t>
            </a:r>
          </a:p>
          <a:p>
            <a:pPr marL="0" indent="0">
              <a:buNone/>
            </a:pPr>
            <a:r>
              <a:rPr lang="en-US" altLang="zh-CN" b="1" dirty="0"/>
              <a:t>3</a:t>
            </a:r>
            <a:r>
              <a:rPr lang="zh-CN" altLang="en-US" b="1" dirty="0"/>
              <a:t> 我若将所有的周济穷人，又舍己身叫人焚烧，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b="1" dirty="0"/>
              <a:t>却</a:t>
            </a:r>
            <a:r>
              <a:rPr lang="zh-CN" altLang="en-US" b="1" dirty="0">
                <a:solidFill>
                  <a:srgbClr val="FF0000"/>
                </a:solidFill>
              </a:rPr>
              <a:t>没有爱</a:t>
            </a:r>
            <a:r>
              <a:rPr lang="zh-CN" altLang="en-US" b="1" dirty="0"/>
              <a:t>，仍然与我无益。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316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727699" cy="893306"/>
          </a:xfrm>
        </p:spPr>
        <p:txBody>
          <a:bodyPr/>
          <a:lstStyle/>
          <a:p>
            <a:pPr algn="ctr"/>
            <a:r>
              <a:rPr lang="zh-CN" altLang="en-US" b="1" dirty="0"/>
              <a:t>启示录</a:t>
            </a:r>
            <a:r>
              <a:rPr lang="en-US" altLang="zh-CN" b="1" dirty="0"/>
              <a:t>20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117599"/>
            <a:ext cx="8476343" cy="51380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sz="3000" b="1" dirty="0"/>
              <a:t>11</a:t>
            </a:r>
            <a:r>
              <a:rPr lang="zh-CN" altLang="en-US" sz="3000" b="1" dirty="0"/>
              <a:t>我又看见一个白色的大宝座，与坐在上面的。</a:t>
            </a:r>
            <a:endParaRPr lang="en-US" altLang="zh-CN" sz="3000" b="1" dirty="0"/>
          </a:p>
          <a:p>
            <a:pPr marL="0" indent="0">
              <a:buNone/>
            </a:pPr>
            <a:r>
              <a:rPr lang="zh-CN" altLang="en-US" sz="3000" b="1" dirty="0"/>
              <a:t>从他面前天地都逃避，再无可见之处了。</a:t>
            </a:r>
          </a:p>
          <a:p>
            <a:pPr marL="0" indent="0">
              <a:buNone/>
            </a:pPr>
            <a:r>
              <a:rPr lang="en-US" altLang="zh-CN" sz="3000" b="1" dirty="0"/>
              <a:t>12</a:t>
            </a:r>
            <a:r>
              <a:rPr lang="zh-CN" altLang="en-US" sz="3000" b="1" dirty="0"/>
              <a:t>我又看见死了的人，无论大小，都站在宝座前。</a:t>
            </a:r>
            <a:endParaRPr lang="en-US" altLang="zh-CN" sz="3000" b="1" dirty="0"/>
          </a:p>
          <a:p>
            <a:pPr marL="0" indent="0">
              <a:buNone/>
            </a:pPr>
            <a:r>
              <a:rPr lang="zh-CN" altLang="en-US" sz="3000" b="1" dirty="0"/>
              <a:t>案卷展开了。并且另有一卷展开，就是生命册。死了</a:t>
            </a:r>
            <a:endParaRPr lang="en-US" altLang="zh-CN" sz="3000" b="1" dirty="0"/>
          </a:p>
          <a:p>
            <a:pPr marL="0" indent="0">
              <a:buNone/>
            </a:pPr>
            <a:r>
              <a:rPr lang="zh-CN" altLang="en-US" sz="3000" b="1" dirty="0"/>
              <a:t>的人都凭着这些案卷所记载的，照他们所行的受审判。</a:t>
            </a:r>
          </a:p>
          <a:p>
            <a:pPr marL="0" indent="0">
              <a:buNone/>
            </a:pPr>
            <a:r>
              <a:rPr lang="en-US" altLang="zh-CN" sz="3000" b="1" dirty="0"/>
              <a:t>13</a:t>
            </a:r>
            <a:r>
              <a:rPr lang="zh-CN" altLang="en-US" sz="3000" b="1" dirty="0"/>
              <a:t>于是海交出其中的死人。死亡和阴间也交出其中的</a:t>
            </a:r>
            <a:endParaRPr lang="en-US" altLang="zh-CN" sz="3000" b="1" dirty="0"/>
          </a:p>
          <a:p>
            <a:pPr marL="0" indent="0">
              <a:buNone/>
            </a:pPr>
            <a:r>
              <a:rPr lang="zh-CN" altLang="en-US" sz="3000" b="1" dirty="0"/>
              <a:t>死人。他们都照各人所行的受审判。</a:t>
            </a:r>
          </a:p>
          <a:p>
            <a:pPr marL="0" indent="0">
              <a:buNone/>
            </a:pPr>
            <a:r>
              <a:rPr lang="en-US" altLang="zh-CN" sz="3000" b="1" dirty="0"/>
              <a:t>14</a:t>
            </a:r>
            <a:r>
              <a:rPr lang="zh-CN" altLang="en-US" sz="3000" b="1" dirty="0"/>
              <a:t>死亡和阴间也被扔在火湖里。</a:t>
            </a:r>
            <a:r>
              <a:rPr lang="zh-CN" altLang="en-US" sz="3000" b="1" dirty="0">
                <a:solidFill>
                  <a:srgbClr val="FF0000"/>
                </a:solidFill>
              </a:rPr>
              <a:t>这火湖就是第二次的</a:t>
            </a:r>
            <a:endParaRPr lang="en-US" altLang="zh-CN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3000" b="1" dirty="0">
                <a:solidFill>
                  <a:srgbClr val="FF0000"/>
                </a:solidFill>
              </a:rPr>
              <a:t>死。</a:t>
            </a:r>
          </a:p>
          <a:p>
            <a:pPr marL="0" indent="0">
              <a:buNone/>
            </a:pPr>
            <a:r>
              <a:rPr lang="en-US" altLang="zh-CN" sz="3000" b="1" dirty="0"/>
              <a:t>15</a:t>
            </a:r>
            <a:r>
              <a:rPr lang="zh-CN" altLang="en-US" sz="3000" b="1" dirty="0"/>
              <a:t>若有人名字没记在生命册上，他就被扔在火湖里。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08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8888" y="543365"/>
            <a:ext cx="7886700" cy="495458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200" b="1" dirty="0"/>
              <a:t>希伯来书</a:t>
            </a:r>
            <a:r>
              <a:rPr lang="en-US" altLang="zh-CN" sz="3200" b="1" dirty="0"/>
              <a:t>4:12</a:t>
            </a:r>
            <a:r>
              <a:rPr lang="zh-CN" altLang="en-US" sz="3200" b="1" dirty="0">
                <a:solidFill>
                  <a:srgbClr val="FF0000"/>
                </a:solidFill>
              </a:rPr>
              <a:t>神的道是活泼的，是有功效的，比一切两刃的剑更快</a:t>
            </a:r>
            <a:r>
              <a:rPr lang="zh-CN" altLang="en-US" sz="3200" b="1" dirty="0"/>
              <a:t>，甚至魂与灵，骨节与骨髓，都能刺入剖开，连心中的思念和主意，都能辨明。</a:t>
            </a:r>
          </a:p>
          <a:p>
            <a:pPr marL="0" indent="0">
              <a:buNone/>
            </a:pPr>
            <a:r>
              <a:rPr lang="en-US" altLang="zh-CN" sz="3200" b="1" dirty="0"/>
              <a:t>13</a:t>
            </a:r>
            <a:r>
              <a:rPr lang="zh-CN" altLang="en-US" sz="3200" b="1" dirty="0"/>
              <a:t>并且被造的，没有一样在他面前不显然的。原来万物，在那与我们有关系的主眼前，都是赤露敞开的。</a:t>
            </a:r>
            <a:endParaRPr lang="en-US" altLang="zh-CN" sz="3200" b="1" dirty="0"/>
          </a:p>
          <a:p>
            <a:endParaRPr lang="en-US" altLang="zh-CN" sz="3200" b="1" dirty="0"/>
          </a:p>
          <a:p>
            <a:pPr marL="0" indent="0">
              <a:buNone/>
            </a:pPr>
            <a:r>
              <a:rPr lang="zh-CN" altLang="en-US" sz="3200" b="1" dirty="0"/>
              <a:t>以弗所书</a:t>
            </a:r>
            <a:r>
              <a:rPr lang="en-US" altLang="zh-CN" sz="3200" b="1" dirty="0"/>
              <a:t>6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17</a:t>
            </a:r>
            <a:r>
              <a:rPr lang="zh-CN" altLang="en-US" sz="3200" b="1" dirty="0"/>
              <a:t>并戴上救恩的头盔，拿着</a:t>
            </a:r>
            <a:r>
              <a:rPr lang="zh-CN" altLang="en-US" sz="3200" b="1" dirty="0">
                <a:solidFill>
                  <a:srgbClr val="FF0000"/>
                </a:solidFill>
              </a:rPr>
              <a:t>圣灵的宝剑，就是神的道。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23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60" y="-72428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09180" cy="779462"/>
          </a:xfrm>
        </p:spPr>
        <p:txBody>
          <a:bodyPr/>
          <a:lstStyle/>
          <a:p>
            <a:pPr algn="ctr"/>
            <a:r>
              <a:rPr lang="zh-CN" altLang="en-US" b="1" dirty="0"/>
              <a:t>启示录</a:t>
            </a:r>
            <a:r>
              <a:rPr lang="en-US" altLang="zh-CN" b="1" dirty="0"/>
              <a:t>13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144589"/>
            <a:ext cx="7917821" cy="5032374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/>
              <a:t>1</a:t>
            </a:r>
            <a:r>
              <a:rPr lang="zh-CN" altLang="en-US" sz="3200" b="1" dirty="0"/>
              <a:t>我又看见一个兽从海中上来，有十角七头，在十角上戴着十个冠冕，七头上有亵渎的名号。</a:t>
            </a:r>
          </a:p>
          <a:p>
            <a:pPr marL="0" indent="0">
              <a:buNone/>
            </a:pPr>
            <a:r>
              <a:rPr lang="en-US" altLang="zh-CN" sz="3200" b="1" dirty="0"/>
              <a:t>2</a:t>
            </a:r>
            <a:r>
              <a:rPr lang="zh-CN" altLang="en-US" sz="3200" b="1" dirty="0"/>
              <a:t>我所看见的兽，形状像豹，脚像熊的脚，口像狮子的口。那龙将自己的能力，</a:t>
            </a:r>
            <a:r>
              <a:rPr lang="zh-CN" altLang="en-US" sz="3200" b="1" dirty="0">
                <a:solidFill>
                  <a:srgbClr val="FF0000"/>
                </a:solidFill>
              </a:rPr>
              <a:t>座位</a:t>
            </a:r>
            <a:r>
              <a:rPr lang="zh-CN" altLang="en-US" sz="3200" b="1" dirty="0"/>
              <a:t>，和大权柄，都给了它</a:t>
            </a:r>
            <a:r>
              <a:rPr lang="en-US" altLang="zh-CN" sz="3200" b="1" dirty="0"/>
              <a:t>(</a:t>
            </a:r>
            <a:r>
              <a:rPr lang="en-US" b="1" dirty="0"/>
              <a:t>The dragon gave the beast his power and </a:t>
            </a:r>
            <a:r>
              <a:rPr lang="en-US" b="1" dirty="0">
                <a:solidFill>
                  <a:srgbClr val="FF0000"/>
                </a:solidFill>
              </a:rPr>
              <a:t>his throne </a:t>
            </a:r>
            <a:r>
              <a:rPr lang="en-US" b="1" dirty="0"/>
              <a:t>and great authority</a:t>
            </a:r>
            <a:r>
              <a:rPr lang="en-US" altLang="zh-CN" b="1" dirty="0"/>
              <a:t>)</a:t>
            </a:r>
            <a:r>
              <a:rPr lang="zh-CN" altLang="en-US" sz="3200" b="1" dirty="0"/>
              <a:t>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152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18233" cy="920466"/>
          </a:xfrm>
        </p:spPr>
        <p:txBody>
          <a:bodyPr/>
          <a:lstStyle/>
          <a:p>
            <a:pPr algn="ctr"/>
            <a:r>
              <a:rPr lang="zh-CN" altLang="en-US" b="1" dirty="0"/>
              <a:t>启示录</a:t>
            </a:r>
            <a:r>
              <a:rPr lang="en-US" altLang="zh-CN" b="1" dirty="0"/>
              <a:t>19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1883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11</a:t>
            </a:r>
            <a:r>
              <a:rPr lang="zh-CN" altLang="en-US" b="1" dirty="0"/>
              <a:t>我观看，见天开了。有一匹白马。骑在马上的，称为诚信真实。他审判争战都按着公义。</a:t>
            </a:r>
          </a:p>
          <a:p>
            <a:pPr marL="0" indent="0">
              <a:buNone/>
            </a:pPr>
            <a:r>
              <a:rPr lang="en-US" altLang="zh-CN" b="1" dirty="0"/>
              <a:t>12</a:t>
            </a:r>
            <a:r>
              <a:rPr lang="zh-CN" altLang="en-US" b="1" dirty="0"/>
              <a:t>他的眼睛如火焰，他头上戴着许多冠冕。又有写着的名字，除了他自己没有人知道。</a:t>
            </a:r>
          </a:p>
          <a:p>
            <a:pPr marL="0" indent="0">
              <a:buNone/>
            </a:pPr>
            <a:r>
              <a:rPr lang="en-US" altLang="zh-CN" b="1" dirty="0"/>
              <a:t>13</a:t>
            </a:r>
            <a:r>
              <a:rPr lang="zh-CN" altLang="en-US" b="1" dirty="0"/>
              <a:t>他穿着溅了血的衣服。</a:t>
            </a:r>
            <a:r>
              <a:rPr lang="zh-CN" altLang="en-US" b="1" dirty="0">
                <a:solidFill>
                  <a:srgbClr val="FF0000"/>
                </a:solidFill>
              </a:rPr>
              <a:t>他的名称为神之道</a:t>
            </a:r>
            <a:r>
              <a:rPr lang="zh-CN" altLang="en-US" b="1" dirty="0"/>
              <a:t>。</a:t>
            </a:r>
          </a:p>
          <a:p>
            <a:pPr marL="0" indent="0">
              <a:buNone/>
            </a:pPr>
            <a:r>
              <a:rPr lang="en-US" altLang="zh-CN" b="1" dirty="0"/>
              <a:t>14</a:t>
            </a:r>
            <a:r>
              <a:rPr lang="zh-CN" altLang="en-US" b="1" dirty="0"/>
              <a:t>在天上的众军，骑着白马，穿着细麻衣，又白又洁，跟随他。</a:t>
            </a:r>
          </a:p>
          <a:p>
            <a:pPr marL="0" indent="0">
              <a:buNone/>
            </a:pPr>
            <a:r>
              <a:rPr lang="en-US" altLang="zh-CN" b="1" dirty="0"/>
              <a:t>15</a:t>
            </a:r>
            <a:r>
              <a:rPr lang="zh-CN" altLang="en-US" b="1" dirty="0">
                <a:solidFill>
                  <a:srgbClr val="FF0000"/>
                </a:solidFill>
              </a:rPr>
              <a:t>有利剑从他口中出来</a:t>
            </a:r>
            <a:r>
              <a:rPr lang="zh-CN" altLang="en-US" b="1" dirty="0"/>
              <a:t>，可以击杀列国。他必用铁杖辖管他们。并要踹全能神烈怒的酒榨。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61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00126" cy="779462"/>
          </a:xfrm>
        </p:spPr>
        <p:txBody>
          <a:bodyPr/>
          <a:lstStyle/>
          <a:p>
            <a:pPr algn="ctr"/>
            <a:r>
              <a:rPr lang="zh-CN" altLang="en-US" b="1" dirty="0"/>
              <a:t>犹大书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4589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/>
              <a:t>4</a:t>
            </a:r>
            <a:r>
              <a:rPr lang="zh-CN" altLang="en-US" sz="3200" b="1" dirty="0"/>
              <a:t>因为有些人偷着进来，就是自古被定受刑罚的，是不虔诚的，</a:t>
            </a:r>
            <a:r>
              <a:rPr lang="zh-CN" altLang="en-US" sz="3200" b="1" dirty="0">
                <a:solidFill>
                  <a:srgbClr val="FF0000"/>
                </a:solidFill>
              </a:rPr>
              <a:t>将我们神的恩变作放纵情欲的机会</a:t>
            </a:r>
            <a:r>
              <a:rPr lang="zh-CN" altLang="en-US" sz="3200" b="1" dirty="0"/>
              <a:t>，并且不认独一的主宰我们主耶稣基督。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18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398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启示录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b="1" dirty="0"/>
              <a:t>1:11</a:t>
            </a:r>
            <a:r>
              <a:rPr lang="zh-CN" altLang="en-US" sz="3200" b="1" dirty="0"/>
              <a:t> 你</a:t>
            </a:r>
            <a:r>
              <a:rPr lang="zh-CN" altLang="en-US" sz="3200" b="1" dirty="0">
                <a:solidFill>
                  <a:srgbClr val="FF0000"/>
                </a:solidFill>
              </a:rPr>
              <a:t>所看见</a:t>
            </a:r>
            <a:r>
              <a:rPr lang="zh-CN" altLang="en-US" sz="3200" b="1" dirty="0"/>
              <a:t>的，当写在书上，达与以弗所，士每拿，别迦摩，推雅推喇，撒狄，非拉铁非，老底嘉，那七个教会。</a:t>
            </a:r>
            <a:endParaRPr lang="en-US" altLang="zh-CN" sz="3200" b="1" dirty="0"/>
          </a:p>
          <a:p>
            <a:endParaRPr lang="en-US" altLang="zh-CN" sz="3200" b="1" dirty="0"/>
          </a:p>
          <a:p>
            <a:r>
              <a:rPr lang="en-US" altLang="zh-CN" sz="3200" b="1" dirty="0"/>
              <a:t>19</a:t>
            </a:r>
            <a:r>
              <a:rPr lang="zh-CN" altLang="en-US" sz="3200" b="1" dirty="0"/>
              <a:t> 所以你要把</a:t>
            </a:r>
            <a:r>
              <a:rPr lang="zh-CN" altLang="en-US" sz="3200" b="1" dirty="0">
                <a:solidFill>
                  <a:srgbClr val="FF0000"/>
                </a:solidFill>
              </a:rPr>
              <a:t>所看见的</a:t>
            </a:r>
            <a:r>
              <a:rPr lang="zh-CN" altLang="en-US" sz="3200" b="1" dirty="0"/>
              <a:t>，和现在的事，并将来必成的事，都写出来。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07722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18233" cy="779462"/>
          </a:xfrm>
        </p:spPr>
        <p:txBody>
          <a:bodyPr/>
          <a:lstStyle/>
          <a:p>
            <a:pPr algn="ctr"/>
            <a:r>
              <a:rPr lang="zh-CN" altLang="en-US" b="1" dirty="0"/>
              <a:t>加拉太书</a:t>
            </a:r>
            <a:r>
              <a:rPr lang="en-US" altLang="zh-CN" b="1" dirty="0"/>
              <a:t>5</a:t>
            </a:r>
            <a:r>
              <a:rPr lang="zh-CN" altLang="en-US" b="1" dirty="0"/>
              <a:t>：</a:t>
            </a:r>
            <a:r>
              <a:rPr lang="en-US" altLang="zh-CN" b="1" dirty="0"/>
              <a:t>13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416" y="1253331"/>
            <a:ext cx="7886700" cy="4351338"/>
          </a:xfrm>
        </p:spPr>
        <p:txBody>
          <a:bodyPr/>
          <a:lstStyle/>
          <a:p>
            <a:r>
              <a:rPr lang="zh-CN" altLang="en-US" sz="3200" b="1" dirty="0"/>
              <a:t>弟兄们，你们蒙召，是要得自由。只是</a:t>
            </a:r>
            <a:r>
              <a:rPr lang="zh-CN" altLang="en-US" sz="3200" b="1" dirty="0">
                <a:solidFill>
                  <a:srgbClr val="FF0000"/>
                </a:solidFill>
              </a:rPr>
              <a:t>不可将你们的自由当作放纵情欲的机会。</a:t>
            </a:r>
            <a:r>
              <a:rPr lang="zh-CN" altLang="en-US" sz="3200" b="1" dirty="0"/>
              <a:t>总要用爱心互相服事。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61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8968" y="770020"/>
            <a:ext cx="8438147" cy="434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/>
              <a:t>彼得后书</a:t>
            </a:r>
            <a:r>
              <a:rPr lang="en-US" altLang="zh-CN" sz="3200" b="1" dirty="0"/>
              <a:t>1:19</a:t>
            </a:r>
            <a:r>
              <a:rPr lang="zh-CN" altLang="en-US" sz="3200" b="1" dirty="0"/>
              <a:t>我们并有先知更确的预言，如同灯照在暗处。你们在这预言上留意，直等到天发亮</a:t>
            </a:r>
            <a:r>
              <a:rPr lang="zh-CN" altLang="en-US" sz="3200" b="1" dirty="0">
                <a:solidFill>
                  <a:srgbClr val="FF0000"/>
                </a:solidFill>
              </a:rPr>
              <a:t>晨星在你们心里出现</a:t>
            </a:r>
            <a:r>
              <a:rPr lang="zh-CN" altLang="en-US" sz="3200" b="1" dirty="0"/>
              <a:t>的时候，才是好的</a:t>
            </a:r>
            <a:endParaRPr lang="en-US" altLang="zh-CN" sz="3200" b="1" dirty="0"/>
          </a:p>
          <a:p>
            <a:endParaRPr lang="en-US" sz="3200" b="1" dirty="0"/>
          </a:p>
          <a:p>
            <a:pPr marL="0" indent="0">
              <a:buNone/>
            </a:pPr>
            <a:r>
              <a:rPr lang="zh-CN" altLang="en-US" sz="3200" b="1" dirty="0"/>
              <a:t>启示录</a:t>
            </a:r>
            <a:r>
              <a:rPr lang="en-US" altLang="zh-CN" sz="3200" b="1" dirty="0"/>
              <a:t>22:16</a:t>
            </a:r>
            <a:r>
              <a:rPr lang="zh-CN" altLang="en-US" sz="3200" b="1" dirty="0"/>
              <a:t>我耶稣差遣我的使者为众教会将这些事向你们证明。我是大卫的根，又是他的后裔。</a:t>
            </a:r>
            <a:r>
              <a:rPr lang="zh-CN" altLang="en-US" sz="3200" b="1" dirty="0">
                <a:solidFill>
                  <a:srgbClr val="FF0000"/>
                </a:solidFill>
              </a:rPr>
              <a:t>我是明亮的晨星</a:t>
            </a:r>
            <a:r>
              <a:rPr lang="zh-CN" altLang="en-US" sz="3200" b="1" dirty="0"/>
              <a:t>。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77432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9462"/>
          </a:xfrm>
        </p:spPr>
        <p:txBody>
          <a:bodyPr/>
          <a:lstStyle/>
          <a:p>
            <a:pPr algn="ctr"/>
            <a:r>
              <a:rPr lang="zh-CN" altLang="en-US" b="1" dirty="0"/>
              <a:t>帖撒罗尼迦前书</a:t>
            </a:r>
            <a:r>
              <a:rPr lang="en-US" altLang="zh-CN" b="1" dirty="0"/>
              <a:t>5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4589"/>
            <a:ext cx="7886700" cy="50885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3200" b="1" dirty="0"/>
              <a:t>2</a:t>
            </a:r>
            <a:r>
              <a:rPr lang="zh-CN" altLang="en-US" sz="3200" b="1" dirty="0"/>
              <a:t>因为你们自己明明晓得，主的日子来到，好像夜间的贼一样。</a:t>
            </a:r>
          </a:p>
          <a:p>
            <a:pPr marL="0" indent="0">
              <a:buNone/>
            </a:pPr>
            <a:r>
              <a:rPr lang="en-US" altLang="zh-CN" sz="3200" b="1" dirty="0"/>
              <a:t>3</a:t>
            </a:r>
            <a:r>
              <a:rPr lang="zh-CN" altLang="en-US" sz="3200" b="1" dirty="0"/>
              <a:t>人正说平安稳妥的时候，灾祸忽然临到他们，如同产难临到怀胎的妇人一样，他们绝不能逃脱。</a:t>
            </a:r>
          </a:p>
          <a:p>
            <a:pPr marL="0" indent="0">
              <a:buNone/>
            </a:pPr>
            <a:r>
              <a:rPr lang="en-US" altLang="zh-CN" sz="3200" b="1" dirty="0"/>
              <a:t>4</a:t>
            </a:r>
            <a:r>
              <a:rPr lang="zh-CN" altLang="en-US" sz="3200" b="1" dirty="0"/>
              <a:t>弟兄们，</a:t>
            </a:r>
            <a:r>
              <a:rPr lang="zh-CN" altLang="en-US" sz="3200" b="1" dirty="0">
                <a:solidFill>
                  <a:srgbClr val="FF0000"/>
                </a:solidFill>
              </a:rPr>
              <a:t>你们却不在黑暗里，叫那日子临到你们像贼一样。</a:t>
            </a:r>
          </a:p>
          <a:p>
            <a:pPr marL="0" indent="0">
              <a:buNone/>
            </a:pPr>
            <a:r>
              <a:rPr lang="en-US" altLang="zh-CN" sz="3200" b="1" dirty="0"/>
              <a:t>5</a:t>
            </a:r>
            <a:r>
              <a:rPr lang="zh-CN" altLang="en-US" sz="3200" b="1" dirty="0"/>
              <a:t>你们都是光明之子，都是白昼之子，我们不是属黑夜的，也不是属幽暗的。</a:t>
            </a:r>
          </a:p>
          <a:p>
            <a:pPr marL="0" indent="0">
              <a:buNone/>
            </a:pPr>
            <a:r>
              <a:rPr lang="en-US" altLang="zh-CN" sz="3200" b="1" dirty="0"/>
              <a:t>6</a:t>
            </a:r>
            <a:r>
              <a:rPr lang="zh-CN" altLang="en-US" sz="3200" b="1" dirty="0"/>
              <a:t>所以</a:t>
            </a:r>
            <a:r>
              <a:rPr lang="zh-CN" altLang="en-US" sz="3200" b="1" dirty="0">
                <a:solidFill>
                  <a:srgbClr val="FF0000"/>
                </a:solidFill>
              </a:rPr>
              <a:t>我们不要睡觉，像别人一样，总要儆醒谨守。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41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4495"/>
          </a:xfrm>
        </p:spPr>
        <p:txBody>
          <a:bodyPr/>
          <a:lstStyle/>
          <a:p>
            <a:pPr algn="ctr"/>
            <a:r>
              <a:rPr lang="zh-CN" altLang="en-US" b="1" dirty="0"/>
              <a:t>希伯来书</a:t>
            </a:r>
            <a:r>
              <a:rPr lang="en-US" altLang="zh-CN" b="1" dirty="0"/>
              <a:t>9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4783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28</a:t>
            </a:r>
            <a:r>
              <a:rPr lang="zh-CN" altLang="en-US" sz="3200" b="1" dirty="0"/>
              <a:t> 象这样，基督既然一次被献，担当了多人的罪，将来要</a:t>
            </a:r>
            <a:r>
              <a:rPr lang="zh-CN" altLang="en-US" sz="3200" b="1" dirty="0">
                <a:solidFill>
                  <a:srgbClr val="FF0000"/>
                </a:solidFill>
              </a:rPr>
              <a:t>向那等候祂的人</a:t>
            </a:r>
            <a:r>
              <a:rPr lang="zh-CN" altLang="en-US" sz="3200" b="1" dirty="0"/>
              <a:t>第二次显现，并与罪无关，乃是为拯救他们。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70186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0327"/>
          </a:xfrm>
        </p:spPr>
        <p:txBody>
          <a:bodyPr/>
          <a:lstStyle/>
          <a:p>
            <a:pPr algn="ctr"/>
            <a:r>
              <a:rPr lang="zh-CN" altLang="en-US" b="1" dirty="0"/>
              <a:t>启示录</a:t>
            </a:r>
            <a:r>
              <a:rPr lang="en-US" altLang="zh-CN" b="1" dirty="0"/>
              <a:t>19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5453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/>
              <a:t>7</a:t>
            </a:r>
            <a:r>
              <a:rPr lang="zh-CN" altLang="en-US" sz="3200" b="1" dirty="0"/>
              <a:t>我们要欢喜快乐，将荣耀归给他。因为羔羊婚娶的时候到了，新妇也自己预备好了。</a:t>
            </a:r>
          </a:p>
          <a:p>
            <a:pPr marL="0" indent="0">
              <a:buNone/>
            </a:pPr>
            <a:r>
              <a:rPr lang="en-US" altLang="zh-CN" sz="3200" b="1" dirty="0"/>
              <a:t>8</a:t>
            </a:r>
            <a:r>
              <a:rPr lang="zh-CN" altLang="en-US" sz="3200" b="1" dirty="0"/>
              <a:t>就蒙恩得穿</a:t>
            </a:r>
            <a:r>
              <a:rPr lang="zh-CN" altLang="en-US" sz="3200" b="1" dirty="0">
                <a:solidFill>
                  <a:srgbClr val="FF0000"/>
                </a:solidFill>
              </a:rPr>
              <a:t>光明洁白的细麻衣</a:t>
            </a:r>
            <a:r>
              <a:rPr lang="zh-CN" altLang="en-US" sz="3200" b="1" dirty="0"/>
              <a:t>，这细麻衣就是圣徒所行的义。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959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9462"/>
          </a:xfrm>
        </p:spPr>
        <p:txBody>
          <a:bodyPr/>
          <a:lstStyle/>
          <a:p>
            <a:pPr algn="ctr"/>
            <a:r>
              <a:rPr lang="zh-CN" altLang="en-US" b="1" dirty="0"/>
              <a:t>雅各书</a:t>
            </a:r>
            <a:r>
              <a:rPr lang="en-US" altLang="zh-CN" b="1" dirty="0"/>
              <a:t>2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458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20</a:t>
            </a:r>
            <a:r>
              <a:rPr lang="zh-CN" altLang="en-US" sz="3200" b="1" dirty="0"/>
              <a:t>虚浮的人哪，你愿意知道</a:t>
            </a:r>
            <a:r>
              <a:rPr lang="zh-CN" altLang="en-US" sz="3200" b="1" dirty="0">
                <a:solidFill>
                  <a:srgbClr val="FF0000"/>
                </a:solidFill>
              </a:rPr>
              <a:t>没有行为的信心是死的</a:t>
            </a:r>
            <a:r>
              <a:rPr lang="zh-CN" altLang="en-US" sz="3200" b="1" dirty="0"/>
              <a:t>吗？</a:t>
            </a:r>
            <a:br>
              <a:rPr lang="zh-CN" altLang="en-US" sz="3200" b="1" dirty="0"/>
            </a:br>
            <a:r>
              <a:rPr lang="en-US" altLang="zh-CN" sz="3200" b="1" dirty="0"/>
              <a:t>26</a:t>
            </a:r>
            <a:r>
              <a:rPr lang="zh-CN" altLang="en-US" sz="3200" b="1" dirty="0"/>
              <a:t>身体没有灵魂是死的，</a:t>
            </a:r>
            <a:r>
              <a:rPr lang="zh-CN" altLang="en-US" sz="3200" b="1" dirty="0">
                <a:solidFill>
                  <a:srgbClr val="FF0000"/>
                </a:solidFill>
              </a:rPr>
              <a:t>信心没有行为也是死的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54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2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1218"/>
            <a:ext cx="7800126" cy="621702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/>
              <a:t>启示录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044137"/>
            <a:ext cx="8153211" cy="548341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CN" sz="10400" b="1" dirty="0"/>
              <a:t>4:1</a:t>
            </a:r>
            <a:r>
              <a:rPr lang="zh-CN" altLang="en-US" sz="10400" b="1" dirty="0"/>
              <a:t>此后</a:t>
            </a:r>
            <a:r>
              <a:rPr lang="en-US" altLang="zh-CN" sz="10400" b="1" dirty="0"/>
              <a:t>,</a:t>
            </a:r>
            <a:r>
              <a:rPr lang="zh-CN" altLang="en-US" sz="10400" b="1" dirty="0">
                <a:solidFill>
                  <a:srgbClr val="FF0000"/>
                </a:solidFill>
              </a:rPr>
              <a:t>我观看</a:t>
            </a:r>
            <a:r>
              <a:rPr lang="en-US" altLang="zh-CN" sz="10400" b="1" dirty="0"/>
              <a:t>,</a:t>
            </a:r>
            <a:r>
              <a:rPr lang="zh-CN" altLang="en-US" sz="10400" b="1" dirty="0">
                <a:solidFill>
                  <a:srgbClr val="FF0000"/>
                </a:solidFill>
              </a:rPr>
              <a:t>见</a:t>
            </a:r>
            <a:r>
              <a:rPr lang="zh-CN" altLang="en-US" sz="10400" b="1" dirty="0"/>
              <a:t>天上有门开了</a:t>
            </a:r>
            <a:r>
              <a:rPr lang="en-US" altLang="zh-CN" sz="10400" b="1" dirty="0"/>
              <a:t>,</a:t>
            </a:r>
            <a:r>
              <a:rPr lang="zh-CN" altLang="en-US" sz="10400" b="1" dirty="0"/>
              <a:t>我初次听见好像吹号的</a:t>
            </a:r>
            <a:endParaRPr lang="en-US" altLang="zh-CN" sz="10400" b="1" dirty="0"/>
          </a:p>
          <a:p>
            <a:pPr marL="0" indent="0">
              <a:buNone/>
            </a:pPr>
            <a:r>
              <a:rPr lang="zh-CN" altLang="en-US" sz="10400" b="1" dirty="0"/>
              <a:t>声音</a:t>
            </a:r>
            <a:r>
              <a:rPr lang="en-US" altLang="zh-CN" sz="10400" b="1" dirty="0"/>
              <a:t>,</a:t>
            </a:r>
            <a:r>
              <a:rPr lang="zh-CN" altLang="en-US" sz="10400" b="1" dirty="0"/>
              <a:t>对我说</a:t>
            </a:r>
            <a:r>
              <a:rPr lang="en-US" altLang="zh-CN" sz="10400" b="1" dirty="0"/>
              <a:t>,</a:t>
            </a:r>
            <a:r>
              <a:rPr lang="zh-CN" altLang="en-US" sz="10400" b="1" dirty="0"/>
              <a:t>你上到这里来</a:t>
            </a:r>
            <a:r>
              <a:rPr lang="en-US" altLang="zh-CN" sz="10400" b="1" dirty="0"/>
              <a:t>,</a:t>
            </a:r>
            <a:r>
              <a:rPr lang="zh-CN" altLang="en-US" sz="10400" b="1" dirty="0"/>
              <a:t>我要将以后必成的事指示你。</a:t>
            </a:r>
            <a:endParaRPr lang="en-US" altLang="zh-CN" sz="10400" b="1" dirty="0"/>
          </a:p>
          <a:p>
            <a:pPr marL="0" indent="0">
              <a:buNone/>
            </a:pPr>
            <a:r>
              <a:rPr lang="en-US" altLang="zh-CN" sz="10400" b="1" dirty="0"/>
              <a:t>5:1</a:t>
            </a:r>
            <a:r>
              <a:rPr lang="zh-CN" altLang="en-US" sz="10400" b="1" dirty="0">
                <a:solidFill>
                  <a:srgbClr val="FF0000"/>
                </a:solidFill>
              </a:rPr>
              <a:t>我看见</a:t>
            </a:r>
            <a:r>
              <a:rPr lang="zh-CN" altLang="en-US" sz="10400" b="1" dirty="0"/>
              <a:t>坐宝座的右手中有书卷</a:t>
            </a:r>
            <a:r>
              <a:rPr lang="en-US" altLang="zh-CN" sz="10400" b="1" dirty="0"/>
              <a:t>,</a:t>
            </a:r>
            <a:r>
              <a:rPr lang="zh-CN" altLang="en-US" sz="10400" b="1" dirty="0"/>
              <a:t>里外都写着字，用七</a:t>
            </a:r>
            <a:endParaRPr lang="en-US" altLang="zh-CN" sz="10400" b="1" dirty="0"/>
          </a:p>
          <a:p>
            <a:pPr marL="0" indent="0">
              <a:buNone/>
            </a:pPr>
            <a:r>
              <a:rPr lang="zh-CN" altLang="en-US" sz="10400" b="1" dirty="0"/>
              <a:t>印封严了。</a:t>
            </a:r>
            <a:endParaRPr lang="en-US" altLang="zh-CN" sz="10400" b="1" dirty="0"/>
          </a:p>
          <a:p>
            <a:pPr marL="0" indent="0">
              <a:buNone/>
            </a:pPr>
            <a:r>
              <a:rPr lang="en-US" altLang="zh-CN" sz="10400" b="1" dirty="0"/>
              <a:t>6:1</a:t>
            </a:r>
            <a:r>
              <a:rPr lang="zh-CN" altLang="en-US" sz="10400" b="1" dirty="0">
                <a:solidFill>
                  <a:srgbClr val="FF0000"/>
                </a:solidFill>
              </a:rPr>
              <a:t>我看见</a:t>
            </a:r>
            <a:r>
              <a:rPr lang="zh-CN" altLang="en-US" sz="10400" b="1" dirty="0"/>
              <a:t>羔羊揭开七印中第一印的时候，就听见四活</a:t>
            </a:r>
            <a:endParaRPr lang="en-US" altLang="zh-CN" sz="10400" b="1" dirty="0"/>
          </a:p>
          <a:p>
            <a:pPr marL="0" indent="0">
              <a:buNone/>
            </a:pPr>
            <a:r>
              <a:rPr lang="zh-CN" altLang="en-US" sz="10400" b="1" dirty="0"/>
              <a:t>物中的一个活物，声音如雷，说，你来。</a:t>
            </a:r>
            <a:endParaRPr lang="en-US" altLang="zh-CN" sz="10400" b="1" dirty="0"/>
          </a:p>
          <a:p>
            <a:pPr marL="0" indent="0">
              <a:buNone/>
            </a:pPr>
            <a:r>
              <a:rPr lang="en-US" altLang="zh-CN" sz="10400" b="1" dirty="0"/>
              <a:t>7:1</a:t>
            </a:r>
            <a:r>
              <a:rPr lang="zh-CN" altLang="en-US" sz="10400" b="1" dirty="0"/>
              <a:t>此后</a:t>
            </a:r>
            <a:r>
              <a:rPr lang="zh-CN" altLang="en-US" sz="10400" b="1" dirty="0">
                <a:solidFill>
                  <a:srgbClr val="FF0000"/>
                </a:solidFill>
              </a:rPr>
              <a:t>我看见</a:t>
            </a:r>
            <a:r>
              <a:rPr lang="zh-CN" altLang="en-US" sz="10400" b="1" dirty="0"/>
              <a:t>四位天使站在地的四角，执掌地上四方</a:t>
            </a:r>
            <a:endParaRPr lang="en-US" altLang="zh-CN" sz="10400" b="1" dirty="0"/>
          </a:p>
          <a:p>
            <a:pPr marL="0" indent="0">
              <a:buNone/>
            </a:pPr>
            <a:r>
              <a:rPr lang="zh-CN" altLang="en-US" sz="10400" b="1" dirty="0"/>
              <a:t>的风，叫风不吹在地上，海上，和树上。</a:t>
            </a:r>
            <a:endParaRPr lang="en-US" altLang="zh-CN" sz="10400" b="1" dirty="0"/>
          </a:p>
          <a:p>
            <a:pPr marL="0" indent="0">
              <a:buNone/>
            </a:pPr>
            <a:r>
              <a:rPr lang="en-US" altLang="zh-CN" sz="10400" b="1" dirty="0"/>
              <a:t>8:2</a:t>
            </a:r>
            <a:r>
              <a:rPr lang="zh-CN" altLang="en-US" sz="10400" b="1" dirty="0"/>
              <a:t> </a:t>
            </a:r>
            <a:r>
              <a:rPr lang="zh-CN" altLang="en-US" sz="10400" b="1" dirty="0">
                <a:solidFill>
                  <a:srgbClr val="FF0000"/>
                </a:solidFill>
              </a:rPr>
              <a:t>我看见</a:t>
            </a:r>
            <a:r>
              <a:rPr lang="zh-CN" altLang="en-US" sz="10400" b="1" dirty="0"/>
              <a:t>那站在神面前的七位天使</a:t>
            </a:r>
            <a:r>
              <a:rPr lang="en-US" altLang="zh-CN" sz="10400" b="1" dirty="0"/>
              <a:t>,</a:t>
            </a:r>
            <a:r>
              <a:rPr lang="zh-CN" altLang="en-US" sz="10400" b="1" dirty="0"/>
              <a:t>有七枝号赐给他们。</a:t>
            </a:r>
            <a:endParaRPr lang="en-US" altLang="zh-CN" sz="10400" b="1" dirty="0"/>
          </a:p>
          <a:p>
            <a:pPr marL="0" indent="0">
              <a:buNone/>
            </a:pPr>
            <a:r>
              <a:rPr lang="en-US" altLang="zh-CN" sz="10400" b="1" dirty="0"/>
              <a:t>9:1</a:t>
            </a:r>
            <a:r>
              <a:rPr lang="zh-CN" altLang="en-US" sz="10400" b="1" dirty="0"/>
              <a:t>第五位天使吹号，我</a:t>
            </a:r>
            <a:r>
              <a:rPr lang="zh-CN" altLang="en-US" sz="10400" b="1" dirty="0">
                <a:solidFill>
                  <a:srgbClr val="FF0000"/>
                </a:solidFill>
              </a:rPr>
              <a:t>就看见</a:t>
            </a:r>
            <a:r>
              <a:rPr lang="zh-CN" altLang="en-US" sz="10400" b="1" dirty="0"/>
              <a:t>一个星从天落到地上。</a:t>
            </a:r>
            <a:endParaRPr lang="en-US" altLang="zh-CN" sz="10400" b="1" dirty="0"/>
          </a:p>
          <a:p>
            <a:pPr marL="0" indent="0">
              <a:buNone/>
            </a:pPr>
            <a:r>
              <a:rPr lang="zh-CN" altLang="en-US" sz="10400" b="1" dirty="0"/>
              <a:t>有无底坑的钥匙赐给他。</a:t>
            </a:r>
            <a:endParaRPr lang="en-US" altLang="zh-CN" sz="10400" b="1" dirty="0"/>
          </a:p>
          <a:p>
            <a:pPr marL="0" indent="0">
              <a:buNone/>
            </a:pPr>
            <a:r>
              <a:rPr lang="en-US" altLang="zh-CN" sz="10400" b="1" dirty="0"/>
              <a:t>10:1</a:t>
            </a:r>
            <a:r>
              <a:rPr lang="zh-CN" altLang="en-US" sz="10400" b="1" dirty="0"/>
              <a:t>我</a:t>
            </a:r>
            <a:r>
              <a:rPr lang="zh-CN" altLang="en-US" sz="10400" b="1" dirty="0">
                <a:solidFill>
                  <a:srgbClr val="FF0000"/>
                </a:solidFill>
              </a:rPr>
              <a:t>又看见</a:t>
            </a:r>
            <a:r>
              <a:rPr lang="zh-CN" altLang="en-US" sz="10400" b="1" dirty="0"/>
              <a:t>另有一位大力的天使，从天降下，披着云</a:t>
            </a:r>
            <a:endParaRPr lang="en-US" altLang="zh-CN" sz="10400" b="1" dirty="0"/>
          </a:p>
          <a:p>
            <a:pPr marL="0" indent="0">
              <a:buNone/>
            </a:pPr>
            <a:r>
              <a:rPr lang="zh-CN" altLang="en-US" sz="10400" b="1" dirty="0"/>
              <a:t>彩，头上有虹。脸面像日头，两脚像火柱。</a:t>
            </a:r>
            <a:br>
              <a:rPr lang="zh-CN" altLang="en-US" sz="10400" b="1" dirty="0"/>
            </a:br>
            <a:endParaRPr lang="en-US" altLang="zh-CN" sz="10400" b="1" dirty="0"/>
          </a:p>
          <a:p>
            <a:endParaRPr lang="en-US" altLang="zh-CN" sz="11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909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389" y="0"/>
            <a:ext cx="7718646" cy="71223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dirty="0"/>
              <a:t>启示录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8" y="624689"/>
            <a:ext cx="8524405" cy="559730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CN" sz="8800" b="1" dirty="0"/>
              <a:t>13:1</a:t>
            </a:r>
            <a:r>
              <a:rPr lang="zh-CN" altLang="en-US" sz="8800" b="1" dirty="0"/>
              <a:t>我</a:t>
            </a:r>
            <a:r>
              <a:rPr lang="zh-CN" altLang="en-US" sz="8800" b="1" dirty="0">
                <a:solidFill>
                  <a:srgbClr val="FF0000"/>
                </a:solidFill>
              </a:rPr>
              <a:t>又看见</a:t>
            </a:r>
            <a:r>
              <a:rPr lang="zh-CN" altLang="en-US" sz="8800" b="1" dirty="0"/>
              <a:t>一个兽从海中上来，有十角七头，在十角上戴着十个冠</a:t>
            </a:r>
            <a:endParaRPr lang="en-US" altLang="zh-CN" sz="8800" b="1" dirty="0"/>
          </a:p>
          <a:p>
            <a:pPr marL="0" indent="0">
              <a:buNone/>
            </a:pPr>
            <a:r>
              <a:rPr lang="zh-CN" altLang="en-US" sz="8800" b="1" dirty="0"/>
              <a:t>冕，七头上有亵渎的名号。</a:t>
            </a:r>
            <a:endParaRPr lang="en-US" altLang="zh-CN" sz="8800" b="1" dirty="0"/>
          </a:p>
          <a:p>
            <a:pPr marL="0" indent="0">
              <a:buNone/>
            </a:pPr>
            <a:r>
              <a:rPr lang="en-US" altLang="zh-CN" sz="8800" b="1" dirty="0"/>
              <a:t>13:11</a:t>
            </a:r>
            <a:r>
              <a:rPr lang="zh-CN" altLang="en-US" sz="8800" b="1" dirty="0"/>
              <a:t>我</a:t>
            </a:r>
            <a:r>
              <a:rPr lang="zh-CN" altLang="en-US" sz="8800" b="1" dirty="0">
                <a:solidFill>
                  <a:srgbClr val="FF0000"/>
                </a:solidFill>
              </a:rPr>
              <a:t>又看见</a:t>
            </a:r>
            <a:r>
              <a:rPr lang="zh-CN" altLang="en-US" sz="8800" b="1" dirty="0"/>
              <a:t>另有一个兽从地中上来。有两角如同羊羔</a:t>
            </a:r>
            <a:r>
              <a:rPr lang="en-US" altLang="zh-CN" sz="8800" b="1" dirty="0"/>
              <a:t>,</a:t>
            </a:r>
            <a:r>
              <a:rPr lang="zh-CN" altLang="en-US" sz="8800" b="1" dirty="0"/>
              <a:t>说话好像龙。</a:t>
            </a:r>
            <a:endParaRPr lang="en-US" altLang="zh-CN" sz="8800" b="1" dirty="0"/>
          </a:p>
          <a:p>
            <a:pPr marL="0" indent="0">
              <a:buNone/>
            </a:pPr>
            <a:r>
              <a:rPr lang="en-US" altLang="zh-CN" sz="8800" b="1" dirty="0"/>
              <a:t>14:1</a:t>
            </a:r>
            <a:r>
              <a:rPr lang="zh-CN" altLang="en-US" sz="8800" b="1" dirty="0"/>
              <a:t>我</a:t>
            </a:r>
            <a:r>
              <a:rPr lang="zh-CN" altLang="en-US" sz="8800" b="1" dirty="0">
                <a:solidFill>
                  <a:srgbClr val="FF0000"/>
                </a:solidFill>
              </a:rPr>
              <a:t>又观看</a:t>
            </a:r>
            <a:r>
              <a:rPr lang="zh-CN" altLang="en-US" sz="8800" b="1" dirty="0"/>
              <a:t>，见羔羊站在锡安山，同他又有十四万四千人，都有</a:t>
            </a:r>
            <a:endParaRPr lang="en-US" altLang="zh-CN" sz="8800" b="1" dirty="0"/>
          </a:p>
          <a:p>
            <a:pPr marL="0" indent="0">
              <a:buNone/>
            </a:pPr>
            <a:r>
              <a:rPr lang="zh-CN" altLang="en-US" sz="8800" b="1" dirty="0"/>
              <a:t>他的名，和他父的名，写在额上。</a:t>
            </a:r>
            <a:endParaRPr lang="en-US" altLang="zh-CN" sz="8800" b="1" dirty="0"/>
          </a:p>
          <a:p>
            <a:pPr marL="0" indent="0">
              <a:buNone/>
            </a:pPr>
            <a:r>
              <a:rPr lang="en-US" altLang="zh-CN" sz="8800" b="1" dirty="0"/>
              <a:t>15:1</a:t>
            </a:r>
            <a:r>
              <a:rPr lang="zh-CN" altLang="en-US" sz="8800" b="1" dirty="0"/>
              <a:t>我</a:t>
            </a:r>
            <a:r>
              <a:rPr lang="zh-CN" altLang="en-US" sz="8800" b="1" dirty="0">
                <a:solidFill>
                  <a:srgbClr val="FF0000"/>
                </a:solidFill>
              </a:rPr>
              <a:t>又看见</a:t>
            </a:r>
            <a:r>
              <a:rPr lang="zh-CN" altLang="en-US" sz="8800" b="1" dirty="0"/>
              <a:t>在天上有异象，大而且奇，就是七位天使掌管末了的</a:t>
            </a:r>
            <a:endParaRPr lang="en-US" altLang="zh-CN" sz="8800" b="1" dirty="0"/>
          </a:p>
          <a:p>
            <a:pPr marL="0" indent="0">
              <a:buNone/>
            </a:pPr>
            <a:r>
              <a:rPr lang="zh-CN" altLang="en-US" sz="8800" b="1" dirty="0"/>
              <a:t>七灾。因为神的大怒在这七灾中发尽了。</a:t>
            </a:r>
            <a:endParaRPr lang="en-US" altLang="zh-CN" sz="8800" b="1" dirty="0"/>
          </a:p>
          <a:p>
            <a:pPr marL="0" indent="0">
              <a:buNone/>
            </a:pPr>
            <a:r>
              <a:rPr lang="en-US" altLang="zh-CN" sz="8800" b="1" dirty="0"/>
              <a:t>17:1</a:t>
            </a:r>
            <a:r>
              <a:rPr lang="zh-CN" altLang="en-US" sz="8800" b="1" dirty="0"/>
              <a:t>拿着七碗的七位天使中，有一位前来对我说，你到这里来，我</a:t>
            </a:r>
            <a:endParaRPr lang="en-US" altLang="zh-CN" sz="8800" b="1" dirty="0"/>
          </a:p>
          <a:p>
            <a:pPr marL="0" indent="0">
              <a:buNone/>
            </a:pPr>
            <a:r>
              <a:rPr lang="zh-CN" altLang="en-US" sz="8800" b="1" dirty="0"/>
              <a:t>将坐在众水上的大淫妇所要受的刑罚</a:t>
            </a:r>
            <a:r>
              <a:rPr lang="zh-CN" altLang="en-US" sz="8800" b="1" dirty="0">
                <a:solidFill>
                  <a:srgbClr val="FF0000"/>
                </a:solidFill>
              </a:rPr>
              <a:t>指给你看</a:t>
            </a:r>
            <a:r>
              <a:rPr lang="zh-CN" altLang="en-US" sz="8800" b="1" dirty="0"/>
              <a:t>。</a:t>
            </a:r>
            <a:endParaRPr lang="en-US" altLang="zh-CN" sz="8800" b="1" dirty="0"/>
          </a:p>
          <a:p>
            <a:pPr marL="0" indent="0">
              <a:buNone/>
            </a:pPr>
            <a:r>
              <a:rPr lang="en-US" altLang="zh-CN" sz="8800" b="1" dirty="0"/>
              <a:t>18:1</a:t>
            </a:r>
            <a:r>
              <a:rPr lang="zh-CN" altLang="en-US" sz="8800" b="1" dirty="0"/>
              <a:t>此后，我</a:t>
            </a:r>
            <a:r>
              <a:rPr lang="zh-CN" altLang="en-US" sz="8800" b="1" dirty="0">
                <a:solidFill>
                  <a:srgbClr val="FF0000"/>
                </a:solidFill>
              </a:rPr>
              <a:t>看见</a:t>
            </a:r>
            <a:r>
              <a:rPr lang="zh-CN" altLang="en-US" sz="8800" b="1" dirty="0"/>
              <a:t>另有一位有大权柄的天使从天降下。地就因他的</a:t>
            </a:r>
            <a:endParaRPr lang="en-US" altLang="zh-CN" sz="8800" b="1" dirty="0"/>
          </a:p>
          <a:p>
            <a:pPr marL="0" indent="0">
              <a:buNone/>
            </a:pPr>
            <a:r>
              <a:rPr lang="zh-CN" altLang="en-US" sz="8800" b="1" dirty="0"/>
              <a:t>荣耀发光。</a:t>
            </a:r>
            <a:endParaRPr lang="en-US" altLang="zh-CN" sz="8800" b="1" dirty="0"/>
          </a:p>
          <a:p>
            <a:pPr marL="0" indent="0">
              <a:buNone/>
            </a:pPr>
            <a:r>
              <a:rPr lang="en-US" altLang="zh-CN" sz="8800" b="1" dirty="0"/>
              <a:t>20:1</a:t>
            </a:r>
            <a:r>
              <a:rPr lang="zh-CN" altLang="en-US" sz="8800" b="1" dirty="0"/>
              <a:t>我</a:t>
            </a:r>
            <a:r>
              <a:rPr lang="zh-CN" altLang="en-US" sz="8800" b="1" dirty="0">
                <a:solidFill>
                  <a:srgbClr val="FF0000"/>
                </a:solidFill>
              </a:rPr>
              <a:t>又看见</a:t>
            </a:r>
            <a:r>
              <a:rPr lang="zh-CN" altLang="en-US" sz="8800" b="1" dirty="0"/>
              <a:t>一位天使从天降下</a:t>
            </a:r>
            <a:r>
              <a:rPr lang="en-US" altLang="zh-CN" sz="8800" b="1" dirty="0"/>
              <a:t>,</a:t>
            </a:r>
            <a:r>
              <a:rPr lang="zh-CN" altLang="en-US" sz="8800" b="1" dirty="0"/>
              <a:t>手里拿着无底坑的钥匙</a:t>
            </a:r>
            <a:r>
              <a:rPr lang="en-US" altLang="zh-CN" sz="8800" b="1" dirty="0"/>
              <a:t>,</a:t>
            </a:r>
            <a:r>
              <a:rPr lang="zh-CN" altLang="en-US" sz="8800" b="1" dirty="0"/>
              <a:t>和一条大链子</a:t>
            </a:r>
            <a:endParaRPr lang="en-US" altLang="zh-CN" sz="8800" b="1" dirty="0"/>
          </a:p>
          <a:p>
            <a:pPr marL="0" indent="0">
              <a:buNone/>
            </a:pPr>
            <a:r>
              <a:rPr lang="en-US" altLang="zh-CN" sz="8800" b="1" dirty="0"/>
              <a:t>21:1</a:t>
            </a:r>
            <a:r>
              <a:rPr lang="zh-CN" altLang="en-US" sz="8800" b="1" dirty="0"/>
              <a:t>我</a:t>
            </a:r>
            <a:r>
              <a:rPr lang="zh-CN" altLang="en-US" sz="8800" b="1" dirty="0">
                <a:solidFill>
                  <a:srgbClr val="FF0000"/>
                </a:solidFill>
              </a:rPr>
              <a:t>又看见</a:t>
            </a:r>
            <a:r>
              <a:rPr lang="zh-CN" altLang="en-US" sz="8800" b="1" dirty="0"/>
              <a:t>一个新天新地。因为先前的天地已经过去了。海也不</a:t>
            </a:r>
            <a:endParaRPr lang="en-US" altLang="zh-CN" sz="8800" b="1" dirty="0"/>
          </a:p>
          <a:p>
            <a:pPr marL="0" indent="0">
              <a:buNone/>
            </a:pPr>
            <a:r>
              <a:rPr lang="zh-CN" altLang="en-US" sz="8800" b="1" dirty="0"/>
              <a:t>再有了。</a:t>
            </a:r>
            <a:endParaRPr lang="en-US" altLang="zh-CN" sz="8800" b="1" dirty="0"/>
          </a:p>
          <a:p>
            <a:pPr marL="0" indent="0">
              <a:buNone/>
            </a:pPr>
            <a:r>
              <a:rPr lang="en-US" altLang="zh-CN" sz="8800" b="1" dirty="0"/>
              <a:t>22:8</a:t>
            </a:r>
            <a:r>
              <a:rPr lang="zh-CN" altLang="en-US" sz="8800" b="1" dirty="0"/>
              <a:t>这些事是</a:t>
            </a:r>
            <a:r>
              <a:rPr lang="zh-CN" altLang="en-US" sz="8800" b="1" dirty="0">
                <a:solidFill>
                  <a:srgbClr val="FF0000"/>
                </a:solidFill>
              </a:rPr>
              <a:t>我约翰所听见所看见的</a:t>
            </a:r>
            <a:r>
              <a:rPr lang="zh-CN" altLang="en-US" sz="8800" b="1" dirty="0"/>
              <a:t>。</a:t>
            </a:r>
            <a:r>
              <a:rPr lang="en-US" altLang="zh-CN" sz="8800" b="1" dirty="0"/>
              <a:t>……</a:t>
            </a:r>
            <a:endParaRPr lang="en-US" sz="8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78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约翰福音</a:t>
            </a:r>
            <a:r>
              <a:rPr lang="en-US" altLang="zh-CN" b="1" dirty="0"/>
              <a:t>1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b="1" dirty="0"/>
              <a:t>12</a:t>
            </a:r>
            <a:r>
              <a:rPr lang="zh-CN" altLang="en-US" sz="3200" b="1" dirty="0">
                <a:solidFill>
                  <a:srgbClr val="FF0000"/>
                </a:solidFill>
              </a:rPr>
              <a:t>凡</a:t>
            </a:r>
            <a:r>
              <a:rPr lang="zh-CN" altLang="en-US" sz="3200" b="1" dirty="0"/>
              <a:t>接待祂的，就是信祂名的人，祂就赐他们权柄，作神的儿女。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3398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92894"/>
          </a:xfrm>
        </p:spPr>
        <p:txBody>
          <a:bodyPr/>
          <a:lstStyle/>
          <a:p>
            <a:pPr algn="ctr"/>
            <a:r>
              <a:rPr lang="zh-CN" altLang="en-US" b="1" dirty="0"/>
              <a:t>玛拉基书</a:t>
            </a:r>
            <a:r>
              <a:rPr lang="en-US" altLang="zh-CN" b="1" dirty="0"/>
              <a:t>3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8021"/>
            <a:ext cx="7886700" cy="48189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sz="3000" b="1" dirty="0"/>
              <a:t>13</a:t>
            </a:r>
            <a:r>
              <a:rPr lang="zh-CN" altLang="en-US" sz="3000" b="1" dirty="0"/>
              <a:t>耶和华说，你们用话顶撞我，你们还说，我们</a:t>
            </a:r>
            <a:endParaRPr lang="en-US" altLang="zh-CN" sz="3000" b="1" dirty="0"/>
          </a:p>
          <a:p>
            <a:pPr marL="0" indent="0">
              <a:buNone/>
            </a:pPr>
            <a:r>
              <a:rPr lang="zh-CN" altLang="en-US" sz="3000" b="1" dirty="0"/>
              <a:t>用什么话顶撞了你呢？</a:t>
            </a:r>
          </a:p>
          <a:p>
            <a:pPr marL="0" indent="0">
              <a:buNone/>
            </a:pPr>
            <a:r>
              <a:rPr lang="en-US" altLang="zh-CN" sz="3000" b="1" dirty="0"/>
              <a:t>14</a:t>
            </a:r>
            <a:r>
              <a:rPr lang="zh-CN" altLang="en-US" sz="3000" b="1" dirty="0"/>
              <a:t>你们说，</a:t>
            </a:r>
            <a:r>
              <a:rPr lang="zh-CN" altLang="en-US" sz="3000" b="1" dirty="0">
                <a:solidFill>
                  <a:srgbClr val="FF0000"/>
                </a:solidFill>
              </a:rPr>
              <a:t>事奉神</a:t>
            </a:r>
            <a:r>
              <a:rPr lang="zh-CN" altLang="en-US" sz="3000" b="1" dirty="0"/>
              <a:t>是徒然的，遵守神所吩咐的，</a:t>
            </a:r>
            <a:endParaRPr lang="en-US" altLang="zh-CN" sz="3000" b="1" dirty="0"/>
          </a:p>
          <a:p>
            <a:pPr marL="0" indent="0">
              <a:buNone/>
            </a:pPr>
            <a:r>
              <a:rPr lang="zh-CN" altLang="en-US" sz="3000" b="1" dirty="0"/>
              <a:t>在万军之耶和华面前苦苦斋戒，有什么益处呢？</a:t>
            </a:r>
            <a:endParaRPr lang="en-US" altLang="zh-CN" sz="3000" b="1" dirty="0"/>
          </a:p>
          <a:p>
            <a:r>
              <a:rPr lang="en-US" altLang="zh-CN" sz="3000" b="1" dirty="0"/>
              <a:t>……</a:t>
            </a:r>
          </a:p>
          <a:p>
            <a:endParaRPr lang="zh-CN" altLang="en-US" sz="3000" b="1" dirty="0"/>
          </a:p>
          <a:p>
            <a:pPr marL="0" indent="0">
              <a:buNone/>
            </a:pPr>
            <a:r>
              <a:rPr lang="en-US" altLang="zh-CN" sz="3000" b="1" dirty="0"/>
              <a:t>17</a:t>
            </a:r>
            <a:r>
              <a:rPr lang="zh-CN" altLang="en-US" sz="3000" b="1" dirty="0"/>
              <a:t>万军之耶和华说，在我所定的日子，他们必属</a:t>
            </a:r>
            <a:endParaRPr lang="en-US" altLang="zh-CN" sz="3000" b="1" dirty="0"/>
          </a:p>
          <a:p>
            <a:pPr marL="0" indent="0">
              <a:buNone/>
            </a:pPr>
            <a:r>
              <a:rPr lang="zh-CN" altLang="en-US" sz="3000" b="1" dirty="0"/>
              <a:t>我，特特归我，我必怜恤他们，如同人怜恤</a:t>
            </a:r>
            <a:r>
              <a:rPr lang="zh-CN" altLang="en-US" sz="3000" b="1" dirty="0">
                <a:solidFill>
                  <a:srgbClr val="FF0000"/>
                </a:solidFill>
              </a:rPr>
              <a:t>服事</a:t>
            </a:r>
            <a:endParaRPr lang="en-US" altLang="zh-CN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3000" b="1" dirty="0">
                <a:solidFill>
                  <a:srgbClr val="FF0000"/>
                </a:solidFill>
              </a:rPr>
              <a:t>自己的儿子。</a:t>
            </a:r>
          </a:p>
          <a:p>
            <a:pPr marL="0" indent="0">
              <a:buNone/>
            </a:pPr>
            <a:r>
              <a:rPr lang="en-US" altLang="zh-CN" sz="3000" b="1" dirty="0"/>
              <a:t>18</a:t>
            </a:r>
            <a:r>
              <a:rPr lang="zh-CN" altLang="en-US" sz="3000" b="1" dirty="0"/>
              <a:t>那时，你们必归回，将善人和恶人。</a:t>
            </a:r>
            <a:r>
              <a:rPr lang="zh-CN" altLang="en-US" sz="3000" b="1" dirty="0">
                <a:solidFill>
                  <a:srgbClr val="FF0000"/>
                </a:solidFill>
              </a:rPr>
              <a:t>事奉神的</a:t>
            </a:r>
            <a:endParaRPr lang="en-US" altLang="zh-CN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3000" b="1" dirty="0">
                <a:solidFill>
                  <a:srgbClr val="FF0000"/>
                </a:solidFill>
              </a:rPr>
              <a:t>和不事奉神的，分别出来。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148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巴比伦帝国地图">
            <a:extLst>
              <a:ext uri="{FF2B5EF4-FFF2-40B4-BE49-F238E27FC236}">
                <a16:creationId xmlns:a16="http://schemas.microsoft.com/office/drawing/2014/main" id="{9F9D26CD-461F-4EA8-99C9-E756EF12F38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1" b="19753"/>
          <a:stretch>
            <a:fillRect/>
          </a:stretch>
        </p:blipFill>
        <p:spPr>
          <a:xfrm>
            <a:off x="0" y="752928"/>
            <a:ext cx="9056687" cy="5094288"/>
          </a:xfrm>
        </p:spPr>
      </p:pic>
    </p:spTree>
    <p:extLst>
      <p:ext uri="{BB962C8B-B14F-4D97-AF65-F5344CB8AC3E}">
        <p14:creationId xmlns:p14="http://schemas.microsoft.com/office/powerpoint/2010/main" val="306166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以赛亚书</a:t>
            </a:r>
            <a:r>
              <a:rPr lang="en-US" altLang="zh-CN" b="1" dirty="0"/>
              <a:t>11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b="1" dirty="0"/>
              <a:t>2</a:t>
            </a:r>
            <a:r>
              <a:rPr lang="zh-CN" altLang="en-US" sz="3200" b="1" dirty="0"/>
              <a:t> 耶和华的灵必住在他身上，就是使他有智慧和聪明的灵，谋略和能力的灵，知识和敬畏耶和华的灵。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39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20234</TotalTime>
  <Words>3724</Words>
  <Application>Microsoft Office PowerPoint</Application>
  <PresentationFormat>On-screen Show (4:3)</PresentationFormat>
  <Paragraphs>215</Paragraphs>
  <Slides>36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等线</vt:lpstr>
      <vt:lpstr>等线 Light</vt:lpstr>
      <vt:lpstr>MingLiU</vt:lpstr>
      <vt:lpstr>Arial</vt:lpstr>
      <vt:lpstr>Calibri</vt:lpstr>
      <vt:lpstr>Calibri Light</vt:lpstr>
      <vt:lpstr>Office Theme</vt:lpstr>
      <vt:lpstr>启示录</vt:lpstr>
      <vt:lpstr>启示录</vt:lpstr>
      <vt:lpstr>启示录</vt:lpstr>
      <vt:lpstr>启示录</vt:lpstr>
      <vt:lpstr>启示录</vt:lpstr>
      <vt:lpstr>约翰福音1章</vt:lpstr>
      <vt:lpstr>玛拉基书3章</vt:lpstr>
      <vt:lpstr>PowerPoint Presentation</vt:lpstr>
      <vt:lpstr>以赛亚书11章</vt:lpstr>
      <vt:lpstr>但以理书9:13</vt:lpstr>
      <vt:lpstr>PowerPoint Presentation</vt:lpstr>
      <vt:lpstr>哥林多前书6章</vt:lpstr>
      <vt:lpstr>马可福音13章</vt:lpstr>
      <vt:lpstr>路加福音2章</vt:lpstr>
      <vt:lpstr>PowerPoint Presentation</vt:lpstr>
      <vt:lpstr>以弗所书</vt:lpstr>
      <vt:lpstr>马太福音25：34</vt:lpstr>
      <vt:lpstr>PowerPoint Presentation</vt:lpstr>
      <vt:lpstr>但以理和约翰所见异象的比较</vt:lpstr>
      <vt:lpstr>希伯来书2章</vt:lpstr>
      <vt:lpstr>PowerPoint Presentation</vt:lpstr>
      <vt:lpstr>路加福音13章</vt:lpstr>
      <vt:lpstr>申命记6章</vt:lpstr>
      <vt:lpstr>PowerPoint Presentation</vt:lpstr>
      <vt:lpstr>启示录20章</vt:lpstr>
      <vt:lpstr>PowerPoint Presentation</vt:lpstr>
      <vt:lpstr>启示录13章</vt:lpstr>
      <vt:lpstr>启示录19章</vt:lpstr>
      <vt:lpstr>犹大书</vt:lpstr>
      <vt:lpstr>加拉太书5：13</vt:lpstr>
      <vt:lpstr>PowerPoint Presentation</vt:lpstr>
      <vt:lpstr>帖撒罗尼迦前书5章</vt:lpstr>
      <vt:lpstr>希伯来书9章</vt:lpstr>
      <vt:lpstr>启示录19章</vt:lpstr>
      <vt:lpstr>雅各书2章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启示录</dc:title>
  <dc:creator>zunde yang</dc:creator>
  <cp:lastModifiedBy>zunde yang</cp:lastModifiedBy>
  <cp:revision>33</cp:revision>
  <dcterms:created xsi:type="dcterms:W3CDTF">2017-08-31T16:24:26Z</dcterms:created>
  <dcterms:modified xsi:type="dcterms:W3CDTF">2017-12-10T16:02:18Z</dcterms:modified>
</cp:coreProperties>
</file>