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316" r:id="rId3"/>
    <p:sldId id="317" r:id="rId4"/>
    <p:sldId id="318" r:id="rId5"/>
    <p:sldId id="319" r:id="rId6"/>
    <p:sldId id="320" r:id="rId7"/>
    <p:sldId id="321" r:id="rId8"/>
    <p:sldId id="315" r:id="rId9"/>
    <p:sldId id="322" r:id="rId10"/>
    <p:sldId id="295" r:id="rId11"/>
    <p:sldId id="324" r:id="rId12"/>
    <p:sldId id="325" r:id="rId13"/>
    <p:sldId id="298" r:id="rId14"/>
    <p:sldId id="294" r:id="rId15"/>
    <p:sldId id="291" r:id="rId16"/>
    <p:sldId id="293" r:id="rId17"/>
    <p:sldId id="299" r:id="rId18"/>
    <p:sldId id="300" r:id="rId19"/>
    <p:sldId id="301" r:id="rId20"/>
    <p:sldId id="302" r:id="rId21"/>
    <p:sldId id="303" r:id="rId22"/>
    <p:sldId id="307" r:id="rId23"/>
    <p:sldId id="305" r:id="rId24"/>
    <p:sldId id="327" r:id="rId25"/>
    <p:sldId id="331" r:id="rId26"/>
    <p:sldId id="306" r:id="rId27"/>
    <p:sldId id="304" r:id="rId28"/>
    <p:sldId id="310" r:id="rId29"/>
    <p:sldId id="308" r:id="rId30"/>
    <p:sldId id="309" r:id="rId31"/>
    <p:sldId id="312" r:id="rId32"/>
    <p:sldId id="311" r:id="rId33"/>
    <p:sldId id="313" r:id="rId34"/>
    <p:sldId id="314" r:id="rId35"/>
    <p:sldId id="32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AA1F5-FE64-49C2-8150-A09204B5D0E9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37030-9F96-4D24-8064-48BF3950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2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9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5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03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25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88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20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62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68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11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4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10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79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41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394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461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82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92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978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632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604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52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7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185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4028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200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71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5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0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55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908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5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7C2E-F77B-494B-9FED-310CA1A248F9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4E4-1501-49D5-BEFC-0F862F48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6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7C2E-F77B-494B-9FED-310CA1A248F9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4E4-1501-49D5-BEFC-0F862F48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0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7C2E-F77B-494B-9FED-310CA1A248F9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4E4-1501-49D5-BEFC-0F862F48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6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7C2E-F77B-494B-9FED-310CA1A248F9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4E4-1501-49D5-BEFC-0F862F48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7C2E-F77B-494B-9FED-310CA1A248F9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4E4-1501-49D5-BEFC-0F862F48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7C2E-F77B-494B-9FED-310CA1A248F9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4E4-1501-49D5-BEFC-0F862F48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4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7C2E-F77B-494B-9FED-310CA1A248F9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4E4-1501-49D5-BEFC-0F862F48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7C2E-F77B-494B-9FED-310CA1A248F9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4E4-1501-49D5-BEFC-0F862F48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7C2E-F77B-494B-9FED-310CA1A248F9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4E4-1501-49D5-BEFC-0F862F48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7C2E-F77B-494B-9FED-310CA1A248F9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4E4-1501-49D5-BEFC-0F862F48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5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7C2E-F77B-494B-9FED-310CA1A248F9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4E4-1501-49D5-BEFC-0F862F48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7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7C2E-F77B-494B-9FED-310CA1A248F9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F94E4-1501-49D5-BEFC-0F862F48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400" b="1" dirty="0">
                <a:solidFill>
                  <a:schemeClr val="bg2"/>
                </a:solidFill>
              </a:rPr>
              <a:t>启示录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第三讲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70867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/>
          <a:lstStyle/>
          <a:p>
            <a:pPr algn="ctr"/>
            <a:r>
              <a:rPr lang="zh-CN" altLang="en-US" b="1" dirty="0"/>
              <a:t>帖撒罗尼迦前书</a:t>
            </a:r>
            <a:r>
              <a:rPr lang="en-US" altLang="zh-CN" b="1" dirty="0"/>
              <a:t>5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589"/>
            <a:ext cx="7886700" cy="5088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因为你们自己明明晓得，主的日子来到，好像夜间的贼一样。</a:t>
            </a:r>
          </a:p>
          <a:p>
            <a:pPr marL="0" indent="0">
              <a:buNone/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人正说平安稳妥的时候，灾祸忽然临到他们，如同产难临到怀胎的妇人一样，他们绝不能逃脱。</a:t>
            </a:r>
          </a:p>
          <a:p>
            <a:pPr marL="0" indent="0">
              <a:buNone/>
            </a:pPr>
            <a:r>
              <a:rPr lang="en-US" altLang="zh-CN" sz="3200" b="1" dirty="0"/>
              <a:t>4</a:t>
            </a:r>
            <a:r>
              <a:rPr lang="zh-CN" altLang="en-US" sz="3200" b="1" dirty="0"/>
              <a:t>弟兄们，</a:t>
            </a:r>
            <a:r>
              <a:rPr lang="zh-CN" altLang="en-US" sz="3200" b="1" dirty="0">
                <a:solidFill>
                  <a:srgbClr val="FF0000"/>
                </a:solidFill>
              </a:rPr>
              <a:t>你们却不在黑暗里，叫那日子临到你们像贼一样。</a:t>
            </a:r>
          </a:p>
          <a:p>
            <a:pPr marL="0" indent="0">
              <a:buNone/>
            </a:pPr>
            <a:r>
              <a:rPr lang="en-US" altLang="zh-CN" sz="3200" b="1" dirty="0"/>
              <a:t>5</a:t>
            </a:r>
            <a:r>
              <a:rPr lang="zh-CN" altLang="en-US" sz="3200" b="1" dirty="0"/>
              <a:t>你们都是光明之子，都是白昼之子，我们不是属黑夜的，也不是属幽暗的。</a:t>
            </a:r>
          </a:p>
          <a:p>
            <a:pPr marL="0" indent="0">
              <a:buNone/>
            </a:pPr>
            <a:r>
              <a:rPr lang="en-US" altLang="zh-CN" sz="3200" b="1" dirty="0"/>
              <a:t>6</a:t>
            </a:r>
            <a:r>
              <a:rPr lang="zh-CN" altLang="en-US" sz="3200" b="1" dirty="0"/>
              <a:t>所以</a:t>
            </a:r>
            <a:r>
              <a:rPr lang="zh-CN" altLang="en-US" sz="3200" b="1" dirty="0">
                <a:solidFill>
                  <a:srgbClr val="FF0000"/>
                </a:solidFill>
              </a:rPr>
              <a:t>我们不要睡觉，像别人一样，总要儆醒谨守。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4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4495"/>
          </a:xfrm>
        </p:spPr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9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478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28</a:t>
            </a:r>
            <a:r>
              <a:rPr lang="zh-CN" altLang="en-US" sz="3200" b="1" dirty="0"/>
              <a:t> 象这样，基督既然一次被献，担当了多人的罪，将来要</a:t>
            </a:r>
            <a:r>
              <a:rPr lang="zh-CN" altLang="en-US" sz="3200" b="1" dirty="0">
                <a:solidFill>
                  <a:srgbClr val="FF0000"/>
                </a:solidFill>
              </a:rPr>
              <a:t>向那等候祂的人</a:t>
            </a:r>
            <a:r>
              <a:rPr lang="zh-CN" altLang="en-US" sz="3200" b="1" dirty="0"/>
              <a:t>第二次显现，并与罪无关，乃是为拯救他们。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612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0327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19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45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我们要欢喜快乐，将荣耀归给他。因为羔羊婚娶的时候到了，新妇也自己预备好了。</a:t>
            </a:r>
          </a:p>
          <a:p>
            <a:pPr marL="0" indent="0">
              <a:buNone/>
            </a:pPr>
            <a:r>
              <a:rPr lang="en-US" altLang="zh-CN" sz="3200" b="1" dirty="0"/>
              <a:t>8</a:t>
            </a:r>
            <a:r>
              <a:rPr lang="zh-CN" altLang="en-US" sz="3200" b="1" dirty="0"/>
              <a:t>就蒙恩得穿</a:t>
            </a:r>
            <a:r>
              <a:rPr lang="zh-CN" altLang="en-US" sz="3200" b="1" dirty="0">
                <a:solidFill>
                  <a:srgbClr val="FF0000"/>
                </a:solidFill>
              </a:rPr>
              <a:t>光明洁白的细麻衣</a:t>
            </a:r>
            <a:r>
              <a:rPr lang="zh-CN" altLang="en-US" sz="3200" b="1" dirty="0"/>
              <a:t>，这细麻衣就是圣徒</a:t>
            </a:r>
            <a:r>
              <a:rPr lang="zh-CN" altLang="en-US" sz="3200" b="1" dirty="0">
                <a:solidFill>
                  <a:srgbClr val="FF0000"/>
                </a:solidFill>
              </a:rPr>
              <a:t>所行的义</a:t>
            </a:r>
            <a:r>
              <a:rPr lang="zh-CN" altLang="en-US" sz="3200" b="1" dirty="0"/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6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/>
          <a:lstStyle/>
          <a:p>
            <a:pPr algn="ctr"/>
            <a:r>
              <a:rPr lang="zh-CN" altLang="en-US" b="1" dirty="0"/>
              <a:t>雅各书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58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20</a:t>
            </a:r>
            <a:r>
              <a:rPr lang="zh-CN" altLang="en-US" sz="3200" b="1" dirty="0"/>
              <a:t>虚浮的人哪，你愿意知道</a:t>
            </a:r>
            <a:r>
              <a:rPr lang="zh-CN" altLang="en-US" sz="3200" b="1" dirty="0">
                <a:solidFill>
                  <a:srgbClr val="FF0000"/>
                </a:solidFill>
              </a:rPr>
              <a:t>没有行为的信心是死的</a:t>
            </a:r>
            <a:r>
              <a:rPr lang="zh-CN" altLang="en-US" sz="3200" b="1" dirty="0"/>
              <a:t>吗？</a:t>
            </a:r>
            <a:br>
              <a:rPr lang="zh-CN" altLang="en-US" sz="3200" b="1" dirty="0"/>
            </a:br>
            <a:r>
              <a:rPr lang="en-US" altLang="zh-CN" sz="3200" b="1" dirty="0"/>
              <a:t>26</a:t>
            </a:r>
            <a:r>
              <a:rPr lang="zh-CN" altLang="en-US" sz="3200" b="1" dirty="0"/>
              <a:t>身体没有灵魂是死的，</a:t>
            </a:r>
            <a:r>
              <a:rPr lang="zh-CN" altLang="en-US" sz="3200" b="1" dirty="0">
                <a:solidFill>
                  <a:srgbClr val="FF0000"/>
                </a:solidFill>
              </a:rPr>
              <a:t>信心没有行为也是死的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5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提摩太前书</a:t>
            </a:r>
            <a:r>
              <a:rPr lang="en-US" altLang="zh-CN" b="1" dirty="0"/>
              <a:t>3:5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200" b="1" dirty="0"/>
              <a:t>倘若我耽延日久，你也可以知道在神的家中当怎样行。</a:t>
            </a:r>
            <a:r>
              <a:rPr lang="zh-CN" altLang="en-US" sz="3200" b="1" dirty="0">
                <a:solidFill>
                  <a:srgbClr val="FF0000"/>
                </a:solidFill>
              </a:rPr>
              <a:t>这家就是永生神的教会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真理的柱石和根基。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2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3086" y="621514"/>
            <a:ext cx="8356348" cy="5580110"/>
          </a:xfrm>
        </p:spPr>
        <p:txBody>
          <a:bodyPr>
            <a:normAutofit fontScale="92500"/>
          </a:bodyPr>
          <a:lstStyle/>
          <a:p>
            <a:r>
              <a:rPr lang="zh-CN" altLang="en-US" sz="3300" b="1" dirty="0"/>
              <a:t>哥林多前书</a:t>
            </a:r>
            <a:r>
              <a:rPr lang="en-US" altLang="zh-CN" sz="3300" b="1" dirty="0"/>
              <a:t>16</a:t>
            </a:r>
            <a:r>
              <a:rPr lang="zh-CN" altLang="en-US" sz="3300" b="1" dirty="0"/>
              <a:t>：</a:t>
            </a:r>
            <a:r>
              <a:rPr lang="en-US" altLang="zh-CN" sz="3300" b="1" dirty="0"/>
              <a:t>8</a:t>
            </a:r>
            <a:r>
              <a:rPr lang="zh-CN" altLang="en-US" sz="3300" b="1" dirty="0"/>
              <a:t>但我要仍旧住在以弗所，直</a:t>
            </a:r>
            <a:endParaRPr lang="en-US" altLang="zh-CN" sz="3300" b="1" dirty="0"/>
          </a:p>
          <a:p>
            <a:r>
              <a:rPr lang="zh-CN" altLang="en-US" sz="3300" b="1" dirty="0"/>
              <a:t>等到五旬节。</a:t>
            </a:r>
          </a:p>
          <a:p>
            <a:r>
              <a:rPr lang="en-US" altLang="zh-CN" sz="3300" b="1" dirty="0"/>
              <a:t>9</a:t>
            </a:r>
            <a:r>
              <a:rPr lang="zh-CN" altLang="en-US" sz="3300" b="1" dirty="0"/>
              <a:t>因为</a:t>
            </a:r>
            <a:r>
              <a:rPr lang="zh-CN" altLang="en-US" sz="3300" b="1" dirty="0">
                <a:solidFill>
                  <a:srgbClr val="FF0000"/>
                </a:solidFill>
              </a:rPr>
              <a:t>有宽大又有功效的门</a:t>
            </a:r>
            <a:r>
              <a:rPr lang="zh-CN" altLang="en-US" sz="3300" b="1" dirty="0"/>
              <a:t>，为我开了，并且</a:t>
            </a:r>
            <a:endParaRPr lang="en-US" altLang="zh-CN" sz="3300" b="1" dirty="0"/>
          </a:p>
          <a:p>
            <a:r>
              <a:rPr lang="zh-CN" altLang="en-US" sz="3300" b="1" dirty="0"/>
              <a:t>反对的人也多。</a:t>
            </a:r>
          </a:p>
          <a:p>
            <a:endParaRPr lang="en-US" altLang="zh-CN" sz="3300" b="1" dirty="0"/>
          </a:p>
          <a:p>
            <a:r>
              <a:rPr lang="zh-CN" altLang="en-US" sz="3300" b="1" dirty="0"/>
              <a:t>哥林多后书</a:t>
            </a:r>
            <a:r>
              <a:rPr lang="en-US" altLang="zh-CN" sz="3300" b="1" dirty="0"/>
              <a:t>2</a:t>
            </a:r>
            <a:r>
              <a:rPr lang="zh-CN" altLang="en-US" sz="3300" b="1" dirty="0"/>
              <a:t>：</a:t>
            </a:r>
            <a:r>
              <a:rPr lang="en-US" altLang="zh-CN" sz="3300" b="1" dirty="0"/>
              <a:t>12</a:t>
            </a:r>
            <a:r>
              <a:rPr lang="zh-CN" altLang="en-US" sz="3300" b="1" dirty="0"/>
              <a:t>我从前为基督的福音到了特</a:t>
            </a:r>
            <a:endParaRPr lang="en-US" altLang="zh-CN" sz="3300" b="1" dirty="0"/>
          </a:p>
          <a:p>
            <a:r>
              <a:rPr lang="zh-CN" altLang="en-US" sz="3300" b="1" dirty="0"/>
              <a:t>罗亚，主也给我</a:t>
            </a:r>
            <a:r>
              <a:rPr lang="zh-CN" altLang="en-US" sz="3300" b="1" dirty="0">
                <a:solidFill>
                  <a:srgbClr val="FF0000"/>
                </a:solidFill>
              </a:rPr>
              <a:t>开了门</a:t>
            </a:r>
            <a:r>
              <a:rPr lang="zh-CN" altLang="en-US" sz="3300" b="1" dirty="0"/>
              <a:t>。</a:t>
            </a:r>
            <a:endParaRPr lang="en-US" altLang="zh-CN" sz="3300" b="1" dirty="0"/>
          </a:p>
          <a:p>
            <a:endParaRPr lang="en-US" altLang="zh-CN" sz="3300" b="1" dirty="0"/>
          </a:p>
          <a:p>
            <a:r>
              <a:rPr lang="zh-CN" altLang="en-US" sz="3300" b="1" dirty="0"/>
              <a:t>歌罗西书</a:t>
            </a:r>
            <a:r>
              <a:rPr lang="en-US" altLang="zh-CN" sz="3300" b="1" dirty="0"/>
              <a:t>4:3</a:t>
            </a:r>
            <a:r>
              <a:rPr lang="zh-CN" altLang="en-US" sz="3300" b="1" dirty="0"/>
              <a:t>也要为我们祷告，求神给我们</a:t>
            </a:r>
            <a:r>
              <a:rPr lang="zh-CN" altLang="en-US" sz="3300" b="1" dirty="0">
                <a:solidFill>
                  <a:srgbClr val="FF0000"/>
                </a:solidFill>
              </a:rPr>
              <a:t>开</a:t>
            </a:r>
            <a:endParaRPr lang="en-US" altLang="zh-CN" sz="3300" b="1" dirty="0">
              <a:solidFill>
                <a:srgbClr val="FF0000"/>
              </a:solidFill>
            </a:endParaRPr>
          </a:p>
          <a:p>
            <a:r>
              <a:rPr lang="zh-CN" altLang="en-US" sz="3300" b="1" dirty="0">
                <a:solidFill>
                  <a:srgbClr val="FF0000"/>
                </a:solidFill>
              </a:rPr>
              <a:t>传道的门</a:t>
            </a:r>
            <a:r>
              <a:rPr lang="zh-CN" altLang="en-US" sz="3300" b="1" dirty="0"/>
              <a:t>，能以讲基督的奥秘</a:t>
            </a:r>
            <a:endParaRPr lang="en-US" sz="33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57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745578"/>
            <a:ext cx="7886700" cy="4351337"/>
          </a:xfrm>
        </p:spPr>
        <p:txBody>
          <a:bodyPr/>
          <a:lstStyle/>
          <a:p>
            <a:r>
              <a:rPr lang="zh-CN" altLang="en-US" sz="3200" b="1" dirty="0"/>
              <a:t>约翰福音</a:t>
            </a:r>
            <a:r>
              <a:rPr lang="en-US" altLang="zh-CN" sz="3200" b="1" dirty="0"/>
              <a:t>8:44</a:t>
            </a:r>
            <a:r>
              <a:rPr lang="zh-CN" altLang="en-US" sz="3200" b="1" dirty="0">
                <a:solidFill>
                  <a:srgbClr val="FF0000"/>
                </a:solidFill>
              </a:rPr>
              <a:t>你们是出于你们的父魔鬼</a:t>
            </a:r>
            <a:r>
              <a:rPr lang="zh-CN" altLang="en-US" sz="3200" b="1" dirty="0"/>
              <a:t>，你们父的私欲，你们偏要行，他从起初是杀人的，不守真理。因他心里没有真理，他说谎是出于自己，因他本来是说谎的，也是说谎之人的父。</a:t>
            </a:r>
            <a:endParaRPr lang="en-US" altLang="zh-CN" sz="3200" b="1" dirty="0"/>
          </a:p>
          <a:p>
            <a:r>
              <a:rPr lang="zh-CN" altLang="en-US" sz="3200" b="1" dirty="0"/>
              <a:t>约翰一书</a:t>
            </a:r>
            <a:r>
              <a:rPr lang="en-US" altLang="zh-CN" sz="3200" b="1" dirty="0"/>
              <a:t>5:19</a:t>
            </a:r>
            <a:r>
              <a:rPr lang="zh-CN" altLang="en-US" sz="3200" b="1" dirty="0"/>
              <a:t>我们知道我们是属神的，</a:t>
            </a:r>
            <a:r>
              <a:rPr lang="zh-CN" altLang="en-US" sz="3200" b="1" dirty="0">
                <a:solidFill>
                  <a:srgbClr val="FF0000"/>
                </a:solidFill>
              </a:rPr>
              <a:t>全世界都卧在那恶者手下。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7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698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5</a:t>
            </a:r>
            <a:r>
              <a:rPr lang="zh-CN" altLang="en-US" sz="3200" b="1" dirty="0"/>
              <a:t>当我们死在过犯中的时候，便叫我们与基督一同活过来。（你们得救是本乎恩）</a:t>
            </a:r>
          </a:p>
          <a:p>
            <a:pPr marL="0" indent="0">
              <a:buNone/>
            </a:pPr>
            <a:r>
              <a:rPr lang="en-US" altLang="zh-CN" sz="3200" b="1" dirty="0"/>
              <a:t>6</a:t>
            </a:r>
            <a:r>
              <a:rPr lang="zh-CN" altLang="en-US" sz="3200" b="1" dirty="0"/>
              <a:t>祂又叫我们与基督耶稣一同复活，一同坐在天上，</a:t>
            </a:r>
          </a:p>
          <a:p>
            <a:pPr marL="0" indent="0"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>
                <a:solidFill>
                  <a:srgbClr val="FF0000"/>
                </a:solidFill>
              </a:rPr>
              <a:t>要将祂极丰富的恩典</a:t>
            </a:r>
            <a:r>
              <a:rPr lang="zh-CN" altLang="en-US" sz="3200" b="1" dirty="0"/>
              <a:t>，就是祂在基督耶稣里向我们所施的恩慈，显明给后来的世代看。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35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00703" cy="931659"/>
          </a:xfrm>
        </p:spPr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78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8</a:t>
            </a:r>
            <a:r>
              <a:rPr lang="zh-CN" altLang="en-US" sz="3200" b="1" dirty="0"/>
              <a:t>我本来比众圣徒中最小的还小。然而他还赐我这恩典，叫我把基督那测不透的丰富，传给外邦人。</a:t>
            </a:r>
          </a:p>
          <a:p>
            <a:pPr marL="0" indent="0">
              <a:buNone/>
            </a:pPr>
            <a:r>
              <a:rPr lang="en-US" altLang="zh-CN" sz="3200" b="1" dirty="0"/>
              <a:t>9</a:t>
            </a:r>
            <a:r>
              <a:rPr lang="zh-CN" altLang="en-US" sz="3200" b="1" dirty="0"/>
              <a:t>又使众人都明白，这历代以来隐藏在创造万物之神里的奥秘，是如何安排的。</a:t>
            </a:r>
          </a:p>
          <a:p>
            <a:pPr marL="0" indent="0">
              <a:buNone/>
            </a:pPr>
            <a:r>
              <a:rPr lang="en-US" altLang="zh-CN" sz="3200" b="1" dirty="0"/>
              <a:t>10</a:t>
            </a:r>
            <a:r>
              <a:rPr lang="zh-CN" altLang="en-US" sz="3200" b="1" dirty="0"/>
              <a:t>为要借着教会使天上执政的，掌权的，现在得</a:t>
            </a:r>
            <a:r>
              <a:rPr lang="zh-CN" altLang="en-US" sz="3200" b="1" dirty="0">
                <a:solidFill>
                  <a:srgbClr val="FF0000"/>
                </a:solidFill>
              </a:rPr>
              <a:t>知神百般的智慧</a:t>
            </a:r>
            <a:r>
              <a:rPr lang="zh-CN" altLang="en-US" sz="3200" b="1" dirty="0"/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95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8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18</a:t>
            </a:r>
            <a:r>
              <a:rPr lang="zh-CN" altLang="en-US" sz="3200" b="1" dirty="0"/>
              <a:t>我想现在的苦楚，若比起将来</a:t>
            </a:r>
            <a:r>
              <a:rPr lang="zh-CN" altLang="en-US" sz="3200" b="1" dirty="0">
                <a:solidFill>
                  <a:srgbClr val="FF0000"/>
                </a:solidFill>
              </a:rPr>
              <a:t>要显于我们的荣耀</a:t>
            </a:r>
            <a:r>
              <a:rPr lang="zh-CN" altLang="en-US" sz="3200" b="1" dirty="0"/>
              <a:t>，就不足介意了。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727699" cy="893306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20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117599"/>
            <a:ext cx="8476343" cy="51380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3000" b="1" dirty="0"/>
              <a:t>11</a:t>
            </a:r>
            <a:r>
              <a:rPr lang="zh-CN" altLang="en-US" sz="3000" b="1" dirty="0"/>
              <a:t>我又看见一个白色的大宝座，与坐在上面的。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从他面前天地都逃避，再无可见之处了。</a:t>
            </a:r>
          </a:p>
          <a:p>
            <a:pPr marL="0" indent="0">
              <a:buNone/>
            </a:pPr>
            <a:r>
              <a:rPr lang="en-US" altLang="zh-CN" sz="3000" b="1" dirty="0"/>
              <a:t>12</a:t>
            </a:r>
            <a:r>
              <a:rPr lang="zh-CN" altLang="en-US" sz="3000" b="1" dirty="0"/>
              <a:t>我又看见死了的人，无论大小，都站在宝座前。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案卷展开了。并且另有一卷展开，就是生命册。死了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的人都凭着这些案卷所记载的，照他们所行的受审判。</a:t>
            </a:r>
          </a:p>
          <a:p>
            <a:pPr marL="0" indent="0">
              <a:buNone/>
            </a:pPr>
            <a:r>
              <a:rPr lang="en-US" altLang="zh-CN" sz="3000" b="1" dirty="0"/>
              <a:t>13</a:t>
            </a:r>
            <a:r>
              <a:rPr lang="zh-CN" altLang="en-US" sz="3000" b="1" dirty="0"/>
              <a:t>于是海交出其中的死人。死亡和阴间也交出其中的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死人。他们都照各人所行的受审判。</a:t>
            </a:r>
          </a:p>
          <a:p>
            <a:pPr marL="0" indent="0">
              <a:buNone/>
            </a:pPr>
            <a:r>
              <a:rPr lang="en-US" altLang="zh-CN" sz="3000" b="1" dirty="0"/>
              <a:t>14</a:t>
            </a:r>
            <a:r>
              <a:rPr lang="zh-CN" altLang="en-US" sz="3000" b="1" dirty="0"/>
              <a:t>死亡和阴间也被扔在火湖里。</a:t>
            </a:r>
            <a:r>
              <a:rPr lang="zh-CN" altLang="en-US" sz="3000" b="1" dirty="0">
                <a:solidFill>
                  <a:srgbClr val="FF0000"/>
                </a:solidFill>
              </a:rPr>
              <a:t>这火湖就是第二次的</a:t>
            </a:r>
            <a:endParaRPr lang="en-US" altLang="zh-CN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000" b="1" dirty="0">
                <a:solidFill>
                  <a:srgbClr val="FF0000"/>
                </a:solidFill>
              </a:rPr>
              <a:t>死。</a:t>
            </a:r>
          </a:p>
          <a:p>
            <a:pPr marL="0" indent="0">
              <a:buNone/>
            </a:pPr>
            <a:r>
              <a:rPr lang="en-US" altLang="zh-CN" sz="3000" b="1" dirty="0"/>
              <a:t>15</a:t>
            </a:r>
            <a:r>
              <a:rPr lang="zh-CN" altLang="en-US" sz="3000" b="1" dirty="0"/>
              <a:t>若有人名字没记在生命册上，他就被扔在火湖里。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08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/>
          <a:lstStyle/>
          <a:p>
            <a:pPr algn="ctr"/>
            <a:r>
              <a:rPr lang="zh-CN" altLang="en-US" b="1" dirty="0"/>
              <a:t>彼得前书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02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5</a:t>
            </a:r>
            <a:r>
              <a:rPr lang="zh-CN" altLang="en-US" sz="3200" b="1" dirty="0"/>
              <a:t>你们这因信蒙神能力保守的人，必能得着所预备，到末世要显现的救恩。</a:t>
            </a:r>
          </a:p>
          <a:p>
            <a:pPr marL="0" indent="0">
              <a:buNone/>
            </a:pPr>
            <a:r>
              <a:rPr lang="en-US" altLang="zh-CN" sz="3200" b="1" dirty="0"/>
              <a:t>6</a:t>
            </a:r>
            <a:r>
              <a:rPr lang="zh-CN" altLang="en-US" sz="3200" b="1" dirty="0"/>
              <a:t>因此，你们是大有喜乐，但如今，在百般的试炼中暂时忧愁。</a:t>
            </a:r>
          </a:p>
          <a:p>
            <a:pPr marL="0" indent="0"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叫你们的</a:t>
            </a:r>
            <a:r>
              <a:rPr lang="zh-CN" altLang="en-US" sz="3200" b="1" dirty="0">
                <a:solidFill>
                  <a:srgbClr val="FF0000"/>
                </a:solidFill>
              </a:rPr>
              <a:t>信心既被试验，就比那被火试验，仍然能坏的金子，更显宝贵。</a:t>
            </a:r>
            <a:r>
              <a:rPr lang="zh-CN" altLang="en-US" sz="3200" b="1" dirty="0"/>
              <a:t>可以在耶稣基督显现的时候，得着称赞，荣耀，尊贵。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8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/>
          <a:lstStyle/>
          <a:p>
            <a:pPr algn="ctr"/>
            <a:r>
              <a:rPr lang="zh-CN" altLang="en-US" b="1" dirty="0"/>
              <a:t>约伯记</a:t>
            </a:r>
            <a:r>
              <a:rPr lang="en-US" altLang="zh-CN" b="1" dirty="0"/>
              <a:t>36:15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589"/>
            <a:ext cx="7886700" cy="4351338"/>
          </a:xfrm>
        </p:spPr>
        <p:txBody>
          <a:bodyPr/>
          <a:lstStyle/>
          <a:p>
            <a:r>
              <a:rPr lang="zh-CN" altLang="en-US" sz="3200" b="1" dirty="0"/>
              <a:t>神借着困苦</a:t>
            </a:r>
            <a:r>
              <a:rPr lang="zh-CN" altLang="en-US" sz="3200" b="1" dirty="0">
                <a:solidFill>
                  <a:srgbClr val="FF0000"/>
                </a:solidFill>
              </a:rPr>
              <a:t>救拔</a:t>
            </a:r>
            <a:r>
              <a:rPr lang="zh-CN" altLang="en-US" sz="3200" b="1" dirty="0"/>
              <a:t>困苦人，趁他们</a:t>
            </a:r>
            <a:r>
              <a:rPr lang="zh-CN" altLang="en-US" sz="3200" b="1" dirty="0">
                <a:solidFill>
                  <a:srgbClr val="FF0000"/>
                </a:solidFill>
              </a:rPr>
              <a:t>受欺压</a:t>
            </a:r>
            <a:r>
              <a:rPr lang="zh-CN" altLang="en-US" sz="3200" b="1" dirty="0"/>
              <a:t>，开通他们的耳朵。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21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3A7B2D14-BD16-4D54-B75E-4D5A8DA4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55" y="-96986"/>
            <a:ext cx="9273310" cy="695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9ECA3E-0E81-488B-A1DD-852CA0CE837A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9144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1DA87F1-D73B-4858-8874-8F51615F90E9}"/>
              </a:ext>
            </a:extLst>
          </p:cNvPr>
          <p:cNvSpPr txBox="1"/>
          <p:nvPr/>
        </p:nvSpPr>
        <p:spPr>
          <a:xfrm flipH="1">
            <a:off x="-20813" y="1190790"/>
            <a:ext cx="553998" cy="2823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使徒时代教会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87299-16AD-4D68-9731-440388BB7FBC}"/>
              </a:ext>
            </a:extLst>
          </p:cNvPr>
          <p:cNvSpPr txBox="1"/>
          <p:nvPr/>
        </p:nvSpPr>
        <p:spPr>
          <a:xfrm flipH="1">
            <a:off x="373306" y="1190790"/>
            <a:ext cx="553998" cy="1626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以弗所教会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BD7F74-54EC-458E-85A1-888C0807DE01}"/>
              </a:ext>
            </a:extLst>
          </p:cNvPr>
          <p:cNvSpPr txBox="1"/>
          <p:nvPr/>
        </p:nvSpPr>
        <p:spPr>
          <a:xfrm>
            <a:off x="938941" y="1190790"/>
            <a:ext cx="553998" cy="18402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士每教会</a:t>
            </a: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14193-63D5-40B9-82F7-DA5987AD6423}"/>
              </a:ext>
            </a:extLst>
          </p:cNvPr>
          <p:cNvSpPr txBox="1"/>
          <p:nvPr/>
        </p:nvSpPr>
        <p:spPr>
          <a:xfrm flipH="1">
            <a:off x="1858275" y="1198785"/>
            <a:ext cx="553998" cy="19758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别迦摩教会</a:t>
            </a:r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837509-C58B-4E6B-A5DB-A72459EEC839}"/>
              </a:ext>
            </a:extLst>
          </p:cNvPr>
          <p:cNvSpPr txBox="1"/>
          <p:nvPr/>
        </p:nvSpPr>
        <p:spPr>
          <a:xfrm>
            <a:off x="2754683" y="1227731"/>
            <a:ext cx="553998" cy="1946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推雅推喇教会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E62B94-DCEA-4213-8E17-5D71294095B1}"/>
              </a:ext>
            </a:extLst>
          </p:cNvPr>
          <p:cNvSpPr txBox="1"/>
          <p:nvPr/>
        </p:nvSpPr>
        <p:spPr>
          <a:xfrm flipH="1">
            <a:off x="5285916" y="1171789"/>
            <a:ext cx="553998" cy="1610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撒狄教会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14F53-A366-4481-962B-2F6CF7CE0B6B}"/>
              </a:ext>
            </a:extLst>
          </p:cNvPr>
          <p:cNvSpPr txBox="1"/>
          <p:nvPr/>
        </p:nvSpPr>
        <p:spPr>
          <a:xfrm>
            <a:off x="6879756" y="1190790"/>
            <a:ext cx="553998" cy="20028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非拉铁非教会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086C53-D511-4125-980A-C11ED5C745FD}"/>
              </a:ext>
            </a:extLst>
          </p:cNvPr>
          <p:cNvSpPr txBox="1"/>
          <p:nvPr/>
        </p:nvSpPr>
        <p:spPr>
          <a:xfrm>
            <a:off x="7688282" y="1227731"/>
            <a:ext cx="553998" cy="17742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老底嘉教会</a:t>
            </a:r>
            <a:endParaRPr lang="en-US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364880-943F-4917-9CAD-8BFCD65C332F}"/>
              </a:ext>
            </a:extLst>
          </p:cNvPr>
          <p:cNvSpPr txBox="1"/>
          <p:nvPr/>
        </p:nvSpPr>
        <p:spPr>
          <a:xfrm>
            <a:off x="8590002" y="1190790"/>
            <a:ext cx="553998" cy="1051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主再来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352DEB-0D1C-4688-B46C-80BDA71C01B2}"/>
              </a:ext>
            </a:extLst>
          </p:cNvPr>
          <p:cNvCxnSpPr>
            <a:cxnSpLocks/>
          </p:cNvCxnSpPr>
          <p:nvPr/>
        </p:nvCxnSpPr>
        <p:spPr>
          <a:xfrm>
            <a:off x="3060270" y="3422924"/>
            <a:ext cx="0" cy="12227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F36BC8-2D49-4D0F-8693-A13EB0E6BA9F}"/>
              </a:ext>
            </a:extLst>
          </p:cNvPr>
          <p:cNvCxnSpPr>
            <a:cxnSpLocks/>
          </p:cNvCxnSpPr>
          <p:nvPr/>
        </p:nvCxnSpPr>
        <p:spPr>
          <a:xfrm>
            <a:off x="3060270" y="4645626"/>
            <a:ext cx="6083730" cy="216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FEBCF4-1BE3-4875-BC00-5E77BCB7F6FD}"/>
              </a:ext>
            </a:extLst>
          </p:cNvPr>
          <p:cNvCxnSpPr>
            <a:cxnSpLocks/>
          </p:cNvCxnSpPr>
          <p:nvPr/>
        </p:nvCxnSpPr>
        <p:spPr>
          <a:xfrm flipH="1">
            <a:off x="5562914" y="3424343"/>
            <a:ext cx="2" cy="1065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9CC491-C1EA-480D-A99D-D06ED3461A08}"/>
              </a:ext>
            </a:extLst>
          </p:cNvPr>
          <p:cNvCxnSpPr>
            <a:cxnSpLocks/>
          </p:cNvCxnSpPr>
          <p:nvPr/>
        </p:nvCxnSpPr>
        <p:spPr>
          <a:xfrm>
            <a:off x="7207989" y="3452080"/>
            <a:ext cx="0" cy="7572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16B44A5-CC73-4F22-8F67-00212C61BB34}"/>
              </a:ext>
            </a:extLst>
          </p:cNvPr>
          <p:cNvCxnSpPr>
            <a:cxnSpLocks/>
          </p:cNvCxnSpPr>
          <p:nvPr/>
        </p:nvCxnSpPr>
        <p:spPr>
          <a:xfrm>
            <a:off x="7965281" y="3427363"/>
            <a:ext cx="0" cy="5641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6BE6AE1-58A3-492D-97EC-05347881B93E}"/>
              </a:ext>
            </a:extLst>
          </p:cNvPr>
          <p:cNvCxnSpPr>
            <a:cxnSpLocks/>
          </p:cNvCxnSpPr>
          <p:nvPr/>
        </p:nvCxnSpPr>
        <p:spPr>
          <a:xfrm>
            <a:off x="5562914" y="4467788"/>
            <a:ext cx="3581086" cy="215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5C59579-78EF-4BDF-95D8-C96B5B9C9131}"/>
              </a:ext>
            </a:extLst>
          </p:cNvPr>
          <p:cNvCxnSpPr>
            <a:cxnSpLocks/>
          </p:cNvCxnSpPr>
          <p:nvPr/>
        </p:nvCxnSpPr>
        <p:spPr>
          <a:xfrm>
            <a:off x="7207989" y="4209356"/>
            <a:ext cx="1936011" cy="293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AA5C2C-C8C6-4450-9A7E-164766D898FB}"/>
              </a:ext>
            </a:extLst>
          </p:cNvPr>
          <p:cNvCxnSpPr>
            <a:cxnSpLocks/>
          </p:cNvCxnSpPr>
          <p:nvPr/>
        </p:nvCxnSpPr>
        <p:spPr>
          <a:xfrm>
            <a:off x="7965282" y="3989424"/>
            <a:ext cx="1178719" cy="253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EABF41-5EDE-46F7-B26B-A9698416675E}"/>
              </a:ext>
            </a:extLst>
          </p:cNvPr>
          <p:cNvSpPr txBox="1"/>
          <p:nvPr/>
        </p:nvSpPr>
        <p:spPr>
          <a:xfrm flipH="1">
            <a:off x="3325901" y="1463989"/>
            <a:ext cx="461665" cy="15670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en-US" b="1" dirty="0"/>
              <a:t>直等到我来</a:t>
            </a:r>
            <a:r>
              <a:rPr lang="en-US" altLang="zh-CN" b="1" dirty="0"/>
              <a:t>)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7F168-C062-4A21-9C62-DE7C23040875}"/>
              </a:ext>
            </a:extLst>
          </p:cNvPr>
          <p:cNvSpPr txBox="1"/>
          <p:nvPr/>
        </p:nvSpPr>
        <p:spPr>
          <a:xfrm flipH="1">
            <a:off x="5782565" y="1261313"/>
            <a:ext cx="461665" cy="18618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en-US" b="1" dirty="0"/>
              <a:t>我必临到你那里</a:t>
            </a:r>
            <a:r>
              <a:rPr lang="en-US" altLang="zh-CN" b="1" dirty="0"/>
              <a:t>)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03F68-4C48-4525-BB28-875BDE479804}"/>
              </a:ext>
            </a:extLst>
          </p:cNvPr>
          <p:cNvSpPr txBox="1"/>
          <p:nvPr/>
        </p:nvSpPr>
        <p:spPr>
          <a:xfrm>
            <a:off x="7283589" y="1306107"/>
            <a:ext cx="461665" cy="18075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en-US" b="1" dirty="0"/>
              <a:t>我必快来</a:t>
            </a:r>
            <a:r>
              <a:rPr lang="en-US" altLang="zh-CN" b="1" dirty="0"/>
              <a:t>)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07218-6C2A-4F80-B871-E9566BADE777}"/>
              </a:ext>
            </a:extLst>
          </p:cNvPr>
          <p:cNvSpPr txBox="1"/>
          <p:nvPr/>
        </p:nvSpPr>
        <p:spPr>
          <a:xfrm>
            <a:off x="8083075" y="1322840"/>
            <a:ext cx="461665" cy="18157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en-US" b="1" dirty="0"/>
              <a:t>我站在门外叩门</a:t>
            </a:r>
            <a:r>
              <a:rPr lang="en-US" altLang="zh-CN" b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9522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612461"/>
            <a:ext cx="7886700" cy="4351338"/>
          </a:xfrm>
        </p:spPr>
        <p:txBody>
          <a:bodyPr/>
          <a:lstStyle/>
          <a:p>
            <a:r>
              <a:rPr lang="zh-CN" altLang="en-US" sz="3200" b="1" dirty="0"/>
              <a:t>总结</a:t>
            </a:r>
            <a:r>
              <a:rPr lang="en-US" altLang="zh-CN" sz="3200" b="1" dirty="0"/>
              <a:t>:</a:t>
            </a:r>
          </a:p>
          <a:p>
            <a:r>
              <a:rPr lang="zh-CN" altLang="en-US" sz="3200" b="1" dirty="0"/>
              <a:t>我是</a:t>
            </a:r>
            <a:r>
              <a:rPr lang="en-US" altLang="zh-CN" sz="3200" b="1" dirty="0"/>
              <a:t>……</a:t>
            </a:r>
          </a:p>
          <a:p>
            <a:r>
              <a:rPr lang="zh-CN" altLang="en-US" sz="3200" b="1" dirty="0"/>
              <a:t>我知道</a:t>
            </a:r>
            <a:r>
              <a:rPr lang="en-US" altLang="zh-CN" sz="3200" b="1" dirty="0"/>
              <a:t>……</a:t>
            </a:r>
          </a:p>
          <a:p>
            <a:r>
              <a:rPr lang="zh-CN" altLang="en-US" sz="3200" b="1" dirty="0"/>
              <a:t>主勉励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责备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警告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并呼吁悔改</a:t>
            </a:r>
            <a:r>
              <a:rPr lang="en-US" altLang="zh-CN" sz="3200" b="1" dirty="0"/>
              <a:t>……</a:t>
            </a:r>
          </a:p>
          <a:p>
            <a:r>
              <a:rPr lang="zh-CN" altLang="en-US" sz="3200" b="1" dirty="0"/>
              <a:t>对众教会得胜者的呼召和应许</a:t>
            </a:r>
            <a:r>
              <a:rPr lang="en-US" altLang="zh-CN" sz="3200" b="1" dirty="0"/>
              <a:t>……</a:t>
            </a:r>
          </a:p>
          <a:p>
            <a:r>
              <a:rPr lang="zh-CN" altLang="en-US" sz="3200" b="1" dirty="0"/>
              <a:t>圣灵向众教会所说的话，凡有耳的，就应当听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08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320040"/>
            <a:ext cx="858012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</a:rPr>
              <a:t>所以应当回想你是从哪里坠落的，并</a:t>
            </a:r>
            <a:r>
              <a:rPr lang="zh-CN" altLang="en-US" b="1" dirty="0">
                <a:solidFill>
                  <a:srgbClr val="FF0000"/>
                </a:solidFill>
              </a:rPr>
              <a:t>要悔改</a:t>
            </a:r>
            <a:r>
              <a:rPr lang="zh-CN" altLang="en-US" b="1" dirty="0">
                <a:solidFill>
                  <a:srgbClr val="0070C0"/>
                </a:solidFill>
              </a:rPr>
              <a:t>，行起初所行的事。你若不悔改，我就临到你那里，把你的灯台从原处挪去。</a:t>
            </a:r>
            <a:r>
              <a:rPr lang="en-US" altLang="zh-CN" b="1" dirty="0">
                <a:solidFill>
                  <a:srgbClr val="0070C0"/>
                </a:solidFill>
              </a:rPr>
              <a:t>(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对以弗所教会</a:t>
            </a:r>
            <a:r>
              <a:rPr lang="en-US" altLang="zh-CN" b="1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所以你</a:t>
            </a:r>
            <a:r>
              <a:rPr lang="zh-CN" altLang="en-US" b="1" dirty="0">
                <a:solidFill>
                  <a:srgbClr val="FF0000"/>
                </a:solidFill>
              </a:rPr>
              <a:t>当悔改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。若不悔改，我就快临到你那里，用我口中的剑，攻击他们。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别迦摩教会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zh-CN" altLang="en-US" b="1" dirty="0"/>
              <a:t>我</a:t>
            </a:r>
            <a:r>
              <a:rPr lang="zh-CN" altLang="en-US" b="1" dirty="0">
                <a:solidFill>
                  <a:srgbClr val="FF0000"/>
                </a:solidFill>
              </a:rPr>
              <a:t>曾给她悔改的机会，她却不肯悔改她的淫行</a:t>
            </a:r>
            <a:r>
              <a:rPr lang="zh-CN" altLang="en-US" b="1" dirty="0"/>
              <a:t>。看哪，我要叫她病卧在床，那些与她行淫的人，若不悔改所行的，我也要叫他们同受大患难。</a:t>
            </a:r>
            <a:r>
              <a:rPr lang="en-US" altLang="zh-CN" b="1" dirty="0"/>
              <a:t>(</a:t>
            </a:r>
            <a:r>
              <a:rPr lang="zh-CN" altLang="en-US" b="1" dirty="0"/>
              <a:t>推雅推喇教会</a:t>
            </a:r>
            <a:r>
              <a:rPr lang="en-US" altLang="zh-CN" b="1" dirty="0"/>
              <a:t>)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所以要回想你是怎样领受，怎样听见的。又要遵守，并</a:t>
            </a:r>
            <a:r>
              <a:rPr lang="zh-CN" altLang="en-US" b="1" dirty="0">
                <a:solidFill>
                  <a:srgbClr val="FF0000"/>
                </a:solidFill>
              </a:rPr>
              <a:t>要悔改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。若不儆醒，我必临到你那里如同贼一样。我几时临到，你也决不能知道。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撒狄教会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7030A0"/>
                </a:solidFill>
              </a:rPr>
              <a:t>凡我所疼爱的，我就责备管教他。所以你要发热心，也</a:t>
            </a:r>
            <a:r>
              <a:rPr lang="zh-CN" altLang="en-US" b="1" dirty="0">
                <a:solidFill>
                  <a:srgbClr val="FF0000"/>
                </a:solidFill>
              </a:rPr>
              <a:t>要悔改</a:t>
            </a:r>
            <a:r>
              <a:rPr lang="zh-CN" altLang="en-US" b="1" dirty="0">
                <a:solidFill>
                  <a:srgbClr val="7030A0"/>
                </a:solidFill>
              </a:rPr>
              <a:t>。</a:t>
            </a:r>
            <a:r>
              <a:rPr lang="en-US" altLang="zh-CN" b="1" dirty="0">
                <a:solidFill>
                  <a:srgbClr val="7030A0"/>
                </a:solidFill>
              </a:rPr>
              <a:t>(</a:t>
            </a:r>
            <a:r>
              <a:rPr lang="zh-CN" altLang="en-US" b="1" dirty="0">
                <a:solidFill>
                  <a:srgbClr val="7030A0"/>
                </a:solidFill>
              </a:rPr>
              <a:t>老底嘉教会 </a:t>
            </a:r>
            <a:r>
              <a:rPr lang="en-US" altLang="zh-CN" b="1" dirty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50917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EA58C-1CDC-4E79-81B6-21DAE8E7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82340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8886" y="368016"/>
            <a:ext cx="7903675" cy="5625377"/>
          </a:xfrm>
        </p:spPr>
        <p:txBody>
          <a:bodyPr>
            <a:normAutofit fontScale="92500"/>
          </a:bodyPr>
          <a:lstStyle/>
          <a:p>
            <a:r>
              <a:rPr lang="zh-CN" altLang="en-US" sz="3500" b="1" dirty="0"/>
              <a:t>使徒行传</a:t>
            </a:r>
            <a:r>
              <a:rPr lang="en-US" altLang="zh-CN" sz="3500" b="1" dirty="0"/>
              <a:t>20:28</a:t>
            </a:r>
            <a:r>
              <a:rPr lang="zh-CN" altLang="en-US" sz="3500" b="1" dirty="0"/>
              <a:t>圣灵立你们作全群的监督，你们就当为自己谨慎，也为全群谨慎，牧养神的</a:t>
            </a:r>
            <a:r>
              <a:rPr lang="zh-CN" altLang="en-US" sz="3500" b="1" dirty="0">
                <a:solidFill>
                  <a:srgbClr val="FF0000"/>
                </a:solidFill>
              </a:rPr>
              <a:t>教会</a:t>
            </a:r>
            <a:r>
              <a:rPr lang="zh-CN" altLang="en-US" sz="3500" b="1" dirty="0"/>
              <a:t>，就</a:t>
            </a:r>
            <a:r>
              <a:rPr lang="zh-CN" altLang="en-US" sz="3500" b="1" dirty="0">
                <a:solidFill>
                  <a:srgbClr val="FF0000"/>
                </a:solidFill>
              </a:rPr>
              <a:t>是祂用自己血所买来的</a:t>
            </a:r>
            <a:r>
              <a:rPr lang="zh-CN" altLang="en-US" sz="3500" b="1" dirty="0"/>
              <a:t>。</a:t>
            </a:r>
            <a:endParaRPr lang="en-US" altLang="zh-CN" sz="3500" b="1" dirty="0"/>
          </a:p>
          <a:p>
            <a:endParaRPr lang="en-US" altLang="zh-CN" sz="3500" b="1" dirty="0"/>
          </a:p>
          <a:p>
            <a:r>
              <a:rPr lang="zh-CN" altLang="en-US" sz="3500" b="1" dirty="0"/>
              <a:t>以弗所书</a:t>
            </a:r>
            <a:r>
              <a:rPr lang="en-US" altLang="zh-CN" sz="3500" b="1" dirty="0"/>
              <a:t>1:23</a:t>
            </a:r>
            <a:r>
              <a:rPr lang="zh-CN" altLang="en-US" sz="3500" b="1" dirty="0">
                <a:solidFill>
                  <a:srgbClr val="FF0000"/>
                </a:solidFill>
              </a:rPr>
              <a:t>教会</a:t>
            </a:r>
            <a:r>
              <a:rPr lang="zh-CN" altLang="en-US" sz="3500" b="1" dirty="0"/>
              <a:t>是</a:t>
            </a:r>
            <a:r>
              <a:rPr lang="zh-CN" altLang="en-US" sz="3500" b="1" dirty="0">
                <a:solidFill>
                  <a:srgbClr val="FF0000"/>
                </a:solidFill>
              </a:rPr>
              <a:t>祂的身体</a:t>
            </a:r>
            <a:r>
              <a:rPr lang="zh-CN" altLang="en-US" sz="3500" b="1" dirty="0"/>
              <a:t>，是那充满万有者所充满的。</a:t>
            </a:r>
            <a:endParaRPr lang="en-US" altLang="zh-CN" sz="3500" b="1" dirty="0"/>
          </a:p>
          <a:p>
            <a:endParaRPr lang="en-US" altLang="zh-CN" sz="3500" b="1" dirty="0"/>
          </a:p>
          <a:p>
            <a:r>
              <a:rPr lang="zh-CN" altLang="en-US" sz="3500" b="1" dirty="0"/>
              <a:t>以弗所书</a:t>
            </a:r>
            <a:r>
              <a:rPr lang="en-US" altLang="zh-CN" sz="3500" b="1" dirty="0"/>
              <a:t>3:10-11</a:t>
            </a:r>
            <a:r>
              <a:rPr lang="zh-CN" altLang="en-US" sz="3500" b="1" dirty="0"/>
              <a:t>为要借着</a:t>
            </a:r>
            <a:r>
              <a:rPr lang="zh-CN" altLang="en-US" sz="3500" b="1" dirty="0">
                <a:solidFill>
                  <a:srgbClr val="FF0000"/>
                </a:solidFill>
              </a:rPr>
              <a:t>教会</a:t>
            </a:r>
            <a:r>
              <a:rPr lang="zh-CN" altLang="en-US" sz="3500" b="1" dirty="0"/>
              <a:t>使天上执政的，掌权的，现在得知</a:t>
            </a:r>
            <a:r>
              <a:rPr lang="zh-CN" altLang="en-US" sz="3500" b="1" dirty="0">
                <a:solidFill>
                  <a:srgbClr val="FF0000"/>
                </a:solidFill>
              </a:rPr>
              <a:t>神百般的智慧</a:t>
            </a:r>
            <a:r>
              <a:rPr lang="zh-CN" altLang="en-US" sz="3500" b="1" dirty="0"/>
              <a:t>。这是照神从万世以前，在我们主基督耶稣里所定的旨意。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45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0F80893-6030-479C-A137-516786EE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412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创世记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26DF3-362D-480B-A1E8-2A3588A84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925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22</a:t>
            </a:r>
            <a:r>
              <a:rPr lang="zh-CN" altLang="en-US" sz="3200" b="1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3200" b="1" dirty="0"/>
              <a:t>23</a:t>
            </a:r>
            <a:r>
              <a:rPr lang="zh-CN" altLang="en-US" sz="3200" b="1" dirty="0"/>
              <a:t>耶和华神便</a:t>
            </a:r>
            <a:r>
              <a:rPr lang="zh-CN" altLang="en-US" sz="3200" b="1" dirty="0">
                <a:solidFill>
                  <a:srgbClr val="FF0000"/>
                </a:solidFill>
              </a:rPr>
              <a:t>打发他出伊甸园去</a:t>
            </a:r>
            <a:r>
              <a:rPr lang="zh-CN" altLang="en-US" sz="3200" b="1" dirty="0"/>
              <a:t>，耕种他所自出之土。</a:t>
            </a:r>
          </a:p>
          <a:p>
            <a:r>
              <a:rPr lang="en-US" altLang="zh-CN" sz="3200" b="1" dirty="0"/>
              <a:t>24</a:t>
            </a:r>
            <a:r>
              <a:rPr lang="zh-CN" altLang="en-US" sz="3200" b="1" dirty="0"/>
              <a:t>于是把他</a:t>
            </a:r>
            <a:r>
              <a:rPr lang="zh-CN" altLang="en-US" sz="3200" b="1" dirty="0">
                <a:solidFill>
                  <a:srgbClr val="FF0000"/>
                </a:solidFill>
              </a:rPr>
              <a:t>赶出去</a:t>
            </a:r>
            <a:r>
              <a:rPr lang="zh-CN" altLang="en-US" sz="3200" b="1" dirty="0"/>
              <a:t>了。又在伊甸园的东边安设基路伯和四面转动发火焰的剑，要把守生命树的道路。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53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9450" y="938385"/>
            <a:ext cx="7886700" cy="4351338"/>
          </a:xfrm>
        </p:spPr>
        <p:txBody>
          <a:bodyPr/>
          <a:lstStyle/>
          <a:p>
            <a:pPr algn="ctr"/>
            <a:r>
              <a:rPr lang="zh-CN" altLang="en-US" sz="3200" b="1" dirty="0"/>
              <a:t>天门久为初人闭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福路全凭圣子通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22302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EA58C-1CDC-4E79-81B6-21DAE8E7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7954035" cy="811824"/>
          </a:xfrm>
        </p:spPr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1:4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559" y="1176951"/>
            <a:ext cx="7886700" cy="4351338"/>
          </a:xfrm>
        </p:spPr>
        <p:txBody>
          <a:bodyPr/>
          <a:lstStyle/>
          <a:p>
            <a:r>
              <a:rPr lang="zh-CN" altLang="en-US" sz="3200" b="1" dirty="0"/>
              <a:t>就如神从创立世界以前，在基督里拣选了我们，使我们在祂面前成为圣洁，无有瑕疵。</a:t>
            </a:r>
            <a:endParaRPr lang="en-US" altLang="zh-CN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1838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8888" y="543365"/>
            <a:ext cx="7886700" cy="49545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b="1" dirty="0"/>
              <a:t>希伯来书</a:t>
            </a:r>
            <a:r>
              <a:rPr lang="en-US" altLang="zh-CN" sz="3200" b="1" dirty="0"/>
              <a:t>4:12</a:t>
            </a:r>
            <a:r>
              <a:rPr lang="zh-CN" altLang="en-US" sz="3200" b="1" dirty="0">
                <a:solidFill>
                  <a:srgbClr val="FF0000"/>
                </a:solidFill>
              </a:rPr>
              <a:t>神的道是活泼的，是有功效的，比一切两刃的剑更快</a:t>
            </a:r>
            <a:r>
              <a:rPr lang="zh-CN" altLang="en-US" sz="3200" b="1" dirty="0"/>
              <a:t>，甚至魂与灵，骨节与骨髓，都能刺入剖开，连心中的思念和主意，都能辨明。</a:t>
            </a:r>
          </a:p>
          <a:p>
            <a:pPr marL="0" indent="0">
              <a:buNone/>
            </a:pPr>
            <a:r>
              <a:rPr lang="en-US" altLang="zh-CN" sz="3200" b="1" dirty="0"/>
              <a:t>13</a:t>
            </a:r>
            <a:r>
              <a:rPr lang="zh-CN" altLang="en-US" sz="3200" b="1" dirty="0"/>
              <a:t>并且被造的，没有一样在祂面前不显然的。原来万物，在那与我们有关系的主眼前，都是赤露敞开的。</a:t>
            </a:r>
            <a:endParaRPr lang="en-US" altLang="zh-CN" sz="3200" b="1" dirty="0"/>
          </a:p>
          <a:p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以弗所书</a:t>
            </a:r>
            <a:r>
              <a:rPr lang="en-US" altLang="zh-CN" sz="3200" b="1" dirty="0"/>
              <a:t>6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17</a:t>
            </a:r>
            <a:r>
              <a:rPr lang="zh-CN" altLang="en-US" sz="3200" b="1" dirty="0"/>
              <a:t>并戴上救恩的头盔，拿着</a:t>
            </a:r>
            <a:r>
              <a:rPr lang="zh-CN" altLang="en-US" sz="3200" b="1" dirty="0">
                <a:solidFill>
                  <a:srgbClr val="FF0000"/>
                </a:solidFill>
              </a:rPr>
              <a:t>圣灵的宝剑，就是神的道。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23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EA58C-1CDC-4E79-81B6-21DAE8E7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诗篇</a:t>
            </a:r>
            <a:r>
              <a:rPr lang="en-US" altLang="zh-CN" b="1" dirty="0"/>
              <a:t>103:19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耶和华在天上</a:t>
            </a:r>
            <a:r>
              <a:rPr lang="zh-CN" altLang="en-US" sz="3200" b="1" dirty="0">
                <a:solidFill>
                  <a:srgbClr val="FF0000"/>
                </a:solidFill>
              </a:rPr>
              <a:t>立定宝座</a:t>
            </a:r>
            <a:r>
              <a:rPr lang="zh-CN" altLang="en-US" sz="3200" b="1" dirty="0"/>
              <a:t>。祂的权柄（原文作国）统管万有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1272912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EA58C-1CDC-4E79-81B6-21DAE8E7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以弗所书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50" y="1508754"/>
            <a:ext cx="7886700" cy="4351338"/>
          </a:xfrm>
        </p:spPr>
        <p:txBody>
          <a:bodyPr/>
          <a:lstStyle/>
          <a:p>
            <a:r>
              <a:rPr lang="en-US" altLang="zh-CN" sz="3200" b="1" dirty="0"/>
              <a:t>3:5</a:t>
            </a:r>
            <a:r>
              <a:rPr lang="zh-CN" altLang="en-US" sz="3200" b="1" dirty="0"/>
              <a:t> 这奥秘在以前的世代，没有叫人知道，像如今借着圣灵启示祂的圣使徒和先知一样。</a:t>
            </a:r>
            <a:br>
              <a:rPr lang="zh-CN" altLang="en-US" sz="3200" b="1" dirty="0"/>
            </a:br>
            <a:r>
              <a:rPr lang="en-US" altLang="zh-CN" sz="3200" b="1" dirty="0"/>
              <a:t>6</a:t>
            </a:r>
            <a:r>
              <a:rPr lang="zh-CN" altLang="en-US" sz="3200" b="1" dirty="0"/>
              <a:t>这奥秘就是</a:t>
            </a:r>
            <a:r>
              <a:rPr lang="zh-CN" altLang="en-US" sz="3200" b="1" dirty="0">
                <a:solidFill>
                  <a:srgbClr val="FF0000"/>
                </a:solidFill>
              </a:rPr>
              <a:t>外邦人在基督耶稣里</a:t>
            </a:r>
            <a:r>
              <a:rPr lang="zh-CN" altLang="en-US" sz="3200" b="1" dirty="0"/>
              <a:t>，借着福音，得以</a:t>
            </a:r>
            <a:r>
              <a:rPr lang="zh-CN" altLang="en-US" sz="3200" b="1" dirty="0">
                <a:solidFill>
                  <a:srgbClr val="FF0000"/>
                </a:solidFill>
              </a:rPr>
              <a:t>同为</a:t>
            </a:r>
            <a:r>
              <a:rPr lang="zh-CN" altLang="en-US" sz="3200" b="1" dirty="0"/>
              <a:t>后嗣，</a:t>
            </a:r>
            <a:r>
              <a:rPr lang="zh-CN" altLang="en-US" sz="3200" b="1" dirty="0">
                <a:solidFill>
                  <a:srgbClr val="FF0000"/>
                </a:solidFill>
              </a:rPr>
              <a:t>同为</a:t>
            </a:r>
            <a:r>
              <a:rPr lang="zh-CN" altLang="en-US" sz="3200" b="1" dirty="0"/>
              <a:t>一体，</a:t>
            </a:r>
            <a:r>
              <a:rPr lang="zh-CN" altLang="en-US" sz="3200" b="1" dirty="0">
                <a:solidFill>
                  <a:srgbClr val="FF0000"/>
                </a:solidFill>
              </a:rPr>
              <a:t>同蒙</a:t>
            </a:r>
            <a:r>
              <a:rPr lang="zh-CN" altLang="en-US" sz="3200" b="1" dirty="0"/>
              <a:t>应许。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27489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EA58C-1CDC-4E79-81B6-21DAE8E7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791073" cy="712236"/>
          </a:xfrm>
        </p:spPr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24" y="1219042"/>
            <a:ext cx="8546031" cy="5181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11</a:t>
            </a:r>
            <a:r>
              <a:rPr lang="zh-CN" altLang="en-US" b="1" dirty="0"/>
              <a:t>所以你们应当记念，你们从前按肉体是外邦人，是称为没受割礼的，这名原是那些凭人手在肉身上称为受割礼之人所起的。</a:t>
            </a:r>
          </a:p>
          <a:p>
            <a:pPr marL="0" indent="0">
              <a:buNone/>
            </a:pPr>
            <a:r>
              <a:rPr lang="en-US" altLang="zh-CN" b="1" dirty="0"/>
              <a:t>12</a:t>
            </a:r>
            <a:r>
              <a:rPr lang="zh-CN" altLang="en-US" b="1" dirty="0"/>
              <a:t>那时你们与基督无关，在以色列国民以外，在所应许的诸约上是局外人。并且活在世上没有指望，没有神。</a:t>
            </a:r>
          </a:p>
          <a:p>
            <a:pPr marL="0" indent="0">
              <a:buNone/>
            </a:pPr>
            <a:r>
              <a:rPr lang="en-US" altLang="zh-CN" b="1" dirty="0"/>
              <a:t>13</a:t>
            </a:r>
            <a:r>
              <a:rPr lang="zh-CN" altLang="en-US" b="1" dirty="0"/>
              <a:t>你们从前远离神的人，如今却在基督耶稣里，靠着祂的血，已经得亲近了。</a:t>
            </a:r>
            <a:r>
              <a:rPr lang="en-US" altLang="zh-CN" b="1" dirty="0"/>
              <a:t>……</a:t>
            </a:r>
          </a:p>
          <a:p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18</a:t>
            </a:r>
            <a:r>
              <a:rPr lang="zh-CN" altLang="en-US" b="1" dirty="0"/>
              <a:t>因为我们两下借着祂被一个圣灵所感得以进到父面前。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74866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EA58C-1CDC-4E79-81B6-21DAE8E7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00126" cy="848038"/>
          </a:xfrm>
        </p:spPr>
        <p:txBody>
          <a:bodyPr/>
          <a:lstStyle/>
          <a:p>
            <a:pPr algn="ctr"/>
            <a:r>
              <a:rPr lang="zh-CN" altLang="en-US" b="1" dirty="0"/>
              <a:t>以赛亚书</a:t>
            </a:r>
            <a:r>
              <a:rPr lang="en-US" altLang="zh-CN" b="1" dirty="0"/>
              <a:t>11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363" y="1354844"/>
            <a:ext cx="7886700" cy="4351338"/>
          </a:xfrm>
        </p:spPr>
        <p:txBody>
          <a:bodyPr/>
          <a:lstStyle/>
          <a:p>
            <a:r>
              <a:rPr lang="en-US" altLang="zh-CN" sz="3200" b="1" dirty="0"/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耶和华的灵</a:t>
            </a:r>
            <a:r>
              <a:rPr lang="zh-CN" altLang="en-US" sz="3200" b="1" dirty="0"/>
              <a:t>必住在他身上，就是使他有</a:t>
            </a:r>
            <a:r>
              <a:rPr lang="zh-CN" altLang="en-US" sz="3200" b="1" dirty="0">
                <a:solidFill>
                  <a:srgbClr val="FF0000"/>
                </a:solidFill>
              </a:rPr>
              <a:t>智慧和聪明的灵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谋略和能力的灵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知识和敬畏耶和华的灵</a:t>
            </a:r>
            <a:r>
              <a:rPr lang="zh-CN" altLang="en-US" sz="3200" b="1" dirty="0"/>
              <a:t>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59853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EA58C-1CDC-4E79-81B6-21DAE8E7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以赛亚书</a:t>
            </a:r>
            <a:r>
              <a:rPr lang="en-US" altLang="zh-CN" b="1" dirty="0"/>
              <a:t>6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</a:t>
            </a:r>
            <a:r>
              <a:rPr lang="zh-CN" altLang="en-US" sz="3200" b="1" dirty="0"/>
              <a:t>当乌西雅王崩的那年，我见主坐在高高的宝座上。祂的衣裳垂下，遮满圣殿。</a:t>
            </a:r>
          </a:p>
          <a:p>
            <a:r>
              <a:rPr lang="en-US" altLang="zh-CN" sz="3200" b="1" dirty="0"/>
              <a:t>2</a:t>
            </a:r>
            <a:r>
              <a:rPr lang="zh-CN" altLang="en-US" sz="3200" b="1" dirty="0"/>
              <a:t>其上有撒拉弗侍立。各有六个翅膀。用两个翅膀遮脸，两个翅膀遮脚，两个翅膀飞翔。</a:t>
            </a:r>
          </a:p>
          <a:p>
            <a:r>
              <a:rPr lang="en-US" altLang="zh-CN" sz="3200" b="1" dirty="0"/>
              <a:t>3</a:t>
            </a:r>
            <a:r>
              <a:rPr lang="zh-CN" altLang="en-US" sz="3200" b="1" dirty="0"/>
              <a:t>彼此呼喊说，圣哉，圣哉，圣哉，万军之耶和华。祂的荣光充满全地。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06239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EA58C-1CDC-4E79-81B6-21DAE8E7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7481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0" y="-7242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09180" cy="779462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13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44589"/>
            <a:ext cx="7917821" cy="503237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我又看见一个兽从海中上来，有十角七头，在十角上戴着十个冠冕，七头上有亵渎的名号。</a:t>
            </a:r>
          </a:p>
          <a:p>
            <a:pPr marL="0" indent="0"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我所看见的兽，形状像豹，脚像熊的脚，口像狮子的口。那</a:t>
            </a:r>
            <a:r>
              <a:rPr lang="zh-CN" altLang="en-US" sz="3200" b="1" dirty="0">
                <a:solidFill>
                  <a:srgbClr val="FF0000"/>
                </a:solidFill>
              </a:rPr>
              <a:t>龙</a:t>
            </a:r>
            <a:r>
              <a:rPr lang="zh-CN" altLang="en-US" sz="3200" b="1" dirty="0"/>
              <a:t>将自己的能力，</a:t>
            </a:r>
            <a:r>
              <a:rPr lang="zh-CN" altLang="en-US" sz="3200" b="1" dirty="0">
                <a:solidFill>
                  <a:srgbClr val="FF0000"/>
                </a:solidFill>
              </a:rPr>
              <a:t>座位</a:t>
            </a:r>
            <a:r>
              <a:rPr lang="zh-CN" altLang="en-US" sz="3200" b="1" dirty="0"/>
              <a:t>，和大权柄，都给了它</a:t>
            </a:r>
            <a:r>
              <a:rPr lang="en-US" altLang="zh-CN" sz="3200" b="1" dirty="0"/>
              <a:t>(</a:t>
            </a:r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dragon</a:t>
            </a:r>
            <a:r>
              <a:rPr lang="en-US" b="1" dirty="0"/>
              <a:t> gave the beast his power and </a:t>
            </a:r>
            <a:r>
              <a:rPr lang="en-US" b="1" dirty="0">
                <a:solidFill>
                  <a:srgbClr val="FF0000"/>
                </a:solidFill>
              </a:rPr>
              <a:t>his throne </a:t>
            </a:r>
            <a:r>
              <a:rPr lang="en-US" b="1" dirty="0"/>
              <a:t>and great authority</a:t>
            </a:r>
            <a:r>
              <a:rPr lang="en-US" altLang="zh-CN" b="1" dirty="0"/>
              <a:t>)</a:t>
            </a:r>
            <a:r>
              <a:rPr lang="zh-CN" altLang="en-US" sz="3200" b="1" dirty="0"/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5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18233" cy="920466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19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188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11</a:t>
            </a:r>
            <a:r>
              <a:rPr lang="zh-CN" altLang="en-US" b="1" dirty="0"/>
              <a:t>我观看，见天开了。有一匹白马。骑在马上的，称为诚信真实。祂审判争战都按着公义。</a:t>
            </a:r>
          </a:p>
          <a:p>
            <a:pPr marL="0" indent="0">
              <a:buNone/>
            </a:pPr>
            <a:r>
              <a:rPr lang="en-US" altLang="zh-CN" b="1" dirty="0"/>
              <a:t>12</a:t>
            </a:r>
            <a:r>
              <a:rPr lang="zh-CN" altLang="en-US" b="1" dirty="0"/>
              <a:t>祂的眼睛如火焰，祂头上戴着许多冠冕。又有写着的名字，除了祂自己没有人知道。</a:t>
            </a:r>
          </a:p>
          <a:p>
            <a:pPr marL="0" indent="0">
              <a:buNone/>
            </a:pPr>
            <a:r>
              <a:rPr lang="en-US" altLang="zh-CN" b="1" dirty="0"/>
              <a:t>13</a:t>
            </a:r>
            <a:r>
              <a:rPr lang="zh-CN" altLang="en-US" b="1" dirty="0"/>
              <a:t>祂穿着溅了血的衣服。</a:t>
            </a:r>
            <a:r>
              <a:rPr lang="zh-CN" altLang="en-US" b="1" dirty="0">
                <a:solidFill>
                  <a:srgbClr val="FF0000"/>
                </a:solidFill>
              </a:rPr>
              <a:t>祂的名称为神之道</a:t>
            </a:r>
            <a:r>
              <a:rPr lang="zh-CN" altLang="en-US" b="1" dirty="0"/>
              <a:t>。</a:t>
            </a:r>
          </a:p>
          <a:p>
            <a:pPr marL="0" indent="0">
              <a:buNone/>
            </a:pPr>
            <a:r>
              <a:rPr lang="en-US" altLang="zh-CN" b="1" dirty="0"/>
              <a:t>14</a:t>
            </a:r>
            <a:r>
              <a:rPr lang="zh-CN" altLang="en-US" b="1" dirty="0"/>
              <a:t>在天上的众军，骑着白马，穿着细麻衣，又白又洁，跟随祂。</a:t>
            </a:r>
          </a:p>
          <a:p>
            <a:pPr marL="0" indent="0">
              <a:buNone/>
            </a:pPr>
            <a:r>
              <a:rPr lang="en-US" altLang="zh-CN" b="1" dirty="0"/>
              <a:t>15</a:t>
            </a:r>
            <a:r>
              <a:rPr lang="zh-CN" altLang="en-US" b="1" dirty="0">
                <a:solidFill>
                  <a:srgbClr val="FF0000"/>
                </a:solidFill>
              </a:rPr>
              <a:t>有利剑从祂口中出来</a:t>
            </a:r>
            <a:r>
              <a:rPr lang="zh-CN" altLang="en-US" b="1" dirty="0"/>
              <a:t>，可以击杀列国。祂必用铁杖辖管他们。并要踹全能神烈怒的酒榨。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6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00126" cy="779462"/>
          </a:xfrm>
        </p:spPr>
        <p:txBody>
          <a:bodyPr/>
          <a:lstStyle/>
          <a:p>
            <a:pPr algn="ctr"/>
            <a:r>
              <a:rPr lang="zh-CN" altLang="en-US" b="1" dirty="0"/>
              <a:t>犹大书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58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4</a:t>
            </a:r>
            <a:r>
              <a:rPr lang="zh-CN" altLang="en-US" sz="3200" b="1" dirty="0"/>
              <a:t>因为有些人偷着进来，就是自古被定受刑罚的，是不虔诚的，</a:t>
            </a:r>
            <a:r>
              <a:rPr lang="zh-CN" altLang="en-US" sz="3200" b="1" dirty="0">
                <a:solidFill>
                  <a:srgbClr val="FF0000"/>
                </a:solidFill>
              </a:rPr>
              <a:t>将我们神的恩变作放纵情欲的机会</a:t>
            </a:r>
            <a:r>
              <a:rPr lang="zh-CN" altLang="en-US" sz="3200" b="1" dirty="0"/>
              <a:t>，并且不认独一的主宰我们主耶稣基督。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8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18233" cy="779462"/>
          </a:xfrm>
        </p:spPr>
        <p:txBody>
          <a:bodyPr/>
          <a:lstStyle/>
          <a:p>
            <a:pPr algn="ctr"/>
            <a:r>
              <a:rPr lang="zh-CN" altLang="en-US" b="1" dirty="0"/>
              <a:t>加拉太书</a:t>
            </a:r>
            <a:r>
              <a:rPr lang="en-US" altLang="zh-CN" b="1" dirty="0"/>
              <a:t>5</a:t>
            </a:r>
            <a:r>
              <a:rPr lang="zh-CN" altLang="en-US" b="1" dirty="0"/>
              <a:t>：</a:t>
            </a:r>
            <a:r>
              <a:rPr lang="en-US" altLang="zh-CN" b="1" dirty="0"/>
              <a:t>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416" y="1253331"/>
            <a:ext cx="7886700" cy="4351338"/>
          </a:xfrm>
        </p:spPr>
        <p:txBody>
          <a:bodyPr/>
          <a:lstStyle/>
          <a:p>
            <a:r>
              <a:rPr lang="zh-CN" altLang="en-US" sz="3200" b="1" dirty="0"/>
              <a:t>弟兄们，你们蒙召，是要得自由。只是</a:t>
            </a:r>
            <a:r>
              <a:rPr lang="zh-CN" altLang="en-US" sz="3200" b="1" dirty="0">
                <a:solidFill>
                  <a:srgbClr val="FF0000"/>
                </a:solidFill>
              </a:rPr>
              <a:t>不可将你们的自由当作放纵情欲的机会。</a:t>
            </a:r>
            <a:r>
              <a:rPr lang="zh-CN" altLang="en-US" sz="3200" b="1" dirty="0"/>
              <a:t>总要用爱心互相服事。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6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EA58C-1CDC-4E79-81B6-21DAE8E7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5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22</a:t>
            </a:r>
            <a:r>
              <a:rPr lang="zh-CN" altLang="en-US" sz="3200" b="1" dirty="0"/>
              <a:t>父不审判什么人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乃将审判的事全交与子。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193670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8968" y="770020"/>
            <a:ext cx="8438147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/>
              <a:t>彼得后书</a:t>
            </a:r>
            <a:r>
              <a:rPr lang="en-US" altLang="zh-CN" sz="3200" b="1" dirty="0"/>
              <a:t>1:19</a:t>
            </a:r>
            <a:r>
              <a:rPr lang="zh-CN" altLang="en-US" sz="3200" b="1" dirty="0"/>
              <a:t>我们并有先知更确的预言，如同灯照在暗处。你们在这预言上留意，直等到天发亮</a:t>
            </a:r>
            <a:r>
              <a:rPr lang="zh-CN" altLang="en-US" sz="3200" b="1" dirty="0">
                <a:solidFill>
                  <a:srgbClr val="FF0000"/>
                </a:solidFill>
              </a:rPr>
              <a:t>晨星在你们心里出现</a:t>
            </a:r>
            <a:r>
              <a:rPr lang="zh-CN" altLang="en-US" sz="3200" b="1" dirty="0"/>
              <a:t>的时候，才是好的</a:t>
            </a:r>
            <a:endParaRPr lang="en-US" altLang="zh-CN" sz="3200" b="1" dirty="0"/>
          </a:p>
          <a:p>
            <a:endParaRPr lang="en-US" sz="3200" b="1" dirty="0"/>
          </a:p>
          <a:p>
            <a:pPr marL="0" indent="0">
              <a:buNone/>
            </a:pPr>
            <a:r>
              <a:rPr lang="zh-CN" altLang="en-US" sz="3200" b="1" dirty="0"/>
              <a:t>启示录</a:t>
            </a:r>
            <a:r>
              <a:rPr lang="en-US" altLang="zh-CN" sz="3200" b="1" dirty="0"/>
              <a:t>22:16</a:t>
            </a:r>
            <a:r>
              <a:rPr lang="zh-CN" altLang="en-US" sz="3200" b="1" dirty="0"/>
              <a:t>我耶稣差遣我的使者为众教会将这些事向你们证明。我是大卫的根，又是他的后裔。</a:t>
            </a:r>
            <a:r>
              <a:rPr lang="zh-CN" altLang="en-US" sz="3200" b="1" dirty="0">
                <a:solidFill>
                  <a:srgbClr val="FF0000"/>
                </a:solidFill>
              </a:rPr>
              <a:t>我是明亮的晨星</a:t>
            </a:r>
            <a:r>
              <a:rPr lang="zh-CN" altLang="en-US" sz="3200" b="1" dirty="0"/>
              <a:t>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743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16238</TotalTime>
  <Words>3021</Words>
  <Application>Microsoft Office PowerPoint</Application>
  <PresentationFormat>On-screen Show (4:3)</PresentationFormat>
  <Paragraphs>152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等线</vt:lpstr>
      <vt:lpstr>等线 Light</vt:lpstr>
      <vt:lpstr>Arial</vt:lpstr>
      <vt:lpstr>Calibri</vt:lpstr>
      <vt:lpstr>Calibri Light</vt:lpstr>
      <vt:lpstr>Office Theme</vt:lpstr>
      <vt:lpstr>启示录</vt:lpstr>
      <vt:lpstr>启示录20章</vt:lpstr>
      <vt:lpstr>PowerPoint Presentation</vt:lpstr>
      <vt:lpstr>启示录13章</vt:lpstr>
      <vt:lpstr>启示录19章</vt:lpstr>
      <vt:lpstr>犹大书</vt:lpstr>
      <vt:lpstr>加拉太书5：13</vt:lpstr>
      <vt:lpstr>约翰福音5章</vt:lpstr>
      <vt:lpstr>PowerPoint Presentation</vt:lpstr>
      <vt:lpstr>帖撒罗尼迦前书5章</vt:lpstr>
      <vt:lpstr>希伯来书9章</vt:lpstr>
      <vt:lpstr>启示录19章</vt:lpstr>
      <vt:lpstr>雅各书2章</vt:lpstr>
      <vt:lpstr>提摩太前书3:5</vt:lpstr>
      <vt:lpstr>PowerPoint Presentation</vt:lpstr>
      <vt:lpstr>PowerPoint Presentation</vt:lpstr>
      <vt:lpstr>以弗所书2章</vt:lpstr>
      <vt:lpstr>以弗所书3章</vt:lpstr>
      <vt:lpstr>罗马书8章</vt:lpstr>
      <vt:lpstr>彼得前书1章</vt:lpstr>
      <vt:lpstr>约伯记36:15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创世记3章</vt:lpstr>
      <vt:lpstr>PowerPoint Presentation</vt:lpstr>
      <vt:lpstr>以弗所书1:4</vt:lpstr>
      <vt:lpstr>诗篇103:19</vt:lpstr>
      <vt:lpstr>以弗所书</vt:lpstr>
      <vt:lpstr>以弗所书2章</vt:lpstr>
      <vt:lpstr>以赛亚书11章</vt:lpstr>
      <vt:lpstr>以赛亚书6章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44</cp:revision>
  <dcterms:created xsi:type="dcterms:W3CDTF">2017-09-21T16:50:22Z</dcterms:created>
  <dcterms:modified xsi:type="dcterms:W3CDTF">2017-12-17T16:08:21Z</dcterms:modified>
</cp:coreProperties>
</file>