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61" r:id="rId2"/>
    <p:sldId id="279" r:id="rId3"/>
    <p:sldId id="302" r:id="rId4"/>
    <p:sldId id="291" r:id="rId5"/>
    <p:sldId id="292" r:id="rId6"/>
    <p:sldId id="293" r:id="rId7"/>
    <p:sldId id="301" r:id="rId8"/>
    <p:sldId id="290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57" r:id="rId17"/>
    <p:sldId id="258" r:id="rId18"/>
    <p:sldId id="285" r:id="rId19"/>
    <p:sldId id="278" r:id="rId20"/>
    <p:sldId id="264" r:id="rId21"/>
    <p:sldId id="263" r:id="rId22"/>
    <p:sldId id="265" r:id="rId23"/>
    <p:sldId id="259" r:id="rId24"/>
    <p:sldId id="288" r:id="rId25"/>
    <p:sldId id="266" r:id="rId26"/>
    <p:sldId id="267" r:id="rId27"/>
    <p:sldId id="268" r:id="rId28"/>
    <p:sldId id="303" r:id="rId29"/>
    <p:sldId id="269" r:id="rId30"/>
    <p:sldId id="286" r:id="rId31"/>
    <p:sldId id="276" r:id="rId32"/>
    <p:sldId id="274" r:id="rId33"/>
    <p:sldId id="289" r:id="rId34"/>
    <p:sldId id="270" r:id="rId35"/>
    <p:sldId id="287" r:id="rId36"/>
    <p:sldId id="271" r:id="rId37"/>
    <p:sldId id="305" r:id="rId38"/>
    <p:sldId id="272" r:id="rId39"/>
    <p:sldId id="304" r:id="rId40"/>
    <p:sldId id="282" r:id="rId41"/>
    <p:sldId id="283" r:id="rId42"/>
    <p:sldId id="284" r:id="rId43"/>
    <p:sldId id="28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60EDA-38C7-4DEA-A832-BCFEA262F44E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088C6-884F-489E-8873-7097C26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7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4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82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712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147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190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38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91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99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121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81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7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29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87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674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444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909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3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8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38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3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7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13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44AD-21E3-43A7-998A-B829F9F989A9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299-B0F3-4387-A189-312C95FC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4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44AD-21E3-43A7-998A-B829F9F989A9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299-B0F3-4387-A189-312C95FC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44AD-21E3-43A7-998A-B829F9F989A9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299-B0F3-4387-A189-312C95FC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7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44AD-21E3-43A7-998A-B829F9F989A9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299-B0F3-4387-A189-312C95FC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9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44AD-21E3-43A7-998A-B829F9F989A9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299-B0F3-4387-A189-312C95FC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44AD-21E3-43A7-998A-B829F9F989A9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299-B0F3-4387-A189-312C95FC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8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44AD-21E3-43A7-998A-B829F9F989A9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299-B0F3-4387-A189-312C95FC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2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44AD-21E3-43A7-998A-B829F9F989A9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299-B0F3-4387-A189-312C95FC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4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44AD-21E3-43A7-998A-B829F9F989A9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299-B0F3-4387-A189-312C95FC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2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44AD-21E3-43A7-998A-B829F9F989A9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299-B0F3-4387-A189-312C95FC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44AD-21E3-43A7-998A-B829F9F989A9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0299-B0F3-4387-A189-312C95FC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2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944AD-21E3-43A7-998A-B829F9F989A9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10299-B0F3-4387-A189-312C95FC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400" b="1" dirty="0">
                <a:solidFill>
                  <a:schemeClr val="bg2"/>
                </a:solidFill>
              </a:rPr>
              <a:t>启示录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第四讲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569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0F80893-6030-479C-A137-516786EE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412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创世记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26DF3-362D-480B-A1E8-2A3588A84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925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22</a:t>
            </a:r>
            <a:r>
              <a:rPr lang="zh-CN" altLang="en-US" sz="3200" b="1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3200" b="1" dirty="0"/>
              <a:t>23</a:t>
            </a:r>
            <a:r>
              <a:rPr lang="zh-CN" altLang="en-US" sz="3200" b="1" dirty="0"/>
              <a:t>耶和华神便</a:t>
            </a:r>
            <a:r>
              <a:rPr lang="zh-CN" altLang="en-US" sz="3200" b="1" dirty="0">
                <a:solidFill>
                  <a:srgbClr val="FF0000"/>
                </a:solidFill>
              </a:rPr>
              <a:t>打发他出伊甸园去</a:t>
            </a:r>
            <a:r>
              <a:rPr lang="zh-CN" altLang="en-US" sz="3200" b="1" dirty="0"/>
              <a:t>，耕种他所自出之土。</a:t>
            </a:r>
          </a:p>
          <a:p>
            <a:r>
              <a:rPr lang="en-US" altLang="zh-CN" sz="3200" b="1" dirty="0"/>
              <a:t>24</a:t>
            </a:r>
            <a:r>
              <a:rPr lang="zh-CN" altLang="en-US" sz="3200" b="1" dirty="0"/>
              <a:t>于是把他</a:t>
            </a:r>
            <a:r>
              <a:rPr lang="zh-CN" altLang="en-US" sz="3200" b="1" dirty="0">
                <a:solidFill>
                  <a:srgbClr val="FF0000"/>
                </a:solidFill>
              </a:rPr>
              <a:t>赶出去</a:t>
            </a:r>
            <a:r>
              <a:rPr lang="zh-CN" altLang="en-US" sz="3200" b="1" dirty="0"/>
              <a:t>了。又在伊甸园的东边安设基路伯和四面转动发火焰的剑，要把守生命树的道路。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5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9450" y="938385"/>
            <a:ext cx="7886700" cy="4351338"/>
          </a:xfrm>
        </p:spPr>
        <p:txBody>
          <a:bodyPr/>
          <a:lstStyle/>
          <a:p>
            <a:pPr algn="ctr"/>
            <a:endParaRPr lang="en-US" altLang="zh-CN" sz="3200" b="1" dirty="0"/>
          </a:p>
          <a:p>
            <a:pPr algn="ctr"/>
            <a:endParaRPr lang="en-US" altLang="zh-CN" sz="3200" b="1" dirty="0"/>
          </a:p>
          <a:p>
            <a:pPr algn="ctr"/>
            <a:r>
              <a:rPr lang="zh-CN" altLang="en-US" sz="4000" b="1" dirty="0"/>
              <a:t>天门久为初人闭</a:t>
            </a:r>
            <a:r>
              <a:rPr lang="en-US" altLang="zh-CN" sz="4000" b="1" dirty="0"/>
              <a:t>,</a:t>
            </a:r>
            <a:r>
              <a:rPr lang="zh-CN" altLang="en-US" sz="4000" b="1" dirty="0"/>
              <a:t>福路全凭圣子通</a:t>
            </a:r>
            <a:endParaRPr lang="en-US" sz="4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2230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EA58C-1CDC-4E79-81B6-21DAE8E7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7954035" cy="811824"/>
          </a:xfrm>
        </p:spPr>
        <p:txBody>
          <a:bodyPr/>
          <a:lstStyle/>
          <a:p>
            <a:pPr algn="ctr"/>
            <a:r>
              <a:rPr lang="zh-CN" altLang="en-US" b="1" dirty="0"/>
              <a:t>以弗所书</a:t>
            </a:r>
            <a:r>
              <a:rPr lang="en-US" altLang="zh-CN" b="1" dirty="0"/>
              <a:t>1:4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559" y="1176951"/>
            <a:ext cx="7886700" cy="4351338"/>
          </a:xfrm>
        </p:spPr>
        <p:txBody>
          <a:bodyPr/>
          <a:lstStyle/>
          <a:p>
            <a:endParaRPr lang="en-US" altLang="zh-CN" sz="3200" b="1" dirty="0"/>
          </a:p>
          <a:p>
            <a:r>
              <a:rPr lang="zh-CN" altLang="en-US" sz="3200" b="1" dirty="0"/>
              <a:t>就如神从创立世界以前，在基督里拣选了我们，使我们在祂面前成为圣洁，无有瑕疵。</a:t>
            </a:r>
            <a:endParaRPr lang="en-US" altLang="zh-CN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1838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EA58C-1CDC-4E79-81B6-21DAE8E7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诗篇</a:t>
            </a:r>
            <a:r>
              <a:rPr lang="en-US" altLang="zh-CN" b="1" dirty="0"/>
              <a:t>103:19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/>
              <a:t>耶和华在天上</a:t>
            </a:r>
            <a:r>
              <a:rPr lang="zh-CN" altLang="en-US" sz="3600" b="1" dirty="0">
                <a:solidFill>
                  <a:srgbClr val="FF0000"/>
                </a:solidFill>
              </a:rPr>
              <a:t>立定宝座</a:t>
            </a:r>
            <a:r>
              <a:rPr lang="zh-CN" altLang="en-US" sz="3600" b="1" dirty="0"/>
              <a:t>。祂的权柄统管万有</a:t>
            </a:r>
            <a:r>
              <a:rPr lang="en-US" altLang="zh-CN" sz="3600" b="1" dirty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1127291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EA58C-1CDC-4E79-81B6-21DAE8E7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00126" cy="848038"/>
          </a:xfrm>
        </p:spPr>
        <p:txBody>
          <a:bodyPr/>
          <a:lstStyle/>
          <a:p>
            <a:pPr algn="ctr"/>
            <a:r>
              <a:rPr lang="zh-CN" altLang="en-US" b="1" dirty="0"/>
              <a:t>以赛亚书</a:t>
            </a:r>
            <a:r>
              <a:rPr lang="en-US" altLang="zh-CN" b="1" dirty="0"/>
              <a:t>11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363" y="1354844"/>
            <a:ext cx="7886700" cy="4351338"/>
          </a:xfrm>
        </p:spPr>
        <p:txBody>
          <a:bodyPr/>
          <a:lstStyle/>
          <a:p>
            <a:r>
              <a:rPr lang="en-US" altLang="zh-CN" sz="3200" b="1" dirty="0"/>
              <a:t>2</a:t>
            </a:r>
            <a:r>
              <a:rPr lang="zh-CN" altLang="en-US" sz="3200" b="1" dirty="0"/>
              <a:t>耶和华的灵必住在他身上，就是使他有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智慧和聪明的灵，谋略和能力的灵，知识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和敬畏耶和华的灵。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59853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EA58C-1CDC-4E79-81B6-21DAE8E7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以赛亚书</a:t>
            </a:r>
            <a:r>
              <a:rPr lang="en-US" altLang="zh-CN" b="1" dirty="0"/>
              <a:t>6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</a:t>
            </a:r>
            <a:r>
              <a:rPr lang="zh-CN" altLang="en-US" sz="3200" b="1" dirty="0"/>
              <a:t>当乌西雅王崩的那年，我见主坐在高高的宝座上。祂的衣裳垂下，遮满圣殿。</a:t>
            </a:r>
          </a:p>
          <a:p>
            <a:r>
              <a:rPr lang="en-US" altLang="zh-CN" sz="3200" b="1" dirty="0"/>
              <a:t>2</a:t>
            </a:r>
            <a:r>
              <a:rPr lang="zh-CN" altLang="en-US" sz="3200" b="1" dirty="0"/>
              <a:t>其上有撒拉弗侍立。各有六个翅膀。用两个翅膀遮脸，两个翅膀遮脚，两个翅膀飞翔。</a:t>
            </a:r>
          </a:p>
          <a:p>
            <a:r>
              <a:rPr lang="en-US" altLang="zh-CN" sz="3200" b="1" dirty="0"/>
              <a:t>3</a:t>
            </a:r>
            <a:r>
              <a:rPr lang="zh-CN" altLang="en-US" sz="3200" b="1" dirty="0"/>
              <a:t>彼此呼喊说，圣哉，圣哉，圣哉，万军之耶和华。祂的荣光充满全地。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0623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AE425CDF-FE0D-46E3-89F3-00A9DB78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1" y="-78376"/>
            <a:ext cx="9248501" cy="693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3880" y="975360"/>
            <a:ext cx="8321040" cy="4469448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以赛亚书</a:t>
            </a:r>
            <a:r>
              <a:rPr lang="en-US" altLang="zh-CN" sz="3200" b="1" dirty="0"/>
              <a:t>11:10</a:t>
            </a:r>
            <a:r>
              <a:rPr lang="zh-CN" altLang="en-US" sz="3200" b="1" dirty="0"/>
              <a:t> 到那日，</a:t>
            </a:r>
            <a:r>
              <a:rPr lang="zh-CN" altLang="en-US" sz="3200" b="1" dirty="0">
                <a:solidFill>
                  <a:srgbClr val="FF0000"/>
                </a:solidFill>
              </a:rPr>
              <a:t>耶西的根</a:t>
            </a:r>
            <a:r>
              <a:rPr lang="zh-CN" altLang="en-US" sz="3200" b="1" dirty="0"/>
              <a:t>立作万民的大旗。外邦人必寻求祂。祂安息之所大有荣耀。</a:t>
            </a:r>
            <a:endParaRPr lang="en-US" altLang="zh-CN" sz="3200" b="1" dirty="0"/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zh-CN" altLang="en-US" sz="3200" b="1" dirty="0"/>
              <a:t> 路得记</a:t>
            </a:r>
            <a:r>
              <a:rPr lang="en-US" altLang="zh-CN" sz="3200" b="1" dirty="0"/>
              <a:t>4:17</a:t>
            </a:r>
            <a:r>
              <a:rPr lang="zh-CN" altLang="en-US" sz="3200" b="1" dirty="0"/>
              <a:t> 邻舍的妇人说，拿俄米得孩子了。就给孩子起名叫俄备得。这俄备得是耶西的父，</a:t>
            </a:r>
            <a:r>
              <a:rPr lang="zh-CN" altLang="en-US" sz="3200" b="1" dirty="0">
                <a:solidFill>
                  <a:srgbClr val="FF0000"/>
                </a:solidFill>
              </a:rPr>
              <a:t>耶西是大卫的父</a:t>
            </a:r>
            <a:r>
              <a:rPr lang="zh-CN" altLang="en-US" sz="3200" b="1" dirty="0"/>
              <a:t>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3583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2CB839FF-7F96-49AF-BE7F-DE3AEE9E7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1" y="-78376"/>
            <a:ext cx="9248501" cy="693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C4336-D3A1-42B4-A211-96F6C93D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6602"/>
            <a:ext cx="7700703" cy="63240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撒迦利亚书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997527"/>
            <a:ext cx="8661862" cy="4502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/>
              <a:t>3:8</a:t>
            </a:r>
            <a:r>
              <a:rPr lang="zh-CN" altLang="en-US" sz="3200" b="1" dirty="0"/>
              <a:t>大祭司约书亚阿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你和坐在你面前的同伴都当听。</a:t>
            </a:r>
            <a:r>
              <a:rPr lang="en-US" altLang="zh-CN" sz="3200" b="1" dirty="0"/>
              <a:t>(</a:t>
            </a:r>
            <a:r>
              <a:rPr lang="zh-CN" altLang="en-US" sz="3200" b="1" dirty="0"/>
              <a:t>他们是作预兆的</a:t>
            </a:r>
            <a:r>
              <a:rPr lang="en-US" sz="3200" b="1" dirty="0"/>
              <a:t> who are men symbolic of things to come</a:t>
            </a:r>
            <a:r>
              <a:rPr lang="en-US" altLang="zh-CN" sz="3200" b="1" dirty="0"/>
              <a:t>)</a:t>
            </a:r>
            <a:r>
              <a:rPr lang="zh-CN" altLang="en-US" sz="3200" b="1" dirty="0"/>
              <a:t> 。我必使我仆人大卫的苗裔发出。</a:t>
            </a:r>
          </a:p>
          <a:p>
            <a:pPr marL="0" indent="0">
              <a:buNone/>
            </a:pPr>
            <a:r>
              <a:rPr lang="zh-CN" altLang="en-US" sz="3200" b="1" dirty="0"/>
              <a:t>   </a:t>
            </a:r>
            <a:r>
              <a:rPr lang="en-US" altLang="zh-CN" sz="3200" b="1" dirty="0"/>
              <a:t>9</a:t>
            </a:r>
            <a:r>
              <a:rPr lang="zh-CN" altLang="en-US" sz="3200" b="1" dirty="0"/>
              <a:t>看哪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我在约书亚面前所立的石头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在一块石头上有</a:t>
            </a:r>
            <a:r>
              <a:rPr lang="zh-CN" altLang="en-US" sz="3200" b="1" dirty="0">
                <a:solidFill>
                  <a:srgbClr val="FF0000"/>
                </a:solidFill>
              </a:rPr>
              <a:t>七眼</a:t>
            </a:r>
            <a:r>
              <a:rPr lang="zh-CN" altLang="en-US" sz="3200" b="1" dirty="0"/>
              <a:t>。万军之耶和华说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我要亲自</a:t>
            </a:r>
            <a:r>
              <a:rPr lang="zh-CN" altLang="en-US" sz="3200" b="1" dirty="0">
                <a:solidFill>
                  <a:srgbClr val="FF0000"/>
                </a:solidFill>
              </a:rPr>
              <a:t>雕刻</a:t>
            </a:r>
            <a:r>
              <a:rPr lang="zh-CN" altLang="en-US" sz="3200" b="1" dirty="0"/>
              <a:t>这石头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并要在一日之间</a:t>
            </a:r>
            <a:r>
              <a:rPr lang="en-US" altLang="zh-CN" sz="3200" b="1" dirty="0"/>
              <a:t>,</a:t>
            </a:r>
            <a:r>
              <a:rPr lang="zh-CN" altLang="en-US" sz="3200" b="1" dirty="0">
                <a:solidFill>
                  <a:srgbClr val="FF0000"/>
                </a:solidFill>
              </a:rPr>
              <a:t>除掉这地的罪孽</a:t>
            </a:r>
            <a:r>
              <a:rPr lang="zh-CN" altLang="en-US" sz="3200" b="1" dirty="0"/>
              <a:t>。</a:t>
            </a:r>
          </a:p>
          <a:p>
            <a:pPr marL="0" indent="0">
              <a:buNone/>
            </a:pP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4:10</a:t>
            </a:r>
            <a:r>
              <a:rPr lang="zh-CN" altLang="en-US" sz="3200" b="1" dirty="0"/>
              <a:t>谁藐视这日的事为小呢？这</a:t>
            </a:r>
            <a:r>
              <a:rPr lang="zh-CN" altLang="en-US" sz="3200" b="1" dirty="0">
                <a:solidFill>
                  <a:srgbClr val="FF0000"/>
                </a:solidFill>
              </a:rPr>
              <a:t>七眼乃是耶和华的眼睛</a:t>
            </a:r>
            <a:r>
              <a:rPr lang="en-US" altLang="zh-CN" sz="3200" b="1" dirty="0">
                <a:solidFill>
                  <a:srgbClr val="FF0000"/>
                </a:solidFill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</a:rPr>
              <a:t>遍察全地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见所罗巴伯手拿线铊就欢喜。 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5349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但以理书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34</a:t>
            </a:r>
            <a:r>
              <a:rPr lang="zh-CN" altLang="en-US" sz="3200" b="1" dirty="0"/>
              <a:t>你观看，见有一块非人手凿出来的</a:t>
            </a:r>
            <a:r>
              <a:rPr lang="zh-CN" altLang="en-US" sz="3200" b="1" dirty="0">
                <a:solidFill>
                  <a:srgbClr val="FF0000"/>
                </a:solidFill>
              </a:rPr>
              <a:t>石头</a:t>
            </a:r>
            <a:r>
              <a:rPr lang="zh-CN" altLang="en-US" sz="3200" b="1" dirty="0"/>
              <a:t>打在这像半铁半泥的脚上，把脚砸碎。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29482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589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/>
              <a:t>使徒行传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章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65" y="1097280"/>
            <a:ext cx="8529256" cy="50541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12000" b="1" dirty="0"/>
              <a:t>3</a:t>
            </a:r>
            <a:r>
              <a:rPr lang="zh-CN" altLang="en-US" sz="12000" b="1" dirty="0">
                <a:solidFill>
                  <a:srgbClr val="FF0000"/>
                </a:solidFill>
              </a:rPr>
              <a:t>祂受害之后</a:t>
            </a:r>
            <a:r>
              <a:rPr lang="zh-CN" altLang="en-US" sz="12000" b="1" dirty="0"/>
              <a:t>，用许多的凭据，将自己活活地显给</a:t>
            </a:r>
            <a:endParaRPr lang="en-US" altLang="zh-CN" sz="12000" b="1" dirty="0"/>
          </a:p>
          <a:p>
            <a:pPr marL="0" indent="0">
              <a:buNone/>
            </a:pPr>
            <a:r>
              <a:rPr lang="zh-CN" altLang="en-US" sz="12000" b="1" dirty="0"/>
              <a:t>使徒看，四十天之久向他们显现，讲说神国的事。</a:t>
            </a:r>
          </a:p>
          <a:p>
            <a:pPr marL="0" indent="0">
              <a:buNone/>
            </a:pPr>
            <a:r>
              <a:rPr lang="en-US" altLang="zh-CN" sz="12000" b="1" dirty="0"/>
              <a:t>4</a:t>
            </a:r>
            <a:r>
              <a:rPr lang="zh-CN" altLang="en-US" sz="12000" b="1" dirty="0"/>
              <a:t>耶稣和他们聚集的时候，嘱咐他们说，不要离开</a:t>
            </a:r>
            <a:endParaRPr lang="en-US" altLang="zh-CN" sz="12000" b="1" dirty="0"/>
          </a:p>
          <a:p>
            <a:pPr marL="0" indent="0">
              <a:buNone/>
            </a:pPr>
            <a:r>
              <a:rPr lang="zh-CN" altLang="en-US" sz="12000" b="1" dirty="0"/>
              <a:t>耶路撒冷，要等候父所应许的，就是你们听见我</a:t>
            </a:r>
            <a:endParaRPr lang="en-US" altLang="zh-CN" sz="12000" b="1" dirty="0"/>
          </a:p>
          <a:p>
            <a:pPr marL="0" indent="0">
              <a:buNone/>
            </a:pPr>
            <a:r>
              <a:rPr lang="zh-CN" altLang="en-US" sz="12000" b="1" dirty="0"/>
              <a:t>说过的。约翰是用水施洗。但不多几日</a:t>
            </a:r>
            <a:r>
              <a:rPr lang="en-US" altLang="zh-CN" sz="12000" b="1" dirty="0"/>
              <a:t>,</a:t>
            </a:r>
            <a:r>
              <a:rPr lang="zh-CN" altLang="en-US" sz="12000" b="1" dirty="0"/>
              <a:t>你们要受</a:t>
            </a:r>
            <a:endParaRPr lang="en-US" altLang="zh-CN" sz="12000" b="1" dirty="0"/>
          </a:p>
          <a:p>
            <a:pPr marL="0" indent="0">
              <a:buNone/>
            </a:pPr>
            <a:r>
              <a:rPr lang="zh-CN" altLang="en-US" sz="12000" b="1" dirty="0"/>
              <a:t>圣灵的洗。</a:t>
            </a:r>
            <a:r>
              <a:rPr lang="en-US" altLang="zh-CN" sz="12000" b="1" dirty="0"/>
              <a:t>……….................</a:t>
            </a:r>
            <a:endParaRPr lang="zh-CN" altLang="en-US" sz="12000" b="1" dirty="0"/>
          </a:p>
          <a:p>
            <a:pPr marL="0" indent="0">
              <a:buNone/>
            </a:pPr>
            <a:r>
              <a:rPr lang="en-US" altLang="zh-CN" sz="12000" b="1" dirty="0"/>
              <a:t>8</a:t>
            </a:r>
            <a:r>
              <a:rPr lang="zh-CN" altLang="en-US" sz="12000" b="1" dirty="0"/>
              <a:t>但</a:t>
            </a:r>
            <a:r>
              <a:rPr lang="zh-CN" altLang="en-US" sz="12000" b="1" dirty="0">
                <a:solidFill>
                  <a:srgbClr val="FF0000"/>
                </a:solidFill>
              </a:rPr>
              <a:t>圣灵降临在你们身上</a:t>
            </a:r>
            <a:r>
              <a:rPr lang="en-US" altLang="zh-CN" sz="12000" b="1" dirty="0">
                <a:solidFill>
                  <a:srgbClr val="FF0000"/>
                </a:solidFill>
              </a:rPr>
              <a:t>,</a:t>
            </a:r>
            <a:r>
              <a:rPr lang="zh-CN" altLang="en-US" sz="12000" b="1" dirty="0">
                <a:solidFill>
                  <a:srgbClr val="FF0000"/>
                </a:solidFill>
              </a:rPr>
              <a:t>你们就必得着能力</a:t>
            </a:r>
            <a:r>
              <a:rPr lang="zh-CN" altLang="en-US" sz="12000" b="1" dirty="0"/>
              <a:t>。并要</a:t>
            </a:r>
            <a:endParaRPr lang="en-US" altLang="zh-CN" sz="12000" b="1" dirty="0"/>
          </a:p>
          <a:p>
            <a:pPr marL="0" indent="0">
              <a:buNone/>
            </a:pPr>
            <a:r>
              <a:rPr lang="zh-CN" altLang="en-US" sz="12000" b="1" dirty="0"/>
              <a:t>在耶路撒冷</a:t>
            </a:r>
            <a:r>
              <a:rPr lang="en-US" altLang="zh-CN" sz="12000" b="1" dirty="0"/>
              <a:t>,</a:t>
            </a:r>
            <a:r>
              <a:rPr lang="zh-CN" altLang="en-US" sz="12000" b="1" dirty="0"/>
              <a:t>犹太全地</a:t>
            </a:r>
            <a:r>
              <a:rPr lang="en-US" altLang="zh-CN" sz="12000" b="1" dirty="0"/>
              <a:t>,</a:t>
            </a:r>
            <a:r>
              <a:rPr lang="zh-CN" altLang="en-US" sz="12000" b="1" dirty="0"/>
              <a:t>和撒玛利亚</a:t>
            </a:r>
            <a:r>
              <a:rPr lang="en-US" altLang="zh-CN" sz="12000" b="1" dirty="0"/>
              <a:t>,</a:t>
            </a:r>
            <a:r>
              <a:rPr lang="zh-CN" altLang="en-US" sz="12000" b="1" dirty="0"/>
              <a:t>直到地极</a:t>
            </a:r>
            <a:r>
              <a:rPr lang="en-US" altLang="zh-CN" sz="12000" b="1" dirty="0"/>
              <a:t>,</a:t>
            </a:r>
            <a:r>
              <a:rPr lang="zh-CN" altLang="en-US" sz="12000" b="1" dirty="0"/>
              <a:t>作我</a:t>
            </a:r>
            <a:endParaRPr lang="en-US" altLang="zh-CN" sz="12000" b="1" dirty="0"/>
          </a:p>
          <a:p>
            <a:pPr marL="0" indent="0">
              <a:buNone/>
            </a:pPr>
            <a:r>
              <a:rPr lang="zh-CN" altLang="en-US" sz="12000" b="1" dirty="0"/>
              <a:t>的见证。</a:t>
            </a:r>
          </a:p>
          <a:p>
            <a:pPr marL="0" indent="0">
              <a:buNone/>
            </a:pPr>
            <a:r>
              <a:rPr lang="en-US" altLang="zh-CN" sz="12000" b="1" dirty="0"/>
              <a:t>9</a:t>
            </a:r>
            <a:r>
              <a:rPr lang="zh-CN" altLang="en-US" sz="12000" b="1" dirty="0"/>
              <a:t>说了这话，他们正看的时候，祂就被取上升，有</a:t>
            </a:r>
            <a:endParaRPr lang="en-US" altLang="zh-CN" sz="12000" b="1" dirty="0"/>
          </a:p>
          <a:p>
            <a:pPr marL="0" indent="0">
              <a:buNone/>
            </a:pPr>
            <a:r>
              <a:rPr lang="zh-CN" altLang="en-US" sz="12000" b="1" dirty="0"/>
              <a:t>一朵云彩把祂接去，便看不见祂了。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1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向耶和华唱新歌歌谱">
            <a:extLst>
              <a:ext uri="{FF2B5EF4-FFF2-40B4-BE49-F238E27FC236}">
                <a16:creationId xmlns:a16="http://schemas.microsoft.com/office/drawing/2014/main" id="{88922956-65BB-4BEA-A9B4-459131911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r="5029"/>
          <a:stretch/>
        </p:blipFill>
        <p:spPr bwMode="auto">
          <a:xfrm>
            <a:off x="99060" y="0"/>
            <a:ext cx="8945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6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8ABE6B-42AD-4D0F-A7CF-68DCC7CA31D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-69850"/>
            <a:ext cx="9221788" cy="692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4468" y="66738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/>
              <a:t>以赛亚书</a:t>
            </a:r>
            <a:r>
              <a:rPr lang="en-US" altLang="zh-CN" sz="3200" b="1" dirty="0"/>
              <a:t>42:10</a:t>
            </a:r>
            <a:r>
              <a:rPr lang="zh-CN" altLang="en-US" sz="3200" b="1" dirty="0"/>
              <a:t>航海的，和海中所有的，海岛，和其上的居民，都当向耶和华</a:t>
            </a:r>
            <a:r>
              <a:rPr lang="zh-CN" altLang="en-US" sz="3200" b="1" dirty="0">
                <a:solidFill>
                  <a:srgbClr val="FF0000"/>
                </a:solidFill>
              </a:rPr>
              <a:t>唱新歌</a:t>
            </a:r>
            <a:r>
              <a:rPr lang="zh-CN" altLang="en-US" sz="3200" b="1" dirty="0"/>
              <a:t>，从地极赞美祂。</a:t>
            </a:r>
            <a:endParaRPr lang="en-US" altLang="zh-CN" sz="3200" b="1" dirty="0"/>
          </a:p>
          <a:p>
            <a:endParaRPr lang="en-US" sz="3200" b="1" dirty="0"/>
          </a:p>
          <a:p>
            <a:pPr marL="0" indent="0">
              <a:buNone/>
            </a:pPr>
            <a:r>
              <a:rPr lang="zh-CN" altLang="en-US" sz="3200" b="1" dirty="0"/>
              <a:t>诗篇</a:t>
            </a:r>
            <a:r>
              <a:rPr lang="en-US" altLang="zh-CN" sz="3200" b="1" dirty="0"/>
              <a:t>98:1</a:t>
            </a:r>
            <a:r>
              <a:rPr lang="zh-CN" altLang="en-US" sz="3200" b="1" dirty="0"/>
              <a:t> 你们要向耶和华</a:t>
            </a:r>
            <a:r>
              <a:rPr lang="zh-CN" altLang="en-US" sz="3200" b="1" dirty="0">
                <a:solidFill>
                  <a:srgbClr val="FF0000"/>
                </a:solidFill>
              </a:rPr>
              <a:t>唱新歌</a:t>
            </a:r>
            <a:r>
              <a:rPr lang="zh-CN" altLang="en-US" sz="3200" b="1" dirty="0"/>
              <a:t>。因为祂行过奇妙的事。祂的右手和圣臂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施行救恩。</a:t>
            </a:r>
          </a:p>
          <a:p>
            <a:pPr marL="0" indent="0"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耶和华发明了祂的救恩，在列邦人眼前显出公义。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05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1316BF-75FD-4ABD-8195-F752ED479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80"/>
            <a:ext cx="9221795" cy="6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C4336-D3A1-42B4-A211-96F6C93D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/>
          <a:lstStyle/>
          <a:p>
            <a:pPr algn="ctr"/>
            <a:r>
              <a:rPr lang="zh-CN" altLang="en-US" b="1" dirty="0"/>
              <a:t>出埃及记</a:t>
            </a:r>
            <a:r>
              <a:rPr lang="en-US" altLang="zh-CN" b="1" dirty="0"/>
              <a:t>19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215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3</a:t>
            </a:r>
            <a:r>
              <a:rPr lang="zh-CN" altLang="en-US" sz="3200" b="1" dirty="0"/>
              <a:t>摩西到神那里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耶和华从山上呼唤他说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你要这样告诉雅各家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晓谕以色列人说，</a:t>
            </a:r>
            <a:r>
              <a:rPr lang="en-US" altLang="zh-CN" sz="3200" b="1" dirty="0"/>
              <a:t>……</a:t>
            </a:r>
          </a:p>
          <a:p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6</a:t>
            </a:r>
            <a:r>
              <a:rPr lang="zh-CN" altLang="en-US" sz="3200" b="1" dirty="0"/>
              <a:t>你们要归我</a:t>
            </a:r>
            <a:r>
              <a:rPr lang="zh-CN" altLang="en-US" sz="3200" b="1" dirty="0">
                <a:solidFill>
                  <a:srgbClr val="FF0000"/>
                </a:solidFill>
              </a:rPr>
              <a:t>作祭司的国度</a:t>
            </a:r>
            <a:r>
              <a:rPr lang="en-US" altLang="zh-CN" sz="3200" b="1" dirty="0">
                <a:solidFill>
                  <a:srgbClr val="FF0000"/>
                </a:solidFill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</a:rPr>
              <a:t>为圣洁的国民</a:t>
            </a:r>
            <a:r>
              <a:rPr lang="zh-CN" altLang="en-US" sz="3200" b="1" dirty="0"/>
              <a:t>。这些话你要告诉以色列人。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11284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A09FFF-4217-4FD9-B13D-F77C45997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80"/>
            <a:ext cx="9221795" cy="6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C4336-D3A1-42B4-A211-96F6C93D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/>
          <a:lstStyle/>
          <a:p>
            <a:pPr algn="ctr"/>
            <a:r>
              <a:rPr lang="zh-CN" altLang="en-US" b="1" dirty="0"/>
              <a:t>腓立比书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144589"/>
            <a:ext cx="8127274" cy="453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200" b="1" dirty="0"/>
              <a:t>6</a:t>
            </a:r>
            <a:r>
              <a:rPr lang="zh-CN" altLang="en-US" sz="3200" b="1" dirty="0"/>
              <a:t>祂本有神的形像，不以自己与神同等为强夺的。</a:t>
            </a:r>
          </a:p>
          <a:p>
            <a:pPr marL="0" indent="0"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反倒虚己，取了奴仆的形像，成为人的样式。</a:t>
            </a:r>
          </a:p>
          <a:p>
            <a:pPr marL="0" indent="0">
              <a:buNone/>
            </a:pPr>
            <a:r>
              <a:rPr lang="en-US" altLang="zh-CN" sz="3200" b="1" dirty="0"/>
              <a:t>8</a:t>
            </a:r>
            <a:r>
              <a:rPr lang="zh-CN" altLang="en-US" sz="3200" b="1" dirty="0"/>
              <a:t>既有人的样子，就自己卑微，存心顺服，以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至于死，且死在十字架上。</a:t>
            </a:r>
          </a:p>
          <a:p>
            <a:pPr marL="0" indent="0">
              <a:buNone/>
            </a:pPr>
            <a:r>
              <a:rPr lang="en-US" altLang="zh-CN" sz="3200" b="1" dirty="0"/>
              <a:t>9</a:t>
            </a:r>
            <a:r>
              <a:rPr lang="zh-CN" altLang="en-US" sz="3200" b="1" dirty="0"/>
              <a:t>所以神将祂升为</a:t>
            </a:r>
            <a:r>
              <a:rPr lang="zh-CN" altLang="en-US" sz="3200" b="1" dirty="0">
                <a:solidFill>
                  <a:srgbClr val="FF0000"/>
                </a:solidFill>
              </a:rPr>
              <a:t>至高</a:t>
            </a:r>
            <a:r>
              <a:rPr lang="zh-CN" altLang="en-US" sz="3200" b="1" dirty="0"/>
              <a:t>，又赐给祂那</a:t>
            </a:r>
            <a:r>
              <a:rPr lang="zh-CN" altLang="en-US" sz="3200" b="1" dirty="0">
                <a:solidFill>
                  <a:srgbClr val="FF0000"/>
                </a:solidFill>
              </a:rPr>
              <a:t>超乎万名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之上的名，</a:t>
            </a:r>
          </a:p>
          <a:p>
            <a:pPr marL="0" indent="0">
              <a:buNone/>
            </a:pPr>
            <a:r>
              <a:rPr lang="en-US" altLang="zh-CN" sz="3200" b="1" dirty="0"/>
              <a:t>10</a:t>
            </a:r>
            <a:r>
              <a:rPr lang="zh-CN" altLang="en-US" sz="3200" b="1" dirty="0"/>
              <a:t>叫一切在</a:t>
            </a:r>
            <a:r>
              <a:rPr lang="zh-CN" altLang="en-US" sz="3200" b="1" dirty="0">
                <a:solidFill>
                  <a:srgbClr val="FF0000"/>
                </a:solidFill>
              </a:rPr>
              <a:t>天上的，地上的，和地底下的</a:t>
            </a:r>
            <a:r>
              <a:rPr lang="zh-CN" altLang="en-US" sz="3200" b="1" dirty="0"/>
              <a:t>，因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耶稣的名，无不屈膝，</a:t>
            </a:r>
          </a:p>
          <a:p>
            <a:pPr marL="0" indent="0">
              <a:buNone/>
            </a:pPr>
            <a:r>
              <a:rPr lang="en-US" altLang="zh-CN" sz="3200" b="1" dirty="0"/>
              <a:t>11</a:t>
            </a:r>
            <a:r>
              <a:rPr lang="zh-CN" altLang="en-US" sz="3200" b="1" dirty="0"/>
              <a:t>无不口称耶稣基督为主，使荣耀归与父神。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68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7C642D-A7B6-44FC-81AF-70B4C3DD3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95" y="-69880"/>
            <a:ext cx="9221795" cy="6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C4336-D3A1-42B4-A211-96F6C93D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8908"/>
          </a:xfrm>
        </p:spPr>
        <p:txBody>
          <a:bodyPr/>
          <a:lstStyle/>
          <a:p>
            <a:pPr algn="ctr"/>
            <a:r>
              <a:rPr lang="zh-CN" altLang="en-US" b="1" dirty="0"/>
              <a:t>马太福音</a:t>
            </a:r>
            <a:r>
              <a:rPr lang="en-US" altLang="zh-CN" b="1" dirty="0"/>
              <a:t>28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403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18</a:t>
            </a:r>
            <a:r>
              <a:rPr lang="zh-CN" altLang="en-US" sz="3200" b="1" dirty="0"/>
              <a:t>耶稣进前来，对他们说，</a:t>
            </a:r>
            <a:r>
              <a:rPr lang="zh-CN" altLang="en-US" sz="3200" b="1" dirty="0">
                <a:solidFill>
                  <a:srgbClr val="FF0000"/>
                </a:solidFill>
              </a:rPr>
              <a:t>天上，地下所有的权柄</a:t>
            </a:r>
            <a:r>
              <a:rPr lang="zh-CN" altLang="en-US" sz="3200" b="1" dirty="0"/>
              <a:t>，都赐给我了。</a:t>
            </a:r>
          </a:p>
          <a:p>
            <a:pPr marL="0" indent="0">
              <a:buNone/>
            </a:pPr>
            <a:r>
              <a:rPr lang="en-US" altLang="zh-CN" sz="3200" b="1" dirty="0"/>
              <a:t>19</a:t>
            </a:r>
            <a:r>
              <a:rPr lang="zh-CN" altLang="en-US" sz="3200" b="1" dirty="0">
                <a:solidFill>
                  <a:srgbClr val="FF0000"/>
                </a:solidFill>
              </a:rPr>
              <a:t>所以</a:t>
            </a:r>
            <a:r>
              <a:rPr lang="zh-CN" altLang="en-US" sz="3200" b="1" dirty="0"/>
              <a:t>你们要去，使万民作我的门徒，奉父子圣灵的名，给他们施洗。</a:t>
            </a:r>
          </a:p>
          <a:p>
            <a:pPr marL="0" indent="0">
              <a:buNone/>
            </a:pPr>
            <a:r>
              <a:rPr lang="en-US" altLang="zh-CN" sz="3200" b="1" dirty="0"/>
              <a:t>20</a:t>
            </a:r>
            <a:r>
              <a:rPr lang="zh-CN" altLang="en-US" sz="3200" b="1" dirty="0"/>
              <a:t>凡我所吩咐你们的，都教训他们遵守，我就常与你们同在，直到世界的末了。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19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9C1EEF-D1CE-4511-95B3-EC9E0D5E9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80"/>
            <a:ext cx="9221795" cy="6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C4336-D3A1-42B4-A211-96F6C93D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47" y="15208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神既在</a:t>
            </a:r>
            <a:r>
              <a:rPr lang="zh-CN" altLang="en-US" sz="3200" b="1" dirty="0">
                <a:solidFill>
                  <a:srgbClr val="FF0000"/>
                </a:solidFill>
              </a:rPr>
              <a:t>古时</a:t>
            </a:r>
            <a:r>
              <a:rPr lang="zh-CN" altLang="en-US" sz="3200" b="1" dirty="0"/>
              <a:t>借着众先知，多次多方的晓谕列祖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就在这</a:t>
            </a:r>
            <a:r>
              <a:rPr lang="zh-CN" altLang="en-US" sz="3200" b="1" dirty="0">
                <a:solidFill>
                  <a:srgbClr val="FF0000"/>
                </a:solidFill>
              </a:rPr>
              <a:t>末世</a:t>
            </a:r>
            <a:r>
              <a:rPr lang="zh-CN" altLang="en-US" sz="3200" b="1" dirty="0"/>
              <a:t>，借着祂儿子晓谕我们，又早已立祂为承受万有的，也曾借着祂创造诸世界。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7967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8F7069-8620-4043-B385-FF1B1D5C6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80"/>
            <a:ext cx="9221795" cy="6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C4336-D3A1-42B4-A211-96F6C93D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83830" cy="871491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19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8905"/>
            <a:ext cx="7886700" cy="4351338"/>
          </a:xfrm>
        </p:spPr>
        <p:txBody>
          <a:bodyPr/>
          <a:lstStyle/>
          <a:p>
            <a:r>
              <a:rPr lang="en-US" altLang="zh-CN" sz="3200" b="1" dirty="0"/>
              <a:t>11</a:t>
            </a:r>
            <a:r>
              <a:rPr lang="zh-CN" altLang="en-US" sz="3200" b="1" dirty="0"/>
              <a:t>我观看，见天开了。有一匹</a:t>
            </a:r>
            <a:r>
              <a:rPr lang="zh-CN" altLang="en-US" sz="3200" b="1" dirty="0">
                <a:solidFill>
                  <a:srgbClr val="FF0000"/>
                </a:solidFill>
              </a:rPr>
              <a:t>白马</a:t>
            </a:r>
            <a:r>
              <a:rPr lang="zh-CN" altLang="en-US" sz="3200" b="1" dirty="0"/>
              <a:t>。骑在马上的，称为诚信真实。祂审判争战都按着公义。</a:t>
            </a:r>
          </a:p>
          <a:p>
            <a:r>
              <a:rPr lang="en-US" altLang="zh-CN" sz="3200" b="1" dirty="0"/>
              <a:t>12</a:t>
            </a:r>
            <a:r>
              <a:rPr lang="zh-CN" altLang="en-US" sz="3200" b="1" dirty="0"/>
              <a:t>祂的眼睛如火焰，祂头上戴着</a:t>
            </a:r>
            <a:r>
              <a:rPr lang="zh-CN" altLang="en-US" sz="3200" b="1" dirty="0">
                <a:solidFill>
                  <a:srgbClr val="FF0000"/>
                </a:solidFill>
              </a:rPr>
              <a:t>许多冠冕</a:t>
            </a:r>
            <a:r>
              <a:rPr lang="zh-CN" altLang="en-US" sz="3200" b="1" dirty="0"/>
              <a:t>。又有写着的名字，除了祂自己没有人知道。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58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6BE408-ECD2-42C3-A3C9-73713215E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80"/>
            <a:ext cx="9221795" cy="6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C4336-D3A1-42B4-A211-96F6C93D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09956" cy="779462"/>
          </a:xfrm>
        </p:spPr>
        <p:txBody>
          <a:bodyPr/>
          <a:lstStyle/>
          <a:p>
            <a:pPr algn="ctr"/>
            <a:r>
              <a:rPr lang="zh-CN" altLang="en-US" b="1" dirty="0"/>
              <a:t>诗篇</a:t>
            </a:r>
            <a:r>
              <a:rPr lang="en-US" altLang="zh-CN" b="1" dirty="0"/>
              <a:t>45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05" y="1219199"/>
            <a:ext cx="8365672" cy="50422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3000" b="1" dirty="0"/>
              <a:t>1</a:t>
            </a:r>
            <a:r>
              <a:rPr lang="zh-CN" altLang="en-US" sz="3000" b="1" dirty="0"/>
              <a:t>我心里涌出美辞。我论到我为王作的事。我的舌头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是快手笔。</a:t>
            </a:r>
          </a:p>
          <a:p>
            <a:pPr marL="0" indent="0">
              <a:buNone/>
            </a:pPr>
            <a:r>
              <a:rPr lang="en-US" altLang="zh-CN" sz="3000" b="1" dirty="0"/>
              <a:t>2</a:t>
            </a:r>
            <a:r>
              <a:rPr lang="zh-CN" altLang="en-US" sz="3000" b="1" dirty="0"/>
              <a:t>你比世人更美，在你嘴里满有恩惠。所以神赐福给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你，直到永远。</a:t>
            </a:r>
          </a:p>
          <a:p>
            <a:pPr marL="0" indent="0">
              <a:buNone/>
            </a:pPr>
            <a:r>
              <a:rPr lang="en-US" altLang="zh-CN" sz="3000" b="1" dirty="0"/>
              <a:t>3</a:t>
            </a:r>
            <a:r>
              <a:rPr lang="zh-CN" altLang="en-US" sz="3000" b="1" dirty="0"/>
              <a:t>大能者阿，愿你腰间佩刀，大有荣耀和威严。</a:t>
            </a:r>
          </a:p>
          <a:p>
            <a:pPr marL="0" indent="0">
              <a:buNone/>
            </a:pPr>
            <a:r>
              <a:rPr lang="en-US" altLang="zh-CN" sz="3000" b="1" dirty="0"/>
              <a:t>4</a:t>
            </a:r>
            <a:r>
              <a:rPr lang="zh-CN" altLang="en-US" sz="3000" b="1" dirty="0"/>
              <a:t>为真理，谦卑，公义，赫然坐车前往，无不得胜。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你的右手必显明可畏的事。</a:t>
            </a:r>
          </a:p>
          <a:p>
            <a:pPr marL="0" indent="0">
              <a:buNone/>
            </a:pPr>
            <a:r>
              <a:rPr lang="en-US" altLang="zh-CN" sz="3000" b="1" dirty="0"/>
              <a:t>5</a:t>
            </a:r>
            <a:r>
              <a:rPr lang="zh-CN" altLang="en-US" sz="3000" b="1" dirty="0">
                <a:solidFill>
                  <a:srgbClr val="FF0000"/>
                </a:solidFill>
              </a:rPr>
              <a:t>你的箭锋快，射中王敌之心</a:t>
            </a:r>
            <a:r>
              <a:rPr lang="zh-CN" altLang="en-US" sz="3000" b="1" dirty="0"/>
              <a:t>。万民仆倒在你以下。</a:t>
            </a:r>
          </a:p>
          <a:p>
            <a:pPr marL="0" indent="0">
              <a:buNone/>
            </a:pPr>
            <a:r>
              <a:rPr lang="en-US" altLang="zh-CN" sz="3000" b="1" dirty="0"/>
              <a:t>6</a:t>
            </a:r>
            <a:r>
              <a:rPr lang="zh-CN" altLang="en-US" sz="3000" b="1" dirty="0"/>
              <a:t>神阿，你的宝座是永永远远的，你的国权是正直的。</a:t>
            </a:r>
          </a:p>
          <a:p>
            <a:pPr marL="0" indent="0">
              <a:buNone/>
            </a:pPr>
            <a:r>
              <a:rPr lang="en-US" altLang="zh-CN" sz="3000" b="1" dirty="0"/>
              <a:t>7</a:t>
            </a:r>
            <a:r>
              <a:rPr lang="zh-CN" altLang="en-US" sz="3000" b="1" dirty="0"/>
              <a:t>你喜爱公义，恨恶罪恶。所以神，就是你的神，用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喜乐油膏你，胜过膏你的同伴。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48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9C1EEF-D1CE-4511-95B3-EC9E0D5E9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80"/>
            <a:ext cx="9221795" cy="6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C4336-D3A1-42B4-A211-96F6C93D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希伯来书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47" y="1520825"/>
            <a:ext cx="7886700" cy="4351338"/>
          </a:xfrm>
        </p:spPr>
        <p:txBody>
          <a:bodyPr/>
          <a:lstStyle/>
          <a:p>
            <a:r>
              <a:rPr lang="en-US" altLang="zh-CN" sz="3200" b="1" dirty="0"/>
              <a:t>8</a:t>
            </a:r>
            <a:r>
              <a:rPr lang="zh-CN" altLang="en-US" sz="3200" b="1" dirty="0"/>
              <a:t>论到</a:t>
            </a:r>
            <a:r>
              <a:rPr lang="zh-CN" altLang="en-US" sz="3200" b="1" dirty="0">
                <a:solidFill>
                  <a:srgbClr val="FF0000"/>
                </a:solidFill>
              </a:rPr>
              <a:t>子</a:t>
            </a:r>
            <a:r>
              <a:rPr lang="zh-CN" altLang="en-US" sz="3200" b="1" dirty="0"/>
              <a:t>却说，神阿，你的宝座是永永远远的，你的国权是正直的。</a:t>
            </a:r>
          </a:p>
          <a:p>
            <a:r>
              <a:rPr lang="en-US" altLang="zh-CN" sz="3200" b="1" dirty="0"/>
              <a:t>9</a:t>
            </a:r>
            <a:r>
              <a:rPr lang="zh-CN" altLang="en-US" sz="3200" b="1" dirty="0"/>
              <a:t>你喜爱公义，恨恶罪恶。所以神就是你的神，用喜乐油膏你，胜过膏你的同伴。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72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8F7069-8620-4043-B385-FF1B1D5C66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80"/>
            <a:ext cx="9221795" cy="6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C4336-D3A1-42B4-A211-96F6C93D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83830" cy="871491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19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8905"/>
            <a:ext cx="7886700" cy="4351338"/>
          </a:xfrm>
        </p:spPr>
        <p:txBody>
          <a:bodyPr/>
          <a:lstStyle/>
          <a:p>
            <a:r>
              <a:rPr lang="en-US" altLang="zh-CN" sz="3200" b="1" dirty="0"/>
              <a:t>11</a:t>
            </a:r>
            <a:r>
              <a:rPr lang="zh-CN" altLang="en-US" sz="3200" b="1" dirty="0"/>
              <a:t>我观看，见天开了。有一匹</a:t>
            </a:r>
            <a:r>
              <a:rPr lang="zh-CN" altLang="en-US" sz="3200" b="1" dirty="0">
                <a:solidFill>
                  <a:srgbClr val="FF0000"/>
                </a:solidFill>
              </a:rPr>
              <a:t>白马</a:t>
            </a:r>
            <a:r>
              <a:rPr lang="zh-CN" altLang="en-US" sz="3200" b="1" dirty="0"/>
              <a:t>。骑在马上的，称为诚信真实。祂审判争战都按着公义。</a:t>
            </a:r>
          </a:p>
          <a:p>
            <a:r>
              <a:rPr lang="en-US" altLang="zh-CN" sz="3200" b="1" dirty="0"/>
              <a:t>12</a:t>
            </a:r>
            <a:r>
              <a:rPr lang="zh-CN" altLang="en-US" sz="3200" b="1" dirty="0"/>
              <a:t>祂的眼睛如火焰，祂头上戴着</a:t>
            </a:r>
            <a:r>
              <a:rPr lang="zh-CN" altLang="en-US" sz="3200" b="1" dirty="0">
                <a:solidFill>
                  <a:srgbClr val="FF0000"/>
                </a:solidFill>
              </a:rPr>
              <a:t>许多冠冕</a:t>
            </a:r>
            <a:r>
              <a:rPr lang="zh-CN" altLang="en-US" sz="3200" b="1" dirty="0"/>
              <a:t>。又有写着的名字，除了祂自己没有人知道。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17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08A290-7721-42E4-89E5-587EC4885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80"/>
            <a:ext cx="9221795" cy="6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" t="26134" r="-1186"/>
          <a:stretch/>
        </p:blipFill>
        <p:spPr>
          <a:xfrm>
            <a:off x="-71610" y="857251"/>
            <a:ext cx="9325779" cy="514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C4336-D3A1-42B4-A211-96F6C93D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5915"/>
            <a:ext cx="8810383" cy="1119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justice">
            <a:extLst>
              <a:ext uri="{FF2B5EF4-FFF2-40B4-BE49-F238E27FC236}">
                <a16:creationId xmlns:a16="http://schemas.microsoft.com/office/drawing/2014/main" id="{F46F542F-7582-451B-B9F8-D7E0A25A0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87" y="671044"/>
            <a:ext cx="9335367" cy="55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5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243207"/>
            <a:ext cx="7753350" cy="427353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/>
              <a:t>诗篇</a:t>
            </a:r>
            <a:r>
              <a:rPr lang="en-US" altLang="zh-CN" sz="3600" b="1" dirty="0"/>
              <a:t>96</a:t>
            </a:r>
            <a:r>
              <a:rPr lang="zh-CN" altLang="en-US" sz="3600" b="1" dirty="0"/>
              <a:t>篇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913766"/>
            <a:ext cx="8427720" cy="5532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你们要向耶和华唱</a:t>
            </a:r>
            <a:r>
              <a:rPr lang="zh-CN" altLang="en-US" b="1" dirty="0">
                <a:solidFill>
                  <a:srgbClr val="FF0000"/>
                </a:solidFill>
              </a:rPr>
              <a:t>新歌</a:t>
            </a:r>
            <a:r>
              <a:rPr lang="zh-CN" altLang="en-US" b="1" dirty="0"/>
              <a:t>。全地都要向耶和华歌唱。</a:t>
            </a:r>
          </a:p>
          <a:p>
            <a:pPr marL="0" indent="0"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要向耶和华歌唱，称颂祂的名，天天传扬祂的救恩。</a:t>
            </a:r>
          </a:p>
          <a:p>
            <a:pPr marL="0" indent="0">
              <a:buNone/>
            </a:pPr>
            <a:r>
              <a:rPr lang="en-US" altLang="zh-CN" b="1" dirty="0"/>
              <a:t>3</a:t>
            </a:r>
            <a:r>
              <a:rPr lang="zh-CN" altLang="en-US" b="1" dirty="0"/>
              <a:t>在列邦中述说祂的荣耀，在万民中述说祂的奇事。</a:t>
            </a:r>
          </a:p>
          <a:p>
            <a:pPr marL="0" indent="0">
              <a:buNone/>
            </a:pPr>
            <a:r>
              <a:rPr lang="en-US" altLang="zh-CN" b="1" dirty="0"/>
              <a:t>4</a:t>
            </a:r>
            <a:r>
              <a:rPr lang="zh-CN" altLang="en-US" b="1" dirty="0"/>
              <a:t>因耶和华为大，当受极大的赞美。祂在万神之上当受敬畏。</a:t>
            </a:r>
          </a:p>
          <a:p>
            <a:pPr marL="0" indent="0">
              <a:buNone/>
            </a:pPr>
            <a:r>
              <a:rPr lang="en-US" altLang="zh-CN" b="1" dirty="0"/>
              <a:t>5</a:t>
            </a:r>
            <a:r>
              <a:rPr lang="zh-CN" altLang="en-US" b="1" dirty="0"/>
              <a:t>外邦的神都属虚无。惟独耶和华创造诸天。</a:t>
            </a:r>
          </a:p>
          <a:p>
            <a:pPr marL="0" indent="0">
              <a:buNone/>
            </a:pPr>
            <a:r>
              <a:rPr lang="en-US" altLang="zh-CN" b="1" dirty="0"/>
              <a:t>6</a:t>
            </a:r>
            <a:r>
              <a:rPr lang="zh-CN" altLang="en-US" b="1" dirty="0"/>
              <a:t>有尊荣和威严在祂面前。有能力与华美在祂圣所。</a:t>
            </a:r>
          </a:p>
          <a:p>
            <a:pPr marL="0" indent="0">
              <a:buNone/>
            </a:pPr>
            <a:r>
              <a:rPr lang="en-US" altLang="zh-CN" b="1" dirty="0"/>
              <a:t>7</a:t>
            </a:r>
            <a:r>
              <a:rPr lang="zh-CN" altLang="en-US" b="1" dirty="0"/>
              <a:t>民中的万族阿，你们要将荣耀能力归给耶和华，都归给耶和华。</a:t>
            </a:r>
            <a:r>
              <a:rPr lang="en-US" altLang="zh-CN" b="1" dirty="0"/>
              <a:t>…........................</a:t>
            </a:r>
          </a:p>
          <a:p>
            <a:pPr marL="0" indent="0">
              <a:buNone/>
            </a:pPr>
            <a:r>
              <a:rPr lang="en-US" altLang="zh-CN" b="1" dirty="0"/>
              <a:t>13</a:t>
            </a:r>
            <a:r>
              <a:rPr lang="zh-CN" altLang="en-US" b="1" dirty="0"/>
              <a:t>因为祂来了。祂来要审判全地。祂要按公义审判世界，按祂的信实审判万民。</a:t>
            </a:r>
          </a:p>
          <a:p>
            <a:pPr marL="0" indent="0">
              <a:buNone/>
            </a:pP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66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41449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中国人民法院标志</a:t>
            </a:r>
            <a:endParaRPr lang="en-US" b="1" dirty="0"/>
          </a:p>
        </p:txBody>
      </p:sp>
      <p:sp>
        <p:nvSpPr>
          <p:cNvPr id="7" name="AutoShape 6" descr="Image result for 人民法院的标志">
            <a:extLst>
              <a:ext uri="{FF2B5EF4-FFF2-40B4-BE49-F238E27FC236}">
                <a16:creationId xmlns:a16="http://schemas.microsoft.com/office/drawing/2014/main" id="{8C30D12A-1D0E-4202-B259-F9EA109C61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人民法院的标志">
            <a:extLst>
              <a:ext uri="{FF2B5EF4-FFF2-40B4-BE49-F238E27FC236}">
                <a16:creationId xmlns:a16="http://schemas.microsoft.com/office/drawing/2014/main" id="{4244B9B6-8998-47EB-A88D-1C7EB4D7F4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人民法院的标志">
            <a:extLst>
              <a:ext uri="{FF2B5EF4-FFF2-40B4-BE49-F238E27FC236}">
                <a16:creationId xmlns:a16="http://schemas.microsoft.com/office/drawing/2014/main" id="{41F88884-0B29-499F-8FFB-817243E069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D00D0-C68E-4327-8D1C-783113856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014" y="1898673"/>
            <a:ext cx="3861572" cy="44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45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A7DFDF4-FE08-4EBB-8171-A22FCBAC0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80"/>
            <a:ext cx="9221795" cy="6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2" descr="Image result for us supreme court symbol">
            <a:extLst>
              <a:ext uri="{FF2B5EF4-FFF2-40B4-BE49-F238E27FC236}">
                <a16:creationId xmlns:a16="http://schemas.microsoft.com/office/drawing/2014/main" id="{C94EBDFE-7327-414F-88F6-599C1E7930DE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41564" y="269332"/>
            <a:ext cx="8079922" cy="13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b="1" dirty="0"/>
              <a:t>国际刑事法院的标志</a:t>
            </a:r>
            <a:br>
              <a:rPr lang="zh-CN" altLang="en-US" dirty="0"/>
            </a:br>
            <a:endParaRPr lang="en-US" dirty="0"/>
          </a:p>
        </p:txBody>
      </p:sp>
      <p:pic>
        <p:nvPicPr>
          <p:cNvPr id="6146" name="Picture 2" descr="国际刑事法院的标志剪贴画 矢量 图免费下载www">
            <a:extLst>
              <a:ext uri="{FF2B5EF4-FFF2-40B4-BE49-F238E27FC236}">
                <a16:creationId xmlns:a16="http://schemas.microsoft.com/office/drawing/2014/main" id="{AED777D7-7DD7-4867-8EF6-6AF9EAAD6A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90" y="1486239"/>
            <a:ext cx="4831331" cy="41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34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80806B3-2C94-4F03-8DA8-470CC20ED81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-69850"/>
            <a:ext cx="9221788" cy="692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Seal of the Supreme Court of Wisconsin.svg">
            <a:extLst>
              <a:ext uri="{FF2B5EF4-FFF2-40B4-BE49-F238E27FC236}">
                <a16:creationId xmlns:a16="http://schemas.microsoft.com/office/drawing/2014/main" id="{6680223C-F502-445B-87A9-913C82FF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" y="1325499"/>
            <a:ext cx="3504294" cy="35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加州法院标志">
            <a:extLst>
              <a:ext uri="{FF2B5EF4-FFF2-40B4-BE49-F238E27FC236}">
                <a16:creationId xmlns:a16="http://schemas.microsoft.com/office/drawing/2014/main" id="{3374E2E8-3D9B-4DCE-ADF5-B948FDA83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70" y="1325499"/>
            <a:ext cx="3507758" cy="35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07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033145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贫富差距愈演愈烈：</a:t>
            </a:r>
            <a:endParaRPr lang="en-US" altLang="zh-CN" sz="3600" b="1" dirty="0"/>
          </a:p>
          <a:p>
            <a:pPr marL="0" indent="0">
              <a:buNone/>
            </a:pPr>
            <a:r>
              <a:rPr lang="en-US" altLang="zh-CN" sz="3600" b="1" dirty="0"/>
              <a:t>1%</a:t>
            </a:r>
            <a:r>
              <a:rPr lang="zh-CN" altLang="en-US" sz="3600" b="1" dirty="0"/>
              <a:t>拥有全球一半财富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46400799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FBC6D3-8EA4-4F10-B85B-23F9A08BB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80"/>
            <a:ext cx="9221795" cy="6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376" y="353877"/>
            <a:ext cx="8725989" cy="4940934"/>
          </a:xfrm>
        </p:spPr>
        <p:txBody>
          <a:bodyPr>
            <a:noAutofit/>
          </a:bodyPr>
          <a:lstStyle/>
          <a:p>
            <a:r>
              <a:rPr lang="zh-CN" altLang="en-US" sz="3200" b="1" dirty="0"/>
              <a:t> 路加福音 </a:t>
            </a:r>
            <a:r>
              <a:rPr lang="en-US" altLang="zh-CN" sz="3200" b="1" dirty="0"/>
              <a:t>21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24	</a:t>
            </a:r>
            <a:r>
              <a:rPr lang="zh-CN" altLang="en-US" sz="3200" b="1" dirty="0"/>
              <a:t>他们要倒在刀下，又被掳到各国去，耶路撒冷要被外邦人践踏，</a:t>
            </a:r>
            <a:r>
              <a:rPr lang="zh-CN" altLang="en-US" sz="3200" b="1" dirty="0">
                <a:solidFill>
                  <a:srgbClr val="FF0000"/>
                </a:solidFill>
              </a:rPr>
              <a:t>直到外邦人的日期满了</a:t>
            </a:r>
            <a:r>
              <a:rPr lang="zh-CN" altLang="en-US" sz="3200" b="1" dirty="0"/>
              <a:t>。</a:t>
            </a:r>
            <a:endParaRPr lang="en-US" altLang="zh-CN" sz="3200" b="1" dirty="0"/>
          </a:p>
          <a:p>
            <a:r>
              <a:rPr lang="zh-CN" altLang="en-US" sz="3200" b="1" dirty="0"/>
              <a:t> 罗马书 </a:t>
            </a:r>
            <a:r>
              <a:rPr lang="en-US" altLang="zh-CN" sz="3200" b="1" dirty="0"/>
              <a:t>11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25	</a:t>
            </a:r>
            <a:r>
              <a:rPr lang="zh-CN" altLang="en-US" sz="3200" b="1" dirty="0"/>
              <a:t>弟兄们，我不愿意你们不知道这奥秘， 就是以色列人有几分是硬心的，</a:t>
            </a:r>
            <a:r>
              <a:rPr lang="zh-CN" altLang="en-US" sz="3200" b="1" dirty="0">
                <a:solidFill>
                  <a:srgbClr val="FF0000"/>
                </a:solidFill>
              </a:rPr>
              <a:t>等到外邦人的数目添满了。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r>
              <a:rPr lang="zh-CN" altLang="en-US" sz="3200" b="1" dirty="0"/>
              <a:t>以弗所书 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10</a:t>
            </a:r>
            <a:r>
              <a:rPr lang="zh-CN" altLang="en-US" sz="3200" b="1" dirty="0"/>
              <a:t>要照所安排的，</a:t>
            </a:r>
            <a:r>
              <a:rPr lang="zh-CN" altLang="en-US" sz="3200" b="1" dirty="0">
                <a:solidFill>
                  <a:srgbClr val="FF0000"/>
                </a:solidFill>
              </a:rPr>
              <a:t>在日期满足的时候</a:t>
            </a:r>
            <a:r>
              <a:rPr lang="zh-CN" altLang="en-US" sz="3200" b="1" dirty="0"/>
              <a:t>，使天上地上一切所有的，都在基督里面同归于一。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83492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诗篇</a:t>
            </a:r>
            <a:r>
              <a:rPr lang="en-US" altLang="zh-CN" b="1" dirty="0"/>
              <a:t>82:5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/>
              <a:t>你们仍不知道，也不明白，</a:t>
            </a:r>
            <a:r>
              <a:rPr lang="zh-CN" altLang="en-US" sz="3200" b="1" dirty="0">
                <a:solidFill>
                  <a:srgbClr val="FF0000"/>
                </a:solidFill>
              </a:rPr>
              <a:t>在黑暗中</a:t>
            </a:r>
            <a:r>
              <a:rPr lang="zh-CN" altLang="en-US" sz="3200" b="1" dirty="0"/>
              <a:t>走来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/>
              <a:t>走去。</a:t>
            </a:r>
            <a:r>
              <a:rPr lang="zh-CN" altLang="en-US" sz="3200" b="1" dirty="0">
                <a:solidFill>
                  <a:srgbClr val="FF0000"/>
                </a:solidFill>
              </a:rPr>
              <a:t>地的根基都摇动了</a:t>
            </a:r>
            <a:r>
              <a:rPr lang="zh-CN" altLang="en-US" sz="3200" b="1" dirty="0"/>
              <a:t>。</a:t>
            </a:r>
            <a:endParaRPr lang="en-US" altLang="zh-CN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36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00472B-6B7D-4729-AC06-A9A1E3D20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80"/>
            <a:ext cx="9221795" cy="6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9966" y="200297"/>
            <a:ext cx="8586650" cy="5033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000" b="1" dirty="0"/>
              <a:t>路加福音</a:t>
            </a:r>
            <a:r>
              <a:rPr lang="en-US" altLang="zh-CN" sz="3000" b="1" dirty="0"/>
              <a:t>1:76</a:t>
            </a:r>
            <a:r>
              <a:rPr lang="zh-CN" altLang="en-US" sz="3000" b="1" dirty="0"/>
              <a:t>孩子阿，你要称为至高者的先知。因为你要行在主的前面，预备祂的道路。</a:t>
            </a:r>
          </a:p>
          <a:p>
            <a:r>
              <a:rPr lang="en-US" altLang="zh-CN" sz="3000" b="1" dirty="0"/>
              <a:t>77</a:t>
            </a:r>
            <a:r>
              <a:rPr lang="zh-CN" altLang="en-US" sz="3000" b="1" dirty="0"/>
              <a:t>叫祂的百姓因罪得赦，就知道救恩。</a:t>
            </a:r>
          </a:p>
          <a:p>
            <a:r>
              <a:rPr lang="en-US" altLang="zh-CN" sz="3000" b="1" dirty="0"/>
              <a:t>78</a:t>
            </a:r>
            <a:r>
              <a:rPr lang="zh-CN" altLang="en-US" sz="3000" b="1" dirty="0"/>
              <a:t>因我们神怜悯的心肠，叫清晨的日光从高天临到我们，</a:t>
            </a:r>
          </a:p>
          <a:p>
            <a:r>
              <a:rPr lang="en-US" altLang="zh-CN" sz="3000" b="1" dirty="0"/>
              <a:t>79</a:t>
            </a:r>
            <a:r>
              <a:rPr lang="zh-CN" altLang="en-US" sz="3000" b="1" dirty="0"/>
              <a:t>要照亮</a:t>
            </a:r>
            <a:r>
              <a:rPr lang="zh-CN" altLang="en-US" sz="3000" b="1" dirty="0">
                <a:solidFill>
                  <a:srgbClr val="FF0000"/>
                </a:solidFill>
              </a:rPr>
              <a:t>坐在黑暗中死荫里</a:t>
            </a:r>
            <a:r>
              <a:rPr lang="zh-CN" altLang="en-US" sz="3000" b="1" dirty="0"/>
              <a:t>的人。把我们的脚引到平安的路上。</a:t>
            </a:r>
          </a:p>
          <a:p>
            <a:endParaRPr lang="en-US" altLang="zh-CN" sz="3000" b="1" dirty="0"/>
          </a:p>
          <a:p>
            <a:r>
              <a:rPr lang="zh-CN" altLang="en-US" sz="3000" b="1" dirty="0"/>
              <a:t>使徒行传</a:t>
            </a:r>
            <a:r>
              <a:rPr lang="en-US" altLang="zh-CN" sz="3000" b="1" dirty="0"/>
              <a:t>26:18</a:t>
            </a:r>
            <a:r>
              <a:rPr lang="zh-CN" altLang="en-US" sz="3000" b="1" dirty="0"/>
              <a:t>我差你到他们那里去，要叫他们的眼睛得开，</a:t>
            </a:r>
            <a:r>
              <a:rPr lang="zh-CN" altLang="en-US" sz="3000" b="1" dirty="0">
                <a:solidFill>
                  <a:srgbClr val="FF0000"/>
                </a:solidFill>
              </a:rPr>
              <a:t>从黑暗中</a:t>
            </a:r>
            <a:r>
              <a:rPr lang="zh-CN" altLang="en-US" sz="3000" b="1" dirty="0"/>
              <a:t>归向光明，从撒但权下归向神。又因信我，得蒙赦罪，和一切成圣的人同得基业。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752939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743585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 路加福音</a:t>
            </a:r>
            <a:r>
              <a:rPr lang="en-US" altLang="zh-CN" sz="3200" b="1" dirty="0"/>
              <a:t>3 :7 </a:t>
            </a:r>
            <a:r>
              <a:rPr lang="zh-CN" altLang="en-US" sz="3200" b="1" dirty="0"/>
              <a:t>约翰对那出来要受他洗的众人说，毒蛇的种类，谁指示你们</a:t>
            </a:r>
            <a:r>
              <a:rPr lang="zh-CN" altLang="en-US" sz="3200" b="1" dirty="0">
                <a:solidFill>
                  <a:srgbClr val="FF0000"/>
                </a:solidFill>
              </a:rPr>
              <a:t>逃避将来的忿怒</a:t>
            </a:r>
            <a:r>
              <a:rPr lang="zh-CN" altLang="en-US" sz="3200" b="1" dirty="0"/>
              <a:t>呢？</a:t>
            </a:r>
            <a:endParaRPr lang="en-US" altLang="zh-CN" sz="3200" b="1" dirty="0"/>
          </a:p>
          <a:p>
            <a:endParaRPr lang="en-US" sz="3200" b="1" dirty="0"/>
          </a:p>
          <a:p>
            <a:r>
              <a:rPr lang="zh-CN" altLang="en-US" sz="3200" b="1" dirty="0"/>
              <a:t>帖撒罗尼迦前书</a:t>
            </a:r>
            <a:r>
              <a:rPr lang="en-US" altLang="zh-CN" sz="3200" b="1" dirty="0"/>
              <a:t>1:10</a:t>
            </a:r>
            <a:r>
              <a:rPr lang="zh-CN" altLang="en-US" sz="3200" b="1" dirty="0"/>
              <a:t>等候祂儿子从天降临，就是祂从死里复活的，那位救我们</a:t>
            </a:r>
            <a:r>
              <a:rPr lang="zh-CN" altLang="en-US" sz="3200" b="1" dirty="0">
                <a:solidFill>
                  <a:srgbClr val="FF0000"/>
                </a:solidFill>
              </a:rPr>
              <a:t>脱离将来忿怒</a:t>
            </a:r>
            <a:r>
              <a:rPr lang="zh-CN" altLang="en-US" sz="3200" b="1" dirty="0"/>
              <a:t>的耶稣。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8311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DD7855-21E6-4522-AF38-7A5B1F3D4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80"/>
            <a:ext cx="9221795" cy="6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C4336-D3A1-42B4-A211-96F6C93D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pPr algn="ctr"/>
            <a:r>
              <a:rPr lang="zh-CN" altLang="en-US" b="1" dirty="0"/>
              <a:t>帖撒罗尼迦后书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F525A-1FA6-4412-AD9D-DEFC53AB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9201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7……</a:t>
            </a:r>
            <a:r>
              <a:rPr lang="zh-CN" altLang="en-US" sz="3200" b="1" dirty="0"/>
              <a:t>。那时，主耶稣同祂有能力的天使从天上在火焰中显现，</a:t>
            </a:r>
          </a:p>
          <a:p>
            <a:r>
              <a:rPr lang="en-US" altLang="zh-CN" sz="3200" b="1" dirty="0"/>
              <a:t>8</a:t>
            </a:r>
            <a:r>
              <a:rPr lang="zh-CN" altLang="en-US" sz="3200" b="1" dirty="0"/>
              <a:t>要报应那不认识神，和那不听从我主耶稣福音的人。</a:t>
            </a:r>
          </a:p>
          <a:p>
            <a:r>
              <a:rPr lang="en-US" altLang="zh-CN" sz="3200" b="1" dirty="0"/>
              <a:t>9</a:t>
            </a:r>
            <a:r>
              <a:rPr lang="zh-CN" altLang="en-US" sz="3200" b="1" dirty="0"/>
              <a:t>他们要受刑罚，就是永远沉沦，离开主的面和祂权能的荣光。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53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1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3A7B2D14-BD16-4D54-B75E-4D5A8DA4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55" y="-96986"/>
            <a:ext cx="9273310" cy="695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9ECA3E-0E81-488B-A1DD-852CA0CE837A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9144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1DA87F1-D73B-4858-8874-8F51615F90E9}"/>
              </a:ext>
            </a:extLst>
          </p:cNvPr>
          <p:cNvSpPr txBox="1"/>
          <p:nvPr/>
        </p:nvSpPr>
        <p:spPr>
          <a:xfrm flipH="1">
            <a:off x="-20813" y="1190790"/>
            <a:ext cx="553998" cy="2823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使徒时代教会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87299-16AD-4D68-9731-440388BB7FBC}"/>
              </a:ext>
            </a:extLst>
          </p:cNvPr>
          <p:cNvSpPr txBox="1"/>
          <p:nvPr/>
        </p:nvSpPr>
        <p:spPr>
          <a:xfrm flipH="1">
            <a:off x="373306" y="1190790"/>
            <a:ext cx="553998" cy="1626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以弗所教会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BD7F74-54EC-458E-85A1-888C0807DE01}"/>
              </a:ext>
            </a:extLst>
          </p:cNvPr>
          <p:cNvSpPr txBox="1"/>
          <p:nvPr/>
        </p:nvSpPr>
        <p:spPr>
          <a:xfrm>
            <a:off x="938941" y="1190790"/>
            <a:ext cx="553998" cy="18402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士每教会</a:t>
            </a: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14193-63D5-40B9-82F7-DA5987AD6423}"/>
              </a:ext>
            </a:extLst>
          </p:cNvPr>
          <p:cNvSpPr txBox="1"/>
          <p:nvPr/>
        </p:nvSpPr>
        <p:spPr>
          <a:xfrm flipH="1">
            <a:off x="1858275" y="1198785"/>
            <a:ext cx="553998" cy="19758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别迦摩教会</a:t>
            </a:r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837509-C58B-4E6B-A5DB-A72459EEC839}"/>
              </a:ext>
            </a:extLst>
          </p:cNvPr>
          <p:cNvSpPr txBox="1"/>
          <p:nvPr/>
        </p:nvSpPr>
        <p:spPr>
          <a:xfrm>
            <a:off x="2754683" y="1227731"/>
            <a:ext cx="553998" cy="1946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推雅推喇教会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E62B94-DCEA-4213-8E17-5D71294095B1}"/>
              </a:ext>
            </a:extLst>
          </p:cNvPr>
          <p:cNvSpPr txBox="1"/>
          <p:nvPr/>
        </p:nvSpPr>
        <p:spPr>
          <a:xfrm flipH="1">
            <a:off x="5285916" y="1171789"/>
            <a:ext cx="553998" cy="1610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撒狄教会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E14F53-A366-4481-962B-2F6CF7CE0B6B}"/>
              </a:ext>
            </a:extLst>
          </p:cNvPr>
          <p:cNvSpPr txBox="1"/>
          <p:nvPr/>
        </p:nvSpPr>
        <p:spPr>
          <a:xfrm>
            <a:off x="6879756" y="1190790"/>
            <a:ext cx="553998" cy="20028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非拉铁非教会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086C53-D511-4125-980A-C11ED5C745FD}"/>
              </a:ext>
            </a:extLst>
          </p:cNvPr>
          <p:cNvSpPr txBox="1"/>
          <p:nvPr/>
        </p:nvSpPr>
        <p:spPr>
          <a:xfrm>
            <a:off x="7688282" y="1227731"/>
            <a:ext cx="553998" cy="17742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老底嘉教会</a:t>
            </a:r>
            <a:endParaRPr lang="en-US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364880-943F-4917-9CAD-8BFCD65C332F}"/>
              </a:ext>
            </a:extLst>
          </p:cNvPr>
          <p:cNvSpPr txBox="1"/>
          <p:nvPr/>
        </p:nvSpPr>
        <p:spPr>
          <a:xfrm>
            <a:off x="8590002" y="1190790"/>
            <a:ext cx="553998" cy="1051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主再来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352DEB-0D1C-4688-B46C-80BDA71C01B2}"/>
              </a:ext>
            </a:extLst>
          </p:cNvPr>
          <p:cNvCxnSpPr>
            <a:cxnSpLocks/>
          </p:cNvCxnSpPr>
          <p:nvPr/>
        </p:nvCxnSpPr>
        <p:spPr>
          <a:xfrm>
            <a:off x="3060270" y="3422924"/>
            <a:ext cx="0" cy="12227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F36BC8-2D49-4D0F-8693-A13EB0E6BA9F}"/>
              </a:ext>
            </a:extLst>
          </p:cNvPr>
          <p:cNvCxnSpPr>
            <a:cxnSpLocks/>
          </p:cNvCxnSpPr>
          <p:nvPr/>
        </p:nvCxnSpPr>
        <p:spPr>
          <a:xfrm>
            <a:off x="3060270" y="4645626"/>
            <a:ext cx="6083730" cy="216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FEBCF4-1BE3-4875-BC00-5E77BCB7F6FD}"/>
              </a:ext>
            </a:extLst>
          </p:cNvPr>
          <p:cNvCxnSpPr>
            <a:cxnSpLocks/>
          </p:cNvCxnSpPr>
          <p:nvPr/>
        </p:nvCxnSpPr>
        <p:spPr>
          <a:xfrm flipH="1">
            <a:off x="5562914" y="3424343"/>
            <a:ext cx="2" cy="1065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9CC491-C1EA-480D-A99D-D06ED3461A08}"/>
              </a:ext>
            </a:extLst>
          </p:cNvPr>
          <p:cNvCxnSpPr>
            <a:cxnSpLocks/>
          </p:cNvCxnSpPr>
          <p:nvPr/>
        </p:nvCxnSpPr>
        <p:spPr>
          <a:xfrm>
            <a:off x="7207989" y="3452080"/>
            <a:ext cx="0" cy="7572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16B44A5-CC73-4F22-8F67-00212C61BB34}"/>
              </a:ext>
            </a:extLst>
          </p:cNvPr>
          <p:cNvCxnSpPr>
            <a:cxnSpLocks/>
          </p:cNvCxnSpPr>
          <p:nvPr/>
        </p:nvCxnSpPr>
        <p:spPr>
          <a:xfrm>
            <a:off x="7965281" y="3427363"/>
            <a:ext cx="0" cy="5641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6BE6AE1-58A3-492D-97EC-05347881B93E}"/>
              </a:ext>
            </a:extLst>
          </p:cNvPr>
          <p:cNvCxnSpPr>
            <a:cxnSpLocks/>
          </p:cNvCxnSpPr>
          <p:nvPr/>
        </p:nvCxnSpPr>
        <p:spPr>
          <a:xfrm>
            <a:off x="5562914" y="4467788"/>
            <a:ext cx="3581086" cy="215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5C59579-78EF-4BDF-95D8-C96B5B9C9131}"/>
              </a:ext>
            </a:extLst>
          </p:cNvPr>
          <p:cNvCxnSpPr>
            <a:cxnSpLocks/>
          </p:cNvCxnSpPr>
          <p:nvPr/>
        </p:nvCxnSpPr>
        <p:spPr>
          <a:xfrm>
            <a:off x="7207989" y="4209356"/>
            <a:ext cx="1936011" cy="293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AA5C2C-C8C6-4450-9A7E-164766D898FB}"/>
              </a:ext>
            </a:extLst>
          </p:cNvPr>
          <p:cNvCxnSpPr>
            <a:cxnSpLocks/>
          </p:cNvCxnSpPr>
          <p:nvPr/>
        </p:nvCxnSpPr>
        <p:spPr>
          <a:xfrm>
            <a:off x="7965282" y="3989424"/>
            <a:ext cx="1178719" cy="253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EABF41-5EDE-46F7-B26B-A9698416675E}"/>
              </a:ext>
            </a:extLst>
          </p:cNvPr>
          <p:cNvSpPr txBox="1"/>
          <p:nvPr/>
        </p:nvSpPr>
        <p:spPr>
          <a:xfrm flipH="1">
            <a:off x="3325901" y="1463989"/>
            <a:ext cx="461665" cy="15670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en-US" b="1" dirty="0"/>
              <a:t>直等到我来</a:t>
            </a:r>
            <a:r>
              <a:rPr lang="en-US" altLang="zh-CN" b="1" dirty="0"/>
              <a:t>)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7F168-C062-4A21-9C62-DE7C23040875}"/>
              </a:ext>
            </a:extLst>
          </p:cNvPr>
          <p:cNvSpPr txBox="1"/>
          <p:nvPr/>
        </p:nvSpPr>
        <p:spPr>
          <a:xfrm flipH="1">
            <a:off x="5782565" y="1261313"/>
            <a:ext cx="461665" cy="18618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en-US" b="1" dirty="0"/>
              <a:t>我必临到你那里</a:t>
            </a:r>
            <a:r>
              <a:rPr lang="en-US" altLang="zh-CN" b="1" dirty="0"/>
              <a:t>)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03F68-4C48-4525-BB28-875BDE479804}"/>
              </a:ext>
            </a:extLst>
          </p:cNvPr>
          <p:cNvSpPr txBox="1"/>
          <p:nvPr/>
        </p:nvSpPr>
        <p:spPr>
          <a:xfrm>
            <a:off x="7283589" y="1306107"/>
            <a:ext cx="461665" cy="18075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en-US" b="1" dirty="0"/>
              <a:t>我必快来</a:t>
            </a:r>
            <a:r>
              <a:rPr lang="en-US" altLang="zh-CN" b="1" dirty="0"/>
              <a:t>)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07218-6C2A-4F80-B871-E9566BADE777}"/>
              </a:ext>
            </a:extLst>
          </p:cNvPr>
          <p:cNvSpPr txBox="1"/>
          <p:nvPr/>
        </p:nvSpPr>
        <p:spPr>
          <a:xfrm>
            <a:off x="8083075" y="1322840"/>
            <a:ext cx="461665" cy="18157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en-US" b="1" dirty="0"/>
              <a:t>我站在门外叩门</a:t>
            </a:r>
            <a:r>
              <a:rPr lang="en-US" altLang="zh-CN" b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9522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>
            <a:extLst>
              <a:ext uri="{FF2B5EF4-FFF2-40B4-BE49-F238E27FC236}">
                <a16:creationId xmlns:a16="http://schemas.microsoft.com/office/drawing/2014/main" id="{95900BED-C5DD-4120-A257-99CFDA08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>
            <a:extLst>
              <a:ext uri="{FF2B5EF4-FFF2-40B4-BE49-F238E27FC236}">
                <a16:creationId xmlns:a16="http://schemas.microsoft.com/office/drawing/2014/main" id="{B138AB1A-B8F2-4729-AC7C-CDD48DA0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七十个七</a:t>
            </a:r>
            <a:endParaRPr lang="en-US" altLang="en-US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270D42-B3BA-4167-AB3F-E304EE0B9FCB}"/>
              </a:ext>
            </a:extLst>
          </p:cNvPr>
          <p:cNvCxnSpPr>
            <a:cxnSpLocks/>
          </p:cNvCxnSpPr>
          <p:nvPr/>
        </p:nvCxnSpPr>
        <p:spPr>
          <a:xfrm>
            <a:off x="838200" y="3581400"/>
            <a:ext cx="7543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6D6394-84AF-4A44-A86A-2DE81EB778B0}"/>
              </a:ext>
            </a:extLst>
          </p:cNvPr>
          <p:cNvCxnSpPr>
            <a:cxnSpLocks/>
          </p:cNvCxnSpPr>
          <p:nvPr/>
        </p:nvCxnSpPr>
        <p:spPr>
          <a:xfrm flipV="1">
            <a:off x="2603500" y="3086100"/>
            <a:ext cx="4572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514DAC-38AB-4962-8225-8574E0BC0115}"/>
              </a:ext>
            </a:extLst>
          </p:cNvPr>
          <p:cNvCxnSpPr>
            <a:cxnSpLocks/>
          </p:cNvCxnSpPr>
          <p:nvPr/>
        </p:nvCxnSpPr>
        <p:spPr>
          <a:xfrm>
            <a:off x="2819400" y="2878138"/>
            <a:ext cx="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444CD2-9C2E-4415-8B87-B1235CEA46A2}"/>
              </a:ext>
            </a:extLst>
          </p:cNvPr>
          <p:cNvCxnSpPr>
            <a:cxnSpLocks/>
          </p:cNvCxnSpPr>
          <p:nvPr/>
        </p:nvCxnSpPr>
        <p:spPr>
          <a:xfrm flipV="1">
            <a:off x="6324600" y="2884488"/>
            <a:ext cx="0" cy="5969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896" name="TextBox 30724">
            <a:extLst>
              <a:ext uri="{FF2B5EF4-FFF2-40B4-BE49-F238E27FC236}">
                <a16:creationId xmlns:a16="http://schemas.microsoft.com/office/drawing/2014/main" id="{9794947B-B13B-4EEA-A2C9-D40D4F3D7F6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58863" y="2951163"/>
            <a:ext cx="133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="1"/>
              <a:t>69</a:t>
            </a:r>
            <a:r>
              <a:rPr lang="zh-CN" altLang="en-US" b="1"/>
              <a:t>个</a:t>
            </a:r>
            <a:r>
              <a:rPr lang="en-US" altLang="zh-CN" b="1"/>
              <a:t>7</a:t>
            </a:r>
            <a:endParaRPr lang="en-US" altLang="en-US" b="1">
              <a:ea typeface="SimSun" panose="02010600030101010101" pitchFamily="2" charset="-122"/>
            </a:endParaRPr>
          </a:p>
        </p:txBody>
      </p:sp>
      <p:sp>
        <p:nvSpPr>
          <p:cNvPr id="37897" name="Content Placeholder 37">
            <a:extLst>
              <a:ext uri="{FF2B5EF4-FFF2-40B4-BE49-F238E27FC236}">
                <a16:creationId xmlns:a16="http://schemas.microsoft.com/office/drawing/2014/main" id="{64DFE8A8-0A8B-49FF-9057-A99875067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425" y="2878138"/>
            <a:ext cx="1981200" cy="585787"/>
          </a:xfrm>
        </p:spPr>
        <p:txBody>
          <a:bodyPr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/>
              <a:t>教会时代</a:t>
            </a:r>
            <a:endParaRPr lang="en-US" altLang="en-US" b="1"/>
          </a:p>
        </p:txBody>
      </p:sp>
      <p:sp>
        <p:nvSpPr>
          <p:cNvPr id="37898" name="TextBox 30725">
            <a:extLst>
              <a:ext uri="{FF2B5EF4-FFF2-40B4-BE49-F238E27FC236}">
                <a16:creationId xmlns:a16="http://schemas.microsoft.com/office/drawing/2014/main" id="{9BDAB845-A248-4DC7-992C-7C890C830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2878138"/>
            <a:ext cx="2216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/>
              <a:t>最后一个</a:t>
            </a:r>
            <a:r>
              <a:rPr lang="en-US" altLang="zh-CN" b="1"/>
              <a:t>7</a:t>
            </a:r>
            <a:endParaRPr lang="en-US" altLang="en-US" b="1">
              <a:ea typeface="SimSun" panose="02010600030101010101" pitchFamily="2" charset="-122"/>
            </a:endParaRPr>
          </a:p>
        </p:txBody>
      </p:sp>
      <p:sp>
        <p:nvSpPr>
          <p:cNvPr id="37900" name="TextBox 30726">
            <a:extLst>
              <a:ext uri="{FF2B5EF4-FFF2-40B4-BE49-F238E27FC236}">
                <a16:creationId xmlns:a16="http://schemas.microsoft.com/office/drawing/2014/main" id="{23D94D03-E5B9-462A-AD99-062C426CF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3614738"/>
            <a:ext cx="348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/>
              <a:t>  荒凉的事已经定了</a:t>
            </a:r>
            <a:endParaRPr lang="en-US" altLang="en-US" sz="2800" b="1">
              <a:ea typeface="SimSun" panose="02010600030101010101" pitchFamily="2" charset="-122"/>
            </a:endParaRPr>
          </a:p>
        </p:txBody>
      </p:sp>
      <p:sp>
        <p:nvSpPr>
          <p:cNvPr id="38924" name="TextBox 4">
            <a:extLst>
              <a:ext uri="{FF2B5EF4-FFF2-40B4-BE49-F238E27FC236}">
                <a16:creationId xmlns:a16="http://schemas.microsoft.com/office/drawing/2014/main" id="{E46647FB-6612-4F5B-9E49-640DDAA33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4076700"/>
            <a:ext cx="164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 dirty="0"/>
              <a:t>（对犹大国）</a:t>
            </a:r>
            <a:endParaRPr lang="en-US" altLang="en-US" sz="1800" b="1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2123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 build="p"/>
      <p:bldP spid="37898" grpId="0"/>
      <p:bldP spid="3790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:a16="http://schemas.microsoft.com/office/drawing/2014/main" id="{F41029ED-8D9E-4D83-B1B3-74AE383A9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>
            <a:extLst>
              <a:ext uri="{FF2B5EF4-FFF2-40B4-BE49-F238E27FC236}">
                <a16:creationId xmlns:a16="http://schemas.microsoft.com/office/drawing/2014/main" id="{9114FF9F-3425-4413-82DF-46A58086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/>
              <a:t>最后一个</a:t>
            </a:r>
            <a:r>
              <a:rPr lang="en-US" altLang="zh-CN" b="1"/>
              <a:t>7</a:t>
            </a:r>
            <a:br>
              <a:rPr lang="en-US" altLang="en-US" b="1"/>
            </a:br>
            <a:endParaRPr lang="en-US" altLang="en-US"/>
          </a:p>
        </p:txBody>
      </p:sp>
      <p:sp>
        <p:nvSpPr>
          <p:cNvPr id="39940" name="Content Placeholder 1">
            <a:extLst>
              <a:ext uri="{FF2B5EF4-FFF2-40B4-BE49-F238E27FC236}">
                <a16:creationId xmlns:a16="http://schemas.microsoft.com/office/drawing/2014/main" id="{5DEFB787-3482-4045-A694-7E44F2E93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25" y="1357313"/>
            <a:ext cx="8648700" cy="4700587"/>
          </a:xfrm>
          <a:ln w="76200">
            <a:solidFill>
              <a:srgbClr val="BBCADB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	</a:t>
            </a:r>
            <a:endParaRPr lang="en-US" altLang="en-US" b="1"/>
          </a:p>
          <a:p>
            <a:endParaRPr lang="en-US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DF89BF-F09C-476E-90D7-9BF74ACD8272}"/>
              </a:ext>
            </a:extLst>
          </p:cNvPr>
          <p:cNvCxnSpPr>
            <a:cxnSpLocks/>
          </p:cNvCxnSpPr>
          <p:nvPr/>
        </p:nvCxnSpPr>
        <p:spPr>
          <a:xfrm>
            <a:off x="685800" y="3124200"/>
            <a:ext cx="7543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02925E-5B86-4383-8A25-5918044C7AD5}"/>
              </a:ext>
            </a:extLst>
          </p:cNvPr>
          <p:cNvCxnSpPr>
            <a:cxnSpLocks/>
          </p:cNvCxnSpPr>
          <p:nvPr/>
        </p:nvCxnSpPr>
        <p:spPr>
          <a:xfrm flipV="1">
            <a:off x="4219575" y="3124200"/>
            <a:ext cx="0" cy="5826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23" name="TextBox 6">
            <a:extLst>
              <a:ext uri="{FF2B5EF4-FFF2-40B4-BE49-F238E27FC236}">
                <a16:creationId xmlns:a16="http://schemas.microsoft.com/office/drawing/2014/main" id="{8241AC25-B47D-4EBF-A834-CAD453D9B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628900"/>
            <a:ext cx="1216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/>
              <a:t>一七之半</a:t>
            </a:r>
            <a:endParaRPr lang="en-US" altLang="en-US" sz="2000" b="1">
              <a:ea typeface="SimSun" panose="02010600030101010101" pitchFamily="2" charset="-122"/>
            </a:endParaRPr>
          </a:p>
        </p:txBody>
      </p:sp>
      <p:sp>
        <p:nvSpPr>
          <p:cNvPr id="9224" name="TextBox 7">
            <a:extLst>
              <a:ext uri="{FF2B5EF4-FFF2-40B4-BE49-F238E27FC236}">
                <a16:creationId xmlns:a16="http://schemas.microsoft.com/office/drawing/2014/main" id="{ADA217E8-09C2-41F9-AC48-ACB841C37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06813"/>
            <a:ext cx="204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一七之内坚定盟约</a:t>
            </a:r>
            <a:endParaRPr lang="en-US" altLang="en-US" sz="1800" b="1">
              <a:ea typeface="SimSun" panose="02010600030101010101" pitchFamily="2" charset="-122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9E220E-5DA7-4B6A-BF17-A1A1CDFF3B45}"/>
              </a:ext>
            </a:extLst>
          </p:cNvPr>
          <p:cNvCxnSpPr>
            <a:cxnSpLocks/>
          </p:cNvCxnSpPr>
          <p:nvPr/>
        </p:nvCxnSpPr>
        <p:spPr>
          <a:xfrm>
            <a:off x="1752600" y="3138488"/>
            <a:ext cx="0" cy="5826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26" name="TextBox 14">
            <a:extLst>
              <a:ext uri="{FF2B5EF4-FFF2-40B4-BE49-F238E27FC236}">
                <a16:creationId xmlns:a16="http://schemas.microsoft.com/office/drawing/2014/main" id="{9831C2FD-B4DB-4294-87D5-E378EEC9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372110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他必使祭祀与供献止息</a:t>
            </a:r>
            <a:endParaRPr lang="en-US" altLang="en-US" sz="1800" b="1">
              <a:ea typeface="SimSun" panose="02010600030101010101" pitchFamily="2" charset="-122"/>
            </a:endParaRPr>
          </a:p>
        </p:txBody>
      </p:sp>
      <p:sp>
        <p:nvSpPr>
          <p:cNvPr id="9227" name="TextBox 15">
            <a:extLst>
              <a:ext uri="{FF2B5EF4-FFF2-40B4-BE49-F238E27FC236}">
                <a16:creationId xmlns:a16="http://schemas.microsoft.com/office/drawing/2014/main" id="{C516B2AD-EF7B-4232-9A90-E7A0977A461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219575" y="3138488"/>
            <a:ext cx="1114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如飞而来</a:t>
            </a:r>
            <a:endParaRPr lang="en-US" altLang="en-US" sz="1800" b="1">
              <a:ea typeface="SimSun" panose="02010600030101010101" pitchFamily="2" charset="-122"/>
            </a:endParaRPr>
          </a:p>
        </p:txBody>
      </p:sp>
      <p:sp>
        <p:nvSpPr>
          <p:cNvPr id="39948" name="TextBox 18">
            <a:extLst>
              <a:ext uri="{FF2B5EF4-FFF2-40B4-BE49-F238E27FC236}">
                <a16:creationId xmlns:a16="http://schemas.microsoft.com/office/drawing/2014/main" id="{ECF58E9C-210F-4C45-BDEE-09A923E8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3124200"/>
            <a:ext cx="1579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有忿怒倾在那</a:t>
            </a:r>
            <a:endParaRPr lang="en-US" altLang="zh-CN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行毁坏的身上</a:t>
            </a:r>
            <a:endParaRPr lang="en-US" altLang="en-US" sz="1800">
              <a:ea typeface="SimSun" panose="02010600030101010101" pitchFamily="2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B0D05D-AA1E-40ED-BEFF-3C20D3BD2C49}"/>
              </a:ext>
            </a:extLst>
          </p:cNvPr>
          <p:cNvCxnSpPr>
            <a:cxnSpLocks/>
          </p:cNvCxnSpPr>
          <p:nvPr/>
        </p:nvCxnSpPr>
        <p:spPr>
          <a:xfrm flipV="1">
            <a:off x="681038" y="1649413"/>
            <a:ext cx="0" cy="1474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0EB461-3114-4002-82EF-250B10D02414}"/>
              </a:ext>
            </a:extLst>
          </p:cNvPr>
          <p:cNvCxnSpPr>
            <a:cxnSpLocks/>
          </p:cNvCxnSpPr>
          <p:nvPr/>
        </p:nvCxnSpPr>
        <p:spPr>
          <a:xfrm flipV="1">
            <a:off x="7772400" y="1649413"/>
            <a:ext cx="0" cy="1474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31" name="TextBox 19">
            <a:extLst>
              <a:ext uri="{FF2B5EF4-FFF2-40B4-BE49-F238E27FC236}">
                <a16:creationId xmlns:a16="http://schemas.microsoft.com/office/drawing/2014/main" id="{018A7816-D5FB-45AD-AF17-7ACC6C9FC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636713"/>
            <a:ext cx="229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/>
              <a:t>七年</a:t>
            </a:r>
            <a:r>
              <a:rPr lang="en-US" altLang="zh-CN" sz="2400" b="1"/>
              <a:t>=2520</a:t>
            </a:r>
            <a:r>
              <a:rPr lang="zh-CN" altLang="en-US" sz="2400" b="1"/>
              <a:t>天</a:t>
            </a:r>
            <a:r>
              <a:rPr lang="en-US" altLang="zh-CN" sz="1800"/>
              <a:t>	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C53044-352B-4E73-B298-520455B0776C}"/>
              </a:ext>
            </a:extLst>
          </p:cNvPr>
          <p:cNvCxnSpPr>
            <a:cxnSpLocks/>
          </p:cNvCxnSpPr>
          <p:nvPr/>
        </p:nvCxnSpPr>
        <p:spPr>
          <a:xfrm flipH="1">
            <a:off x="685800" y="1828800"/>
            <a:ext cx="2743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27AE9A-1662-46D3-B895-2751FE40CB90}"/>
              </a:ext>
            </a:extLst>
          </p:cNvPr>
          <p:cNvCxnSpPr>
            <a:cxnSpLocks/>
          </p:cNvCxnSpPr>
          <p:nvPr/>
        </p:nvCxnSpPr>
        <p:spPr>
          <a:xfrm>
            <a:off x="5562600" y="1828800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34" name="TextBox 38916">
            <a:extLst>
              <a:ext uri="{FF2B5EF4-FFF2-40B4-BE49-F238E27FC236}">
                <a16:creationId xmlns:a16="http://schemas.microsoft.com/office/drawing/2014/main" id="{E157DA93-0035-42F5-8975-AEA0E162AE7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22725" y="2141538"/>
            <a:ext cx="181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/>
              <a:t>2300</a:t>
            </a:r>
            <a:r>
              <a:rPr lang="zh-CN" altLang="en-US" sz="2400" b="1"/>
              <a:t>天</a:t>
            </a:r>
            <a:endParaRPr lang="en-US" altLang="en-US" sz="2400" b="1">
              <a:ea typeface="SimSun" panose="02010600030101010101" pitchFamily="2" charset="-122"/>
            </a:endParaRPr>
          </a:p>
        </p:txBody>
      </p:sp>
      <p:cxnSp>
        <p:nvCxnSpPr>
          <p:cNvPr id="38921" name="Straight Arrow Connector 38920">
            <a:extLst>
              <a:ext uri="{FF2B5EF4-FFF2-40B4-BE49-F238E27FC236}">
                <a16:creationId xmlns:a16="http://schemas.microsoft.com/office/drawing/2014/main" id="{41A96EB5-6DF3-48B3-A842-0A048E498236}"/>
              </a:ext>
            </a:extLst>
          </p:cNvPr>
          <p:cNvCxnSpPr>
            <a:cxnSpLocks/>
          </p:cNvCxnSpPr>
          <p:nvPr/>
        </p:nvCxnSpPr>
        <p:spPr>
          <a:xfrm flipV="1">
            <a:off x="1752600" y="1965325"/>
            <a:ext cx="0" cy="1063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928" name="Straight Arrow Connector 38927">
            <a:extLst>
              <a:ext uri="{FF2B5EF4-FFF2-40B4-BE49-F238E27FC236}">
                <a16:creationId xmlns:a16="http://schemas.microsoft.com/office/drawing/2014/main" id="{650AB768-6E57-4FCF-BEEB-309A9798C0AC}"/>
              </a:ext>
            </a:extLst>
          </p:cNvPr>
          <p:cNvCxnSpPr>
            <a:cxnSpLocks/>
          </p:cNvCxnSpPr>
          <p:nvPr/>
        </p:nvCxnSpPr>
        <p:spPr>
          <a:xfrm flipH="1">
            <a:off x="1752600" y="2381250"/>
            <a:ext cx="1981200" cy="4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933" name="Straight Arrow Connector 38932">
            <a:extLst>
              <a:ext uri="{FF2B5EF4-FFF2-40B4-BE49-F238E27FC236}">
                <a16:creationId xmlns:a16="http://schemas.microsoft.com/office/drawing/2014/main" id="{A7EAAA08-379E-420C-B528-7A46F353E6EA}"/>
              </a:ext>
            </a:extLst>
          </p:cNvPr>
          <p:cNvCxnSpPr>
            <a:cxnSpLocks/>
          </p:cNvCxnSpPr>
          <p:nvPr/>
        </p:nvCxnSpPr>
        <p:spPr>
          <a:xfrm>
            <a:off x="5334000" y="2419350"/>
            <a:ext cx="2667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E5D5DE-C991-46F3-9C98-FAF3238A02A5}"/>
              </a:ext>
            </a:extLst>
          </p:cNvPr>
          <p:cNvCxnSpPr>
            <a:cxnSpLocks/>
          </p:cNvCxnSpPr>
          <p:nvPr/>
        </p:nvCxnSpPr>
        <p:spPr>
          <a:xfrm>
            <a:off x="1143000" y="3160713"/>
            <a:ext cx="0" cy="12192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959" name="TextBox 8">
            <a:extLst>
              <a:ext uri="{FF2B5EF4-FFF2-40B4-BE49-F238E27FC236}">
                <a16:creationId xmlns:a16="http://schemas.microsoft.com/office/drawing/2014/main" id="{3F6464AA-2AE6-4063-BD54-FE2169DB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4438650"/>
            <a:ext cx="119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/>
              <a:t>7m+10d</a:t>
            </a:r>
            <a:r>
              <a:rPr lang="zh-CN" altLang="en-US" sz="1800" b="1"/>
              <a:t>？</a:t>
            </a:r>
            <a:endParaRPr lang="en-US" altLang="en-US" sz="180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2760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6" grpId="0"/>
      <p:bldP spid="9231" grpId="0"/>
      <p:bldP spid="92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>
            <a:extLst>
              <a:ext uri="{FF2B5EF4-FFF2-40B4-BE49-F238E27FC236}">
                <a16:creationId xmlns:a16="http://schemas.microsoft.com/office/drawing/2014/main" id="{D5E46A3A-A348-42A8-80E3-0EBFD9CD4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B79DC964-B69F-4964-B456-344E0D12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/>
              <a:t>最后一个</a:t>
            </a:r>
            <a:r>
              <a:rPr lang="en-US" altLang="zh-CN" b="1"/>
              <a:t>7</a:t>
            </a:r>
            <a:br>
              <a:rPr lang="en-US" altLang="en-US" b="1"/>
            </a:br>
            <a:endParaRPr lang="en-US" altLang="en-US"/>
          </a:p>
        </p:txBody>
      </p:sp>
      <p:sp>
        <p:nvSpPr>
          <p:cNvPr id="48132" name="Content Placeholder 1">
            <a:extLst>
              <a:ext uri="{FF2B5EF4-FFF2-40B4-BE49-F238E27FC236}">
                <a16:creationId xmlns:a16="http://schemas.microsoft.com/office/drawing/2014/main" id="{B0C44329-CDB1-4C30-9FD1-C5C4A0D0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25" y="1357313"/>
            <a:ext cx="8648700" cy="4700587"/>
          </a:xfrm>
          <a:ln w="76200">
            <a:solidFill>
              <a:srgbClr val="BBCADB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	</a:t>
            </a:r>
            <a:endParaRPr lang="en-US" altLang="en-US" b="1"/>
          </a:p>
          <a:p>
            <a:endParaRPr lang="en-US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5F3F49-F8EE-46D1-86ED-DF0955D05D89}"/>
              </a:ext>
            </a:extLst>
          </p:cNvPr>
          <p:cNvCxnSpPr>
            <a:cxnSpLocks/>
          </p:cNvCxnSpPr>
          <p:nvPr/>
        </p:nvCxnSpPr>
        <p:spPr>
          <a:xfrm>
            <a:off x="685800" y="3124200"/>
            <a:ext cx="760571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FE8251-50C4-47F0-B7D1-B636C89A391A}"/>
              </a:ext>
            </a:extLst>
          </p:cNvPr>
          <p:cNvCxnSpPr>
            <a:cxnSpLocks/>
          </p:cNvCxnSpPr>
          <p:nvPr/>
        </p:nvCxnSpPr>
        <p:spPr>
          <a:xfrm flipV="1">
            <a:off x="4219575" y="3124200"/>
            <a:ext cx="0" cy="18129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5" name="TextBox 6">
            <a:extLst>
              <a:ext uri="{FF2B5EF4-FFF2-40B4-BE49-F238E27FC236}">
                <a16:creationId xmlns:a16="http://schemas.microsoft.com/office/drawing/2014/main" id="{0318FB5B-1A65-48FA-B64B-9BDC93C0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628900"/>
            <a:ext cx="1216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/>
              <a:t>一七之半</a:t>
            </a:r>
            <a:endParaRPr lang="en-US" altLang="en-US" sz="2000" b="1">
              <a:ea typeface="SimSun" panose="02010600030101010101" pitchFamily="2" charset="-122"/>
            </a:endParaRPr>
          </a:p>
        </p:txBody>
      </p:sp>
      <p:sp>
        <p:nvSpPr>
          <p:cNvPr id="48136" name="TextBox 7">
            <a:extLst>
              <a:ext uri="{FF2B5EF4-FFF2-40B4-BE49-F238E27FC236}">
                <a16:creationId xmlns:a16="http://schemas.microsoft.com/office/drawing/2014/main" id="{7602B3C4-0AAE-4834-AA92-4D678103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06813"/>
            <a:ext cx="204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一七之内坚定盟约</a:t>
            </a:r>
            <a:endParaRPr lang="en-US" altLang="en-US" sz="1800" b="1">
              <a:ea typeface="SimSun" panose="02010600030101010101" pitchFamily="2" charset="-122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492ECA-22EA-4BCE-8E56-D4455A0EC4B4}"/>
              </a:ext>
            </a:extLst>
          </p:cNvPr>
          <p:cNvCxnSpPr>
            <a:cxnSpLocks/>
          </p:cNvCxnSpPr>
          <p:nvPr/>
        </p:nvCxnSpPr>
        <p:spPr>
          <a:xfrm>
            <a:off x="1752600" y="3138488"/>
            <a:ext cx="0" cy="5826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8" name="TextBox 14">
            <a:extLst>
              <a:ext uri="{FF2B5EF4-FFF2-40B4-BE49-F238E27FC236}">
                <a16:creationId xmlns:a16="http://schemas.microsoft.com/office/drawing/2014/main" id="{537B52DA-EE68-494A-852C-9C9665FE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372110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他必使祭祀与供献止息</a:t>
            </a:r>
            <a:endParaRPr lang="en-US" altLang="en-US" sz="1800" b="1">
              <a:ea typeface="SimSun" panose="02010600030101010101" pitchFamily="2" charset="-122"/>
            </a:endParaRPr>
          </a:p>
        </p:txBody>
      </p:sp>
      <p:sp>
        <p:nvSpPr>
          <p:cNvPr id="48139" name="TextBox 15">
            <a:extLst>
              <a:ext uri="{FF2B5EF4-FFF2-40B4-BE49-F238E27FC236}">
                <a16:creationId xmlns:a16="http://schemas.microsoft.com/office/drawing/2014/main" id="{30B4595E-3DC2-422F-8A55-C2F82B479F8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219575" y="3138488"/>
            <a:ext cx="1114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如飞而来</a:t>
            </a:r>
            <a:endParaRPr lang="en-US" altLang="en-US" sz="1800" b="1">
              <a:ea typeface="SimSun" panose="02010600030101010101" pitchFamily="2" charset="-122"/>
            </a:endParaRPr>
          </a:p>
        </p:txBody>
      </p:sp>
      <p:sp>
        <p:nvSpPr>
          <p:cNvPr id="48140" name="TextBox 18">
            <a:extLst>
              <a:ext uri="{FF2B5EF4-FFF2-40B4-BE49-F238E27FC236}">
                <a16:creationId xmlns:a16="http://schemas.microsoft.com/office/drawing/2014/main" id="{F843061E-6380-4C2F-BB29-0E9B3E608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3124200"/>
            <a:ext cx="1579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有忿怒倾在那</a:t>
            </a:r>
            <a:endParaRPr lang="en-US" altLang="zh-CN" sz="1800" b="1"/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行毁坏的身上</a:t>
            </a:r>
            <a:endParaRPr lang="en-US" altLang="en-US" sz="1800">
              <a:ea typeface="SimSun" panose="02010600030101010101" pitchFamily="2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781C51-4933-4C8F-9B06-3FC0D0A6DC6D}"/>
              </a:ext>
            </a:extLst>
          </p:cNvPr>
          <p:cNvCxnSpPr>
            <a:cxnSpLocks/>
          </p:cNvCxnSpPr>
          <p:nvPr/>
        </p:nvCxnSpPr>
        <p:spPr>
          <a:xfrm flipV="1">
            <a:off x="681038" y="1649413"/>
            <a:ext cx="0" cy="1474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AC8927-27DE-4EA8-B8CD-CC62A0A4426B}"/>
              </a:ext>
            </a:extLst>
          </p:cNvPr>
          <p:cNvCxnSpPr>
            <a:cxnSpLocks/>
          </p:cNvCxnSpPr>
          <p:nvPr/>
        </p:nvCxnSpPr>
        <p:spPr>
          <a:xfrm flipV="1">
            <a:off x="7772400" y="1649413"/>
            <a:ext cx="0" cy="32718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43" name="TextBox 19">
            <a:extLst>
              <a:ext uri="{FF2B5EF4-FFF2-40B4-BE49-F238E27FC236}">
                <a16:creationId xmlns:a16="http://schemas.microsoft.com/office/drawing/2014/main" id="{CD86E568-9ED9-4B41-98F1-8168F312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636713"/>
            <a:ext cx="229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/>
              <a:t>七年</a:t>
            </a:r>
            <a:r>
              <a:rPr lang="en-US" altLang="zh-CN" sz="2400" b="1"/>
              <a:t>=2520</a:t>
            </a:r>
            <a:r>
              <a:rPr lang="zh-CN" altLang="en-US" sz="2400" b="1"/>
              <a:t>天</a:t>
            </a:r>
            <a:r>
              <a:rPr lang="en-US" altLang="zh-CN" sz="1800"/>
              <a:t>	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1D2B53-EC9B-4998-A4B3-275FD526A5E0}"/>
              </a:ext>
            </a:extLst>
          </p:cNvPr>
          <p:cNvCxnSpPr>
            <a:cxnSpLocks/>
          </p:cNvCxnSpPr>
          <p:nvPr/>
        </p:nvCxnSpPr>
        <p:spPr>
          <a:xfrm flipH="1">
            <a:off x="685800" y="1828800"/>
            <a:ext cx="2743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D5B645-ADB3-4E33-AD80-FB399414B472}"/>
              </a:ext>
            </a:extLst>
          </p:cNvPr>
          <p:cNvCxnSpPr>
            <a:cxnSpLocks/>
          </p:cNvCxnSpPr>
          <p:nvPr/>
        </p:nvCxnSpPr>
        <p:spPr>
          <a:xfrm>
            <a:off x="5562600" y="1828800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146" name="TextBox 38916">
            <a:extLst>
              <a:ext uri="{FF2B5EF4-FFF2-40B4-BE49-F238E27FC236}">
                <a16:creationId xmlns:a16="http://schemas.microsoft.com/office/drawing/2014/main" id="{BC78E782-E833-4213-9F43-C5D8E4E407B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35413" y="2149475"/>
            <a:ext cx="181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/>
              <a:t>2300</a:t>
            </a:r>
            <a:r>
              <a:rPr lang="zh-CN" altLang="en-US" sz="2400" b="1"/>
              <a:t>天</a:t>
            </a:r>
            <a:endParaRPr lang="en-US" altLang="en-US" sz="2400" b="1">
              <a:ea typeface="SimSun" panose="02010600030101010101" pitchFamily="2" charset="-122"/>
            </a:endParaRPr>
          </a:p>
        </p:txBody>
      </p:sp>
      <p:cxnSp>
        <p:nvCxnSpPr>
          <p:cNvPr id="38921" name="Straight Arrow Connector 38920">
            <a:extLst>
              <a:ext uri="{FF2B5EF4-FFF2-40B4-BE49-F238E27FC236}">
                <a16:creationId xmlns:a16="http://schemas.microsoft.com/office/drawing/2014/main" id="{3CAEB890-B4BE-4743-A7D3-F8ECE33B9C2D}"/>
              </a:ext>
            </a:extLst>
          </p:cNvPr>
          <p:cNvCxnSpPr>
            <a:cxnSpLocks/>
          </p:cNvCxnSpPr>
          <p:nvPr/>
        </p:nvCxnSpPr>
        <p:spPr>
          <a:xfrm flipV="1">
            <a:off x="1752600" y="1965325"/>
            <a:ext cx="0" cy="1063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928" name="Straight Arrow Connector 38927">
            <a:extLst>
              <a:ext uri="{FF2B5EF4-FFF2-40B4-BE49-F238E27FC236}">
                <a16:creationId xmlns:a16="http://schemas.microsoft.com/office/drawing/2014/main" id="{A7420E75-A604-4685-8084-BA4CC2C467DF}"/>
              </a:ext>
            </a:extLst>
          </p:cNvPr>
          <p:cNvCxnSpPr>
            <a:cxnSpLocks/>
          </p:cNvCxnSpPr>
          <p:nvPr/>
        </p:nvCxnSpPr>
        <p:spPr>
          <a:xfrm flipH="1">
            <a:off x="1752600" y="2381250"/>
            <a:ext cx="1981200" cy="4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933" name="Straight Arrow Connector 38932">
            <a:extLst>
              <a:ext uri="{FF2B5EF4-FFF2-40B4-BE49-F238E27FC236}">
                <a16:creationId xmlns:a16="http://schemas.microsoft.com/office/drawing/2014/main" id="{CE8C43BF-1673-4766-890D-B858877EA0A7}"/>
              </a:ext>
            </a:extLst>
          </p:cNvPr>
          <p:cNvCxnSpPr>
            <a:cxnSpLocks/>
          </p:cNvCxnSpPr>
          <p:nvPr/>
        </p:nvCxnSpPr>
        <p:spPr>
          <a:xfrm>
            <a:off x="5334000" y="2419350"/>
            <a:ext cx="29575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939" name="Straight Arrow Connector 38938">
            <a:extLst>
              <a:ext uri="{FF2B5EF4-FFF2-40B4-BE49-F238E27FC236}">
                <a16:creationId xmlns:a16="http://schemas.microsoft.com/office/drawing/2014/main" id="{51599FC9-DCB4-4842-87AB-A646204889EA}"/>
              </a:ext>
            </a:extLst>
          </p:cNvPr>
          <p:cNvCxnSpPr>
            <a:cxnSpLocks/>
            <a:stCxn id="48140" idx="0"/>
          </p:cNvCxnSpPr>
          <p:nvPr/>
        </p:nvCxnSpPr>
        <p:spPr>
          <a:xfrm>
            <a:off x="8069263" y="3124200"/>
            <a:ext cx="15875" cy="1190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151" name="TextBox 38942">
            <a:extLst>
              <a:ext uri="{FF2B5EF4-FFF2-40B4-BE49-F238E27FC236}">
                <a16:creationId xmlns:a16="http://schemas.microsoft.com/office/drawing/2014/main" id="{A1703FE5-4C91-4067-ACF5-F9572730D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4254500"/>
            <a:ext cx="127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/>
              <a:t>30+45</a:t>
            </a:r>
            <a:r>
              <a:rPr lang="zh-CN" altLang="en-US" sz="2400" b="1"/>
              <a:t>天</a:t>
            </a:r>
            <a:endParaRPr lang="en-US" altLang="en-US" sz="2400" b="1">
              <a:ea typeface="SimSun" panose="02010600030101010101" pitchFamily="2" charset="-122"/>
            </a:endParaRPr>
          </a:p>
        </p:txBody>
      </p:sp>
      <p:cxnSp>
        <p:nvCxnSpPr>
          <p:cNvPr id="38945" name="Straight Arrow Connector 38944">
            <a:extLst>
              <a:ext uri="{FF2B5EF4-FFF2-40B4-BE49-F238E27FC236}">
                <a16:creationId xmlns:a16="http://schemas.microsoft.com/office/drawing/2014/main" id="{9C5D82BD-4138-4673-9D76-11908E8DD4A1}"/>
              </a:ext>
            </a:extLst>
          </p:cNvPr>
          <p:cNvCxnSpPr>
            <a:cxnSpLocks/>
          </p:cNvCxnSpPr>
          <p:nvPr/>
        </p:nvCxnSpPr>
        <p:spPr>
          <a:xfrm flipV="1">
            <a:off x="8291513" y="1868488"/>
            <a:ext cx="0" cy="127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950" name="Straight Arrow Connector 38949">
            <a:extLst>
              <a:ext uri="{FF2B5EF4-FFF2-40B4-BE49-F238E27FC236}">
                <a16:creationId xmlns:a16="http://schemas.microsoft.com/office/drawing/2014/main" id="{24B8C833-B7E9-45B7-89A3-AC950605C7FA}"/>
              </a:ext>
            </a:extLst>
          </p:cNvPr>
          <p:cNvCxnSpPr>
            <a:cxnSpLocks/>
          </p:cNvCxnSpPr>
          <p:nvPr/>
        </p:nvCxnSpPr>
        <p:spPr>
          <a:xfrm>
            <a:off x="1143000" y="3138488"/>
            <a:ext cx="17463" cy="1520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54" name="TextBox 38951">
            <a:extLst>
              <a:ext uri="{FF2B5EF4-FFF2-40B4-BE49-F238E27FC236}">
                <a16:creationId xmlns:a16="http://schemas.microsoft.com/office/drawing/2014/main" id="{440B2B0C-E1E9-484B-B663-5E12DA58C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706938"/>
            <a:ext cx="2055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/>
              <a:t>7m+10d+75d?</a:t>
            </a:r>
            <a:endParaRPr lang="en-US" altLang="en-US" sz="2400" b="1">
              <a:ea typeface="SimSun" panose="02010600030101010101" pitchFamily="2" charset="-122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B18C12-DDFF-4F64-BB00-311680904FAB}"/>
              </a:ext>
            </a:extLst>
          </p:cNvPr>
          <p:cNvCxnSpPr>
            <a:cxnSpLocks/>
          </p:cNvCxnSpPr>
          <p:nvPr/>
        </p:nvCxnSpPr>
        <p:spPr>
          <a:xfrm flipH="1">
            <a:off x="4229100" y="4486275"/>
            <a:ext cx="1333500" cy="4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C99CD-3723-4AC7-BF42-2046967EAE91}"/>
              </a:ext>
            </a:extLst>
          </p:cNvPr>
          <p:cNvCxnSpPr>
            <a:cxnSpLocks/>
            <a:stCxn id="48157" idx="3"/>
          </p:cNvCxnSpPr>
          <p:nvPr/>
        </p:nvCxnSpPr>
        <p:spPr>
          <a:xfrm>
            <a:off x="6523038" y="4476750"/>
            <a:ext cx="1249362" cy="4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57" name="TextBox 18">
            <a:extLst>
              <a:ext uri="{FF2B5EF4-FFF2-40B4-BE49-F238E27FC236}">
                <a16:creationId xmlns:a16="http://schemas.microsoft.com/office/drawing/2014/main" id="{BAA03986-D3E3-4015-A7A2-79E0FDD02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513" y="4244975"/>
            <a:ext cx="89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2400" b="1"/>
              <a:t>1260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3622942342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0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C5A2F6-0503-43B4-89BD-534146BC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3251"/>
            <a:ext cx="7886700" cy="108267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总结</a:t>
            </a:r>
            <a:br>
              <a:rPr lang="en-US" altLang="zh-C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我是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</a:p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我知道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</a:p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主勉励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责备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警告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并呼吁</a:t>
            </a:r>
            <a:r>
              <a:rPr lang="zh-CN" altLang="en-US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悔改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</a:p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对众教会</a:t>
            </a:r>
            <a:r>
              <a:rPr lang="zh-CN" altLang="en-US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得胜者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的呼召和应许</a:t>
            </a: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……</a:t>
            </a:r>
          </a:p>
          <a:p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圣灵向众教会所说的话，凡有耳的，就应当听</a:t>
            </a:r>
            <a:endParaRPr lang="en-US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0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320040"/>
            <a:ext cx="858012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 dirty="0"/>
              <a:t>所以应当回想你是从哪里坠落的，并</a:t>
            </a:r>
            <a:r>
              <a:rPr lang="zh-CN" altLang="en-US" b="1" dirty="0">
                <a:solidFill>
                  <a:srgbClr val="FF0000"/>
                </a:solidFill>
              </a:rPr>
              <a:t>要悔改</a:t>
            </a:r>
            <a:r>
              <a:rPr lang="zh-CN" altLang="en-US" b="1" dirty="0"/>
              <a:t>，行起初所行的事。你若不悔改，我就临到你那里，把你的灯台从原处挪去。</a:t>
            </a:r>
            <a:r>
              <a:rPr lang="en-US" altLang="zh-CN" b="1" dirty="0">
                <a:solidFill>
                  <a:srgbClr val="FF0000"/>
                </a:solidFill>
              </a:rPr>
              <a:t>(</a:t>
            </a:r>
            <a:r>
              <a:rPr lang="zh-CN" altLang="en-US" b="1" dirty="0">
                <a:solidFill>
                  <a:srgbClr val="FF0000"/>
                </a:solidFill>
              </a:rPr>
              <a:t>对以弗所教会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zh-CN" altLang="en-US" b="1" dirty="0"/>
              <a:t>所以你</a:t>
            </a:r>
            <a:r>
              <a:rPr lang="zh-CN" altLang="en-US" b="1" dirty="0">
                <a:solidFill>
                  <a:srgbClr val="FF0000"/>
                </a:solidFill>
              </a:rPr>
              <a:t>当悔改</a:t>
            </a:r>
            <a:r>
              <a:rPr lang="zh-CN" altLang="en-US" b="1" dirty="0"/>
              <a:t>。若不悔改，我就快临到你那里，用我口中的剑，攻击他们。</a:t>
            </a:r>
            <a:r>
              <a:rPr lang="en-US" altLang="zh-CN" b="1" dirty="0">
                <a:solidFill>
                  <a:srgbClr val="FF0000"/>
                </a:solidFill>
              </a:rPr>
              <a:t>(</a:t>
            </a:r>
            <a:r>
              <a:rPr lang="zh-CN" altLang="en-US" b="1" dirty="0">
                <a:solidFill>
                  <a:srgbClr val="FF0000"/>
                </a:solidFill>
              </a:rPr>
              <a:t>别迦摩教会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zh-CN" altLang="en-US" b="1" dirty="0"/>
              <a:t>我曾</a:t>
            </a:r>
            <a:r>
              <a:rPr lang="zh-CN" altLang="en-US" b="1" dirty="0">
                <a:solidFill>
                  <a:srgbClr val="FF0000"/>
                </a:solidFill>
              </a:rPr>
              <a:t>给她悔改</a:t>
            </a:r>
            <a:r>
              <a:rPr lang="zh-CN" altLang="en-US" b="1" dirty="0"/>
              <a:t>的机会，她却不肯悔改她的淫行。看哪，我要叫她病卧在床，那些与她行淫的人，若不悔改所行的，我也要叫他们同受大患难。</a:t>
            </a:r>
            <a:r>
              <a:rPr lang="en-US" altLang="zh-CN" b="1" dirty="0">
                <a:solidFill>
                  <a:srgbClr val="FF0000"/>
                </a:solidFill>
              </a:rPr>
              <a:t>(</a:t>
            </a:r>
            <a:r>
              <a:rPr lang="zh-CN" altLang="en-US" b="1" dirty="0">
                <a:solidFill>
                  <a:srgbClr val="FF0000"/>
                </a:solidFill>
              </a:rPr>
              <a:t>推雅推喇教会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zh-CN" altLang="en-US" b="1" dirty="0"/>
              <a:t>所以要回想你是怎样领受，怎样听见的。又要遵守，并</a:t>
            </a:r>
            <a:r>
              <a:rPr lang="zh-CN" altLang="en-US" b="1" dirty="0">
                <a:solidFill>
                  <a:srgbClr val="FF0000"/>
                </a:solidFill>
              </a:rPr>
              <a:t>要悔改</a:t>
            </a:r>
            <a:r>
              <a:rPr lang="zh-CN" altLang="en-US" b="1" dirty="0"/>
              <a:t>。若不儆醒，我必临到你那里如同贼一样。我几时临到，你也决不能知道。</a:t>
            </a:r>
            <a:r>
              <a:rPr lang="en-US" altLang="zh-CN" b="1" dirty="0">
                <a:solidFill>
                  <a:srgbClr val="FF0000"/>
                </a:solidFill>
              </a:rPr>
              <a:t>(</a:t>
            </a:r>
            <a:r>
              <a:rPr lang="zh-CN" altLang="en-US" b="1" dirty="0">
                <a:solidFill>
                  <a:srgbClr val="FF0000"/>
                </a:solidFill>
              </a:rPr>
              <a:t>撒狄教会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zh-CN" altLang="en-US" b="1" dirty="0"/>
              <a:t>凡我所疼爱的，我就责备管教他。所以你要发热心，</a:t>
            </a:r>
            <a:r>
              <a:rPr lang="zh-CN" altLang="en-US" b="1" dirty="0">
                <a:solidFill>
                  <a:srgbClr val="FF0000"/>
                </a:solidFill>
              </a:rPr>
              <a:t>也要悔改</a:t>
            </a:r>
            <a:r>
              <a:rPr lang="zh-CN" altLang="en-US" b="1" dirty="0"/>
              <a:t>。</a:t>
            </a:r>
            <a:r>
              <a:rPr lang="en-US" altLang="zh-CN" b="1" dirty="0">
                <a:solidFill>
                  <a:srgbClr val="FF0000"/>
                </a:solidFill>
              </a:rPr>
              <a:t>(</a:t>
            </a:r>
            <a:r>
              <a:rPr lang="zh-CN" altLang="en-US" b="1" dirty="0">
                <a:solidFill>
                  <a:srgbClr val="FF0000"/>
                </a:solidFill>
              </a:rPr>
              <a:t>老底嘉教会 </a:t>
            </a:r>
            <a:r>
              <a:rPr lang="en-US" altLang="zh-CN" b="1" dirty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5091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25FA8C09-861F-48A5-B88A-64D798A7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EA58C-1CDC-4E79-81B6-21DAE8E7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主对</a:t>
            </a:r>
            <a:r>
              <a:rPr lang="zh-CN" altLang="en-US" b="1" dirty="0">
                <a:solidFill>
                  <a:srgbClr val="FF0000"/>
                </a:solidFill>
              </a:rPr>
              <a:t>得胜者</a:t>
            </a:r>
            <a:r>
              <a:rPr lang="zh-CN" altLang="en-US" b="1" dirty="0"/>
              <a:t>的应许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E13-5DE6-4886-9929-DB9FD5D8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10" y="1536064"/>
            <a:ext cx="8454390" cy="4956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.</a:t>
            </a:r>
            <a:r>
              <a:rPr lang="zh-CN" altLang="en-US" sz="3200" b="1" dirty="0"/>
              <a:t>圣灵向众教会所说的话，凡有耳的，就应当听。</a:t>
            </a:r>
            <a:r>
              <a:rPr lang="zh-CN" altLang="en-US" sz="3200" b="1" dirty="0">
                <a:solidFill>
                  <a:srgbClr val="FF0000"/>
                </a:solidFill>
              </a:rPr>
              <a:t>得胜的</a:t>
            </a:r>
            <a:r>
              <a:rPr lang="zh-CN" altLang="en-US" sz="3200" b="1" dirty="0"/>
              <a:t>，我必将神乐园中生命树的果子赐给他吃。</a:t>
            </a:r>
            <a:r>
              <a:rPr lang="en-US" altLang="zh-CN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</a:rPr>
              <a:t>以弗所教会</a:t>
            </a:r>
            <a:r>
              <a:rPr lang="en-US" altLang="zh-CN" sz="3200" b="1" dirty="0">
                <a:solidFill>
                  <a:srgbClr val="FF0000"/>
                </a:solidFill>
              </a:rPr>
              <a:t>) </a:t>
            </a:r>
            <a:r>
              <a:rPr lang="zh-CN" altLang="en-US" sz="3200" b="1" dirty="0"/>
              <a:t> 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.</a:t>
            </a:r>
            <a:r>
              <a:rPr lang="zh-CN" altLang="en-US" sz="3200" b="1" dirty="0"/>
              <a:t>圣灵向众教会所说的话，凡有耳的，就应当听。</a:t>
            </a:r>
            <a:r>
              <a:rPr lang="zh-CN" altLang="en-US" sz="3200" b="1" dirty="0">
                <a:solidFill>
                  <a:srgbClr val="FF0000"/>
                </a:solidFill>
              </a:rPr>
              <a:t>得胜的</a:t>
            </a:r>
            <a:r>
              <a:rPr lang="zh-CN" altLang="en-US" sz="3200" b="1" dirty="0"/>
              <a:t>，必不受第二次死的害</a:t>
            </a:r>
            <a:r>
              <a:rPr lang="en-US" altLang="zh-CN" sz="3200" b="1" dirty="0">
                <a:solidFill>
                  <a:srgbClr val="FF0000"/>
                </a:solidFill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</a:rPr>
              <a:t>士每拿教会</a:t>
            </a:r>
            <a:r>
              <a:rPr lang="en-US" altLang="zh-CN" sz="3200" b="1" dirty="0">
                <a:solidFill>
                  <a:srgbClr val="FF0000"/>
                </a:solidFill>
              </a:rPr>
              <a:t>)</a:t>
            </a:r>
            <a:r>
              <a:rPr lang="en-US" altLang="zh-CN" sz="3200" b="1" dirty="0"/>
              <a:t> </a:t>
            </a:r>
            <a:r>
              <a:rPr lang="zh-CN" altLang="en-US" sz="3200" b="1" dirty="0"/>
              <a:t> 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.</a:t>
            </a:r>
            <a:r>
              <a:rPr lang="zh-CN" altLang="en-US" sz="3200" b="1" dirty="0"/>
              <a:t>圣灵向众教会所说的话，凡有耳的就应当听。</a:t>
            </a:r>
            <a:endParaRPr lang="en-US" altLang="zh-CN" sz="3200" b="1" dirty="0"/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得胜的</a:t>
            </a:r>
            <a:r>
              <a:rPr lang="zh-CN" altLang="en-US" sz="3200" b="1" dirty="0"/>
              <a:t>，我必将那隐藏的吗哪赐给他。并赐他一块白石，石上写着新名。除了那领受的以外。没有人能认识。</a:t>
            </a:r>
            <a:r>
              <a:rPr lang="en-US" altLang="zh-CN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</a:rPr>
              <a:t>别迦摩教会</a:t>
            </a:r>
            <a:r>
              <a:rPr lang="en-US" altLang="zh-CN" sz="3200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7481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4554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/>
              <a:t>主对</a:t>
            </a:r>
            <a:r>
              <a:rPr lang="zh-CN" altLang="en-US" sz="3600" b="1" dirty="0">
                <a:solidFill>
                  <a:srgbClr val="FF0000"/>
                </a:solidFill>
              </a:rPr>
              <a:t>得胜者</a:t>
            </a:r>
            <a:r>
              <a:rPr lang="zh-CN" altLang="en-US" sz="3600" b="1" dirty="0"/>
              <a:t>的应许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4289"/>
            <a:ext cx="8534400" cy="52431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11200" b="1" dirty="0">
                <a:solidFill>
                  <a:srgbClr val="FF0000"/>
                </a:solidFill>
                <a:latin typeface="+mn-ea"/>
              </a:rPr>
              <a:t>.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那得胜</a:t>
            </a:r>
            <a:r>
              <a:rPr lang="zh-CN" altLang="en-US" sz="11200" b="1" dirty="0">
                <a:latin typeface="+mn-ea"/>
              </a:rPr>
              <a:t>又遵守我命令到底的，我要赐给他权柄制伏列</a:t>
            </a:r>
            <a:endParaRPr lang="en-US" altLang="zh-CN" sz="11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+mn-ea"/>
              </a:rPr>
              <a:t>国。他必用铁杖辖管他们，</a:t>
            </a:r>
            <a:r>
              <a:rPr lang="en-US" altLang="zh-CN" sz="11200" b="1" dirty="0">
                <a:latin typeface="+mn-ea"/>
              </a:rPr>
              <a:t>……</a:t>
            </a:r>
            <a:r>
              <a:rPr lang="zh-CN" altLang="en-US" sz="11200" b="1" dirty="0">
                <a:latin typeface="+mn-ea"/>
              </a:rPr>
              <a:t>圣灵向众教会所说的</a:t>
            </a:r>
            <a:endParaRPr lang="en-US" altLang="zh-CN" sz="11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+mn-ea"/>
              </a:rPr>
              <a:t>话，凡有耳的就应当听</a:t>
            </a:r>
            <a:r>
              <a:rPr lang="en-US" altLang="zh-CN" sz="112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推雅推喇教会</a:t>
            </a:r>
            <a:r>
              <a:rPr lang="en-US" altLang="zh-CN" sz="11200" b="1" dirty="0">
                <a:solidFill>
                  <a:srgbClr val="FF0000"/>
                </a:solidFill>
                <a:latin typeface="+mn-ea"/>
              </a:rPr>
              <a:t>) </a:t>
            </a:r>
            <a:r>
              <a:rPr lang="zh-CN" altLang="en-US" sz="11200" b="1" dirty="0">
                <a:latin typeface="+mn-ea"/>
              </a:rPr>
              <a:t>。</a:t>
            </a:r>
            <a:endParaRPr lang="en-US" altLang="zh-CN" sz="112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11200" b="1" dirty="0">
                <a:solidFill>
                  <a:srgbClr val="FF0000"/>
                </a:solidFill>
                <a:latin typeface="+mn-ea"/>
              </a:rPr>
              <a:t>.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凡得胜的</a:t>
            </a:r>
            <a:r>
              <a:rPr lang="zh-CN" altLang="en-US" sz="11200" b="1" dirty="0">
                <a:latin typeface="+mn-ea"/>
              </a:rPr>
              <a:t>，必这样穿白衣。我也必不从生命册上涂抹</a:t>
            </a:r>
            <a:endParaRPr lang="en-US" altLang="zh-CN" sz="11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+mn-ea"/>
              </a:rPr>
              <a:t>他的名。</a:t>
            </a:r>
            <a:r>
              <a:rPr lang="en-US" altLang="zh-CN" sz="11200" b="1" dirty="0">
                <a:latin typeface="+mn-ea"/>
              </a:rPr>
              <a:t>……</a:t>
            </a:r>
            <a:r>
              <a:rPr lang="zh-CN" altLang="en-US" sz="11200" b="1" dirty="0">
                <a:latin typeface="+mn-ea"/>
              </a:rPr>
              <a:t>圣灵向众教会所说的话，凡有耳的，就</a:t>
            </a:r>
            <a:endParaRPr lang="en-US" altLang="zh-CN" sz="11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+mn-ea"/>
              </a:rPr>
              <a:t>应当听。</a:t>
            </a:r>
            <a:r>
              <a:rPr lang="en-US" altLang="zh-CN" sz="11200" b="1" dirty="0">
                <a:latin typeface="+mn-ea"/>
              </a:rPr>
              <a:t> </a:t>
            </a:r>
            <a:r>
              <a:rPr lang="en-US" altLang="zh-CN" sz="112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撒狄教会</a:t>
            </a:r>
            <a:r>
              <a:rPr lang="en-US" altLang="zh-CN" sz="11200" b="1" dirty="0">
                <a:solidFill>
                  <a:srgbClr val="FF0000"/>
                </a:solidFill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zh-CN" sz="11200" b="1" dirty="0">
                <a:solidFill>
                  <a:srgbClr val="FF0000"/>
                </a:solidFill>
                <a:latin typeface="+mn-ea"/>
              </a:rPr>
              <a:t>.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得胜的</a:t>
            </a:r>
            <a:r>
              <a:rPr lang="zh-CN" altLang="en-US" sz="11200" b="1" dirty="0">
                <a:latin typeface="+mn-ea"/>
              </a:rPr>
              <a:t>，我要叫他在我神殿中作柱子，他也必不再从</a:t>
            </a:r>
            <a:endParaRPr lang="en-US" altLang="zh-CN" sz="11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+mn-ea"/>
              </a:rPr>
              <a:t>那里出去。</a:t>
            </a:r>
            <a:r>
              <a:rPr lang="en-US" altLang="zh-CN" sz="11200" b="1" dirty="0">
                <a:latin typeface="+mn-ea"/>
              </a:rPr>
              <a:t>……</a:t>
            </a:r>
            <a:r>
              <a:rPr lang="zh-CN" altLang="en-US" sz="11200" b="1" dirty="0">
                <a:latin typeface="+mn-ea"/>
              </a:rPr>
              <a:t>。圣灵向众教会所说的话，凡有耳的，</a:t>
            </a:r>
            <a:endParaRPr lang="en-US" altLang="zh-CN" sz="11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+mn-ea"/>
              </a:rPr>
              <a:t>就应当听。</a:t>
            </a:r>
            <a:r>
              <a:rPr lang="en-US" altLang="zh-CN" sz="112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非拉铁非教会</a:t>
            </a:r>
            <a:r>
              <a:rPr lang="en-US" altLang="zh-CN" sz="11200" b="1" dirty="0">
                <a:solidFill>
                  <a:srgbClr val="FF0000"/>
                </a:solidFill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zh-CN" sz="11200" b="1" dirty="0">
                <a:solidFill>
                  <a:srgbClr val="FF0000"/>
                </a:solidFill>
                <a:latin typeface="+mn-ea"/>
              </a:rPr>
              <a:t>.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得胜的</a:t>
            </a:r>
            <a:r>
              <a:rPr lang="zh-CN" altLang="en-US" sz="11200" b="1" dirty="0">
                <a:latin typeface="+mn-ea"/>
              </a:rPr>
              <a:t>，我要赐他在我宝座上与我同坐，就如我得了</a:t>
            </a:r>
            <a:endParaRPr lang="en-US" altLang="zh-CN" sz="11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+mn-ea"/>
              </a:rPr>
              <a:t>胜，在我父的宝座上与他同坐一般。圣灵向众教会所</a:t>
            </a:r>
            <a:endParaRPr lang="en-US" altLang="zh-CN" sz="11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+mn-ea"/>
              </a:rPr>
              <a:t>说的话，凡有耳的，就应当听。</a:t>
            </a:r>
            <a:r>
              <a:rPr lang="en-US" altLang="zh-CN" sz="11200" b="1" dirty="0">
                <a:latin typeface="+mn-ea"/>
              </a:rPr>
              <a:t> </a:t>
            </a:r>
            <a:r>
              <a:rPr lang="en-US" altLang="zh-CN" sz="112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sz="11200" b="1" dirty="0">
                <a:solidFill>
                  <a:srgbClr val="FF0000"/>
                </a:solidFill>
                <a:latin typeface="+mn-ea"/>
              </a:rPr>
              <a:t>老底嘉教会 </a:t>
            </a:r>
            <a:r>
              <a:rPr lang="en-US" altLang="zh-CN" sz="11200" b="1" dirty="0">
                <a:solidFill>
                  <a:srgbClr val="FF0000"/>
                </a:solidFill>
                <a:latin typeface="+mn-ea"/>
              </a:rPr>
              <a:t>)</a:t>
            </a:r>
            <a:endParaRPr lang="zh-CN" altLang="en-US" sz="11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br>
              <a:rPr lang="zh-CN" altLang="en-US" sz="12800" dirty="0"/>
            </a:br>
            <a:endParaRPr lang="zh-CN" altLang="en-US" sz="12800" dirty="0"/>
          </a:p>
          <a:p>
            <a:pPr marL="0" indent="0">
              <a:buNone/>
            </a:pPr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1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8886" y="487680"/>
            <a:ext cx="7923594" cy="5505713"/>
          </a:xfrm>
        </p:spPr>
        <p:txBody>
          <a:bodyPr>
            <a:normAutofit fontScale="92500"/>
          </a:bodyPr>
          <a:lstStyle/>
          <a:p>
            <a:r>
              <a:rPr lang="zh-CN" altLang="en-US" sz="3500" b="1" dirty="0"/>
              <a:t>使徒行传</a:t>
            </a:r>
            <a:r>
              <a:rPr lang="en-US" altLang="zh-CN" sz="3500" b="1" dirty="0"/>
              <a:t>20:28</a:t>
            </a:r>
            <a:r>
              <a:rPr lang="zh-CN" altLang="en-US" sz="3500" b="1" dirty="0"/>
              <a:t>圣灵立你们作全群的监督，你们就当为自己谨慎，也为全群谨慎，牧养神的</a:t>
            </a:r>
            <a:r>
              <a:rPr lang="zh-CN" altLang="en-US" sz="3500" b="1" dirty="0">
                <a:solidFill>
                  <a:srgbClr val="FF0000"/>
                </a:solidFill>
              </a:rPr>
              <a:t>教会</a:t>
            </a:r>
            <a:r>
              <a:rPr lang="zh-CN" altLang="en-US" sz="3500" b="1" dirty="0"/>
              <a:t>，就</a:t>
            </a:r>
            <a:r>
              <a:rPr lang="zh-CN" altLang="en-US" sz="3500" b="1" dirty="0">
                <a:solidFill>
                  <a:srgbClr val="FF0000"/>
                </a:solidFill>
              </a:rPr>
              <a:t>是祂用自己血所买来的</a:t>
            </a:r>
            <a:r>
              <a:rPr lang="zh-CN" altLang="en-US" sz="3500" b="1" dirty="0"/>
              <a:t>。</a:t>
            </a:r>
            <a:endParaRPr lang="en-US" altLang="zh-CN" sz="3500" b="1" dirty="0"/>
          </a:p>
          <a:p>
            <a:endParaRPr lang="en-US" altLang="zh-CN" sz="3500" b="1" dirty="0"/>
          </a:p>
          <a:p>
            <a:r>
              <a:rPr lang="zh-CN" altLang="en-US" sz="3500" b="1" dirty="0"/>
              <a:t>以弗所书</a:t>
            </a:r>
            <a:r>
              <a:rPr lang="en-US" altLang="zh-CN" sz="3500" b="1" dirty="0"/>
              <a:t>1:23</a:t>
            </a:r>
            <a:r>
              <a:rPr lang="zh-CN" altLang="en-US" sz="3500" b="1" dirty="0">
                <a:solidFill>
                  <a:srgbClr val="FF0000"/>
                </a:solidFill>
              </a:rPr>
              <a:t>教会</a:t>
            </a:r>
            <a:r>
              <a:rPr lang="zh-CN" altLang="en-US" sz="3500" b="1" dirty="0"/>
              <a:t>是</a:t>
            </a:r>
            <a:r>
              <a:rPr lang="zh-CN" altLang="en-US" sz="3500" b="1" dirty="0">
                <a:solidFill>
                  <a:srgbClr val="FF0000"/>
                </a:solidFill>
              </a:rPr>
              <a:t>祂的身体</a:t>
            </a:r>
            <a:r>
              <a:rPr lang="zh-CN" altLang="en-US" sz="3500" b="1" dirty="0"/>
              <a:t>，是那充满万有者所充满的。</a:t>
            </a:r>
            <a:endParaRPr lang="en-US" altLang="zh-CN" sz="3500" b="1" dirty="0"/>
          </a:p>
          <a:p>
            <a:endParaRPr lang="en-US" altLang="zh-CN" sz="3500" b="1" dirty="0"/>
          </a:p>
          <a:p>
            <a:r>
              <a:rPr lang="zh-CN" altLang="en-US" sz="3500" b="1" dirty="0"/>
              <a:t>以弗所书</a:t>
            </a:r>
            <a:r>
              <a:rPr lang="en-US" altLang="zh-CN" sz="3500" b="1" dirty="0"/>
              <a:t>3:10-11</a:t>
            </a:r>
            <a:r>
              <a:rPr lang="zh-CN" altLang="en-US" sz="3500" b="1" dirty="0"/>
              <a:t>为要借着</a:t>
            </a:r>
            <a:r>
              <a:rPr lang="zh-CN" altLang="en-US" sz="3500" b="1" dirty="0">
                <a:solidFill>
                  <a:srgbClr val="FF0000"/>
                </a:solidFill>
              </a:rPr>
              <a:t>教会</a:t>
            </a:r>
            <a:r>
              <a:rPr lang="zh-CN" altLang="en-US" sz="3500" b="1" dirty="0"/>
              <a:t>使天上执政的，掌权的，现在得知</a:t>
            </a:r>
            <a:r>
              <a:rPr lang="zh-CN" altLang="en-US" sz="3500" b="1" dirty="0">
                <a:solidFill>
                  <a:srgbClr val="FF0000"/>
                </a:solidFill>
              </a:rPr>
              <a:t>神百般的智慧</a:t>
            </a:r>
            <a:r>
              <a:rPr lang="zh-CN" altLang="en-US" sz="3500" b="1" dirty="0"/>
              <a:t>。这是照神从万世以前，在我们主基督耶稣里所定的旨意。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4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51851</TotalTime>
  <Words>3191</Words>
  <Application>Microsoft Office PowerPoint</Application>
  <PresentationFormat>On-screen Show (4:3)</PresentationFormat>
  <Paragraphs>215</Paragraphs>
  <Slides>43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等线</vt:lpstr>
      <vt:lpstr>等线 Light</vt:lpstr>
      <vt:lpstr>宋体</vt:lpstr>
      <vt:lpstr>Arial</vt:lpstr>
      <vt:lpstr>Calibri</vt:lpstr>
      <vt:lpstr>Calibri Light</vt:lpstr>
      <vt:lpstr>Office Theme</vt:lpstr>
      <vt:lpstr>启示录</vt:lpstr>
      <vt:lpstr>PowerPoint Presentation</vt:lpstr>
      <vt:lpstr>诗篇96篇</vt:lpstr>
      <vt:lpstr>PowerPoint Presentation</vt:lpstr>
      <vt:lpstr>总结 </vt:lpstr>
      <vt:lpstr>PowerPoint Presentation</vt:lpstr>
      <vt:lpstr>主对得胜者的应许</vt:lpstr>
      <vt:lpstr>主对得胜者的应许</vt:lpstr>
      <vt:lpstr>PowerPoint Presentation</vt:lpstr>
      <vt:lpstr>创世记3章</vt:lpstr>
      <vt:lpstr>PowerPoint Presentation</vt:lpstr>
      <vt:lpstr>以弗所书1:4</vt:lpstr>
      <vt:lpstr>诗篇103:19</vt:lpstr>
      <vt:lpstr>以赛亚书11章</vt:lpstr>
      <vt:lpstr>以赛亚书6章</vt:lpstr>
      <vt:lpstr>PowerPoint Presentation</vt:lpstr>
      <vt:lpstr>撒迦利亚书</vt:lpstr>
      <vt:lpstr>但以理书2章</vt:lpstr>
      <vt:lpstr>使徒行传1章</vt:lpstr>
      <vt:lpstr>PowerPoint Presentation</vt:lpstr>
      <vt:lpstr>出埃及记19章</vt:lpstr>
      <vt:lpstr>腓立比书2章</vt:lpstr>
      <vt:lpstr>马太福音28章</vt:lpstr>
      <vt:lpstr>希伯来书1章</vt:lpstr>
      <vt:lpstr>启示录19章</vt:lpstr>
      <vt:lpstr>诗篇45</vt:lpstr>
      <vt:lpstr>希伯来书1章</vt:lpstr>
      <vt:lpstr>启示录19章</vt:lpstr>
      <vt:lpstr>PowerPoint Presentation</vt:lpstr>
      <vt:lpstr>中国人民法院标志</vt:lpstr>
      <vt:lpstr>国际刑事法院的标志 </vt:lpstr>
      <vt:lpstr>PowerPoint Presentation</vt:lpstr>
      <vt:lpstr>PowerPoint Presentation</vt:lpstr>
      <vt:lpstr>PowerPoint Presentation</vt:lpstr>
      <vt:lpstr>诗篇82:5</vt:lpstr>
      <vt:lpstr>PowerPoint Presentation</vt:lpstr>
      <vt:lpstr>PowerPoint Presentation</vt:lpstr>
      <vt:lpstr>帖撒罗尼迦后书1章</vt:lpstr>
      <vt:lpstr>PowerPoint Presentation</vt:lpstr>
      <vt:lpstr>七十个七</vt:lpstr>
      <vt:lpstr>最后一个7 </vt:lpstr>
      <vt:lpstr>最后一个7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52</cp:revision>
  <dcterms:created xsi:type="dcterms:W3CDTF">2017-09-29T17:14:43Z</dcterms:created>
  <dcterms:modified xsi:type="dcterms:W3CDTF">2018-01-07T16:01:15Z</dcterms:modified>
</cp:coreProperties>
</file>