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56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27478-A30E-488C-AEB5-F71D12C3A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C069EF-85C5-499A-B8D3-CA5E38F6C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56798E-FDB7-4E5C-A351-E3A57F7A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6FA178-3876-46B0-AFE3-A74CCF0C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5273B4-2566-453D-885A-33A6273B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4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BF78D-30A6-4336-B375-B0505E8B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C00270-7AD2-4F52-8C16-B399B1BAF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97F464-79D5-4288-BBC2-BA97DD96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D988C9-C66A-4DB5-956C-3361DC96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0C2DFA-5B8F-4EA3-A8EF-5FC6D94D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2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6A201EC-359E-40ED-907E-72796EBEE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699B53-C7D0-44CB-B318-017038354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674584-C27B-41D3-9437-EB25B68F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BF8EC2-03E5-4AF2-9821-84ED622C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37B3E8-5547-4891-AD24-610D6191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AB71B-C2EC-4A96-BE37-8A8FA8D9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5589C1-8852-4AC4-82E4-5D101E249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E87078-BEFE-4204-BDD6-20DA3F04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2AE41C-F93A-4972-A0F5-CDC7E62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DB61A8-8803-4D6F-983B-4EE1E690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88E9E-CBA5-459B-B14B-C5182567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F17185-3E44-4EF8-8C29-FEE7C3008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74417B-AD21-417A-998A-281B3D8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E84C29-7CBD-47B5-BF27-7A0A45C0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4C6FA-9EF6-4CB8-B189-3B0E1765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0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C62B93-B293-42DC-9779-A68E2387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97D437-0B46-4048-9D61-3AC289ACD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D1D0D3-5949-4D0B-A8ED-1F8E215C5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0CD506-C8D1-4F7A-999E-03911840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8B86EC-AA83-491B-8DFF-E500BB3E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C993AA-77CB-4432-A5CA-480278DB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7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04FF28-D4EC-4DBA-82EB-DD62BCD2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E72570-E9BA-4444-AE52-F0361C871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CFD24F-4146-473E-84E2-74D4C5F2C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AC25D6-C5CB-45C5-8AC2-23A11DC8A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22D351-66C5-43BA-A56B-775B759A2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7A1ECD-0977-4054-BF77-B4AA9A3F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3240C7-8127-493F-809D-6A24300D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D3D214-4190-41E7-ADDC-99298238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45DEC1-497B-4EE0-B66D-7AC862B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25ECB7-35EC-4D06-B4E0-A9ACC56B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98E93ED-BAB6-4877-B730-46BE2458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C0D701-8EF0-4411-8850-A97450F6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6C18E7-035D-4250-A472-7F3CC54B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3194C5-F477-4F29-8661-FB34DD04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ED13B0-612C-466A-A17C-13390A65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F8BF9-32F2-495D-A5F3-2C8C58F3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A5CD7A-0F48-47BB-9CD6-10E4C0B9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4DEBE9-6EE1-4FDA-A25C-2200F7FB7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9BF0B1-D77B-4817-9D1C-EF41DA63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C004E0-472E-4382-95D6-96D89491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A9571D-C59C-4159-9AA4-A7C609C1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ACD56-D5C5-4690-BB50-00C32703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28F9A6-5E96-46DF-A12D-8595824BD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8D9C65-38BC-46FB-A868-A2A1DBFA3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CF384E-C694-4777-8E05-7782CF30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037DD0-7245-4EB1-B155-EEA81D1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CA494E-C014-4C23-91FD-7B863D2E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45EB0E-DC9E-4B01-92CB-F592B2A2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FDEF04-3BBD-45D0-8C4F-C74E7F51B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AB04A-C136-404B-92E9-E8C1AD4B4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55E8-FA99-44A9-95A1-E6443A84F64E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B6F85C-8A65-4B89-8223-9833A0848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7046AE-10C8-4921-AD87-11AD08E7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4946-7F61-478D-92E4-E5190B38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4EF46-8071-497B-870B-2802ABC1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316"/>
            <a:ext cx="4977063" cy="527785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近代第一位來華的新教宣教士；第一本基督教中譯聖經譯者，並編著第一本華英字典，開辦英華書院和中文活字印刷業務；這等重要的文字基礎工作，大大方便往後中國門戶開放時期，西方宣教士們在中國傳揚福音的工作。</a:t>
            </a:r>
            <a:endParaRPr lang="en-US" sz="32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3FB41FC-5A36-4032-92B4-8440BB3DC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660" y="1355558"/>
            <a:ext cx="4874450" cy="49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8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4EF46-8071-497B-870B-2802ABC1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4453" cy="6035675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在印刷廠，馬禮遜認識了一個印刷工人蔡高，是蔡興的弟弟。他脾氣暴躁，朋友不多。有一天，他要求馬禮遜替他施行水禮，要做主的門徒。馬禮遜沒有立即答應。他要求蔡高真誠悔改，戒除以往的陋習，預備一篇得救見証，並要下定決心過神喜悅的生活。後來蔡高成為馬禮遜來華所得十位信徒的第一位。</a:t>
            </a:r>
            <a:endParaRPr 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3CC8730-EE52-49D0-812C-E3E7E7640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2123" y="1849688"/>
            <a:ext cx="31291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9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2CBDEF-C9A0-4C3A-B581-7AEB99FB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484"/>
            <a:ext cx="5009147" cy="519839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為了宣揚天國福，音必須從文化教育入手，他們打算在爪哇，成立學校和印刷所，從長遠的方向宣揚福音。雖然中國福音之門不知何時才打開，但馬禮遜相信神愛中國</a:t>
            </a:r>
            <a:r>
              <a:rPr lang="en-US" altLang="zh-TW" sz="3200" dirty="0"/>
              <a:t>3.5</a:t>
            </a:r>
            <a:r>
              <a:rPr lang="zh-TW" altLang="en-US" sz="3200" dirty="0"/>
              <a:t>億的靈魂，祂有祂的方法打開這門。</a:t>
            </a:r>
            <a:endParaRPr lang="en-US" sz="32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799E938-DB1E-4E4C-A7EE-1AE1E5CA0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555" y="1793540"/>
            <a:ext cx="3081423" cy="43513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C07A29D-6EF8-43F2-8601-318452208114}"/>
              </a:ext>
            </a:extLst>
          </p:cNvPr>
          <p:cNvSpPr/>
          <p:nvPr/>
        </p:nvSpPr>
        <p:spPr>
          <a:xfrm>
            <a:off x="8248653" y="567471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馬禮遜翻譯的聖經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9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256A4D-9151-400A-BA8F-40E9EBCB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2632"/>
            <a:ext cx="4295274" cy="5174331"/>
          </a:xfrm>
        </p:spPr>
        <p:txBody>
          <a:bodyPr>
            <a:normAutofit/>
          </a:bodyPr>
          <a:lstStyle/>
          <a:p>
            <a:r>
              <a:rPr lang="zh-TW" altLang="en-US" sz="2500" dirty="0"/>
              <a:t>馬禮遜一再懇求倫敦會派同工來幫助，禱告</a:t>
            </a:r>
            <a:r>
              <a:rPr lang="en-US" altLang="zh-TW" sz="2500" dirty="0"/>
              <a:t>7</a:t>
            </a:r>
            <a:r>
              <a:rPr lang="zh-TW" altLang="en-US" sz="2500" dirty="0"/>
              <a:t>年後，他的夢想終於實現，米憐成為第二位來華的基督教宣教士。在</a:t>
            </a:r>
            <a:r>
              <a:rPr lang="en-US" altLang="zh-TW" sz="2500" dirty="0"/>
              <a:t>1813</a:t>
            </a:r>
            <a:r>
              <a:rPr lang="zh-TW" altLang="en-US" sz="2500" dirty="0"/>
              <a:t>年</a:t>
            </a:r>
            <a:r>
              <a:rPr lang="en-US" altLang="zh-TW" sz="2500" dirty="0"/>
              <a:t>7</a:t>
            </a:r>
            <a:r>
              <a:rPr lang="zh-TW" altLang="en-US" sz="2500" dirty="0"/>
              <a:t>月</a:t>
            </a:r>
            <a:r>
              <a:rPr lang="en-US" altLang="zh-TW" sz="2500" dirty="0"/>
              <a:t>4</a:t>
            </a:r>
            <a:r>
              <a:rPr lang="zh-TW" altLang="en-US" sz="2500" dirty="0"/>
              <a:t>日，他與妻子抵達澳門。可是天主教教士從中作梗，在總督面前毁謗他們，總督要求米憐牧師八日內離開澳門。但這樣無損米憐的決心，他偷渡去廣州，米憐夫人則在澳門逗留。</a:t>
            </a:r>
          </a:p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7B3D7C-2F51-4BA4-B2E6-B8CFFD8C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24" y="846388"/>
            <a:ext cx="6100876" cy="48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7BA302-935B-42CB-89ED-CE7575B36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121"/>
            <a:ext cx="9144000" cy="1187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F3D01E-40F5-4FEF-8E64-3D7005D4C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5684"/>
            <a:ext cx="4379495" cy="30921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903AE2-A15D-40F7-9534-5E66A769C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107" y="2097204"/>
            <a:ext cx="3138125" cy="3702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B6B8F1B-CE9E-45F0-85D2-045D80682D2F}"/>
              </a:ext>
            </a:extLst>
          </p:cNvPr>
          <p:cNvSpPr/>
          <p:nvPr/>
        </p:nvSpPr>
        <p:spPr>
          <a:xfrm>
            <a:off x="7270409" y="596347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中國第一位華人牧師梁發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8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0E249-9521-4A7B-959A-9070DCFC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34D761B-688D-4FBB-A711-57BC52A4A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0244" y="1817604"/>
            <a:ext cx="2883721" cy="43513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336938-B12E-409F-B3DE-8450C7139CCE}"/>
              </a:ext>
            </a:extLst>
          </p:cNvPr>
          <p:cNvSpPr/>
          <p:nvPr/>
        </p:nvSpPr>
        <p:spPr>
          <a:xfrm>
            <a:off x="7291025" y="616894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馬禮遜編印華英字典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9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775CF6-7D42-468F-84E2-A4366DD06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5257800" cy="5495926"/>
          </a:xfrm>
        </p:spPr>
        <p:txBody>
          <a:bodyPr/>
          <a:lstStyle/>
          <a:p>
            <a:r>
              <a:rPr lang="zh-TW" altLang="en-US" dirty="0"/>
              <a:t>最後他躺在床上對兒子說：「我父家裏有許多住處。」這是他離世前，剛剛好完成主日講章。他好像一位忠心的士兵，堅定留守在自己崗位上，直到最後一刻。馬禮遜病逝在廣州，遣體葬於澳門，從此永遠長居於中國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C6060F-9016-4A2D-8122-371DE4BD6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007" y="681037"/>
            <a:ext cx="4035375" cy="53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3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4EF46-8071-497B-870B-2802ABC1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EA912B-4B81-491D-BEBB-B7E44BD9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0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481</Words>
  <Application>Microsoft Office PowerPoint</Application>
  <PresentationFormat>宽屏</PresentationFormat>
  <Paragraphs>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新細明體</vt:lpstr>
      <vt:lpstr>等线</vt:lpstr>
      <vt:lpstr>等线 Light</vt:lpstr>
      <vt:lpstr>Arial</vt:lpstr>
      <vt:lpstr>Calibri</vt:lpstr>
      <vt:lpstr>Calibri Light</vt:lpstr>
      <vt:lpstr>Office 主题​​</vt:lpstr>
      <vt:lpstr>近代第一位來華的新教宣教士；第一本基督教中譯聖經譯者，並編著第一本華英字典，開辦英華書院和中文活字印刷業務；這等重要的文字基礎工作，大大方便往後中國門戶開放時期，西方宣教士們在中國傳揚福音的工作。</vt:lpstr>
      <vt:lpstr>在印刷廠，馬禮遜認識了一個印刷工人蔡高，是蔡興的弟弟。他脾氣暴躁，朋友不多。有一天，他要求馬禮遜替他施行水禮，要做主的門徒。馬禮遜沒有立即答應。他要求蔡高真誠悔改，戒除以往的陋習，預備一篇得救見証，並要下定決心過神喜悅的生活。後來蔡高成為馬禮遜來華所得十位信徒的第一位。</vt:lpstr>
      <vt:lpstr>為了宣揚天國福，音必須從文化教育入手，他們打算在爪哇，成立學校和印刷所，從長遠的方向宣揚福音。雖然中國福音之門不知何時才打開，但馬禮遜相信神愛中國3.5億的靈魂，祂有祂的方法打開這門。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Gary Guan</dc:creator>
  <cp:lastModifiedBy>Gary Guan</cp:lastModifiedBy>
  <cp:revision>4</cp:revision>
  <dcterms:created xsi:type="dcterms:W3CDTF">2018-10-04T05:33:08Z</dcterms:created>
  <dcterms:modified xsi:type="dcterms:W3CDTF">2018-10-06T17:26:18Z</dcterms:modified>
</cp:coreProperties>
</file>