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93741C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93741C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254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C9833">
              <a:alpha val="8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blipFill rotWithShape="1">
            <a:blip xmlns:r="http://schemas.openxmlformats.org/officeDocument/2006/relationships" r:embed="rId1"/>
            <a:srcRect/>
            <a:tile tx="0" ty="0" sx="100000" sy="100000" flip="none" algn="tl"/>
          </a:blip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DE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1C6B8">
              <a:alpha val="31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wholeTbl>
    <a:band2H>
      <a:tcTxStyle/>
      <a:tcStyle>
        <a:tcBdr/>
        <a:fill>
          <a:solidFill>
            <a:srgbClr val="C6BAA9">
              <a:alpha val="31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0" cap="flat">
              <a:noFill/>
              <a:miter lim="400000"/>
            </a:ln>
          </a:left>
          <a:right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797C80">
                  <a:alpha val="80000"/>
                </a:srgbClr>
              </a:solidFill>
              <a:prstDash val="solid"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0" cap="flat">
              <a:noFill/>
              <a:miter lim="400000"/>
            </a:ln>
          </a:left>
          <a:right>
            <a:ln w="12700" cap="flat">
              <a:solidFill>
                <a:srgbClr val="5C5A52"/>
              </a:solidFill>
              <a:prstDash val="solid"/>
              <a:miter lim="400000"/>
            </a:ln>
          </a:right>
          <a:top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A52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solidFill>
                <a:srgbClr val="5C5A52"/>
              </a:solidFill>
              <a:prstDash val="solid"/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2"/>
    <p:restoredTop sz="94653"/>
  </p:normalViewPr>
  <p:slideViewPr>
    <p:cSldViewPr snapToGrid="0" snapToObjects="1">
      <p:cViewPr varScale="1">
        <p:scale>
          <a:sx n="106" d="100"/>
          <a:sy n="106" d="100"/>
        </p:scale>
        <p:origin x="16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_rels/tableStyles.xml.rels><?xml version="1.0" encoding="UTF-8" standalone="yes"?>
<Relationships xmlns="http://schemas.openxmlformats.org/package/2006/relationships"><Relationship Id="rId1" Type="http://schemas.openxmlformats.org/officeDocument/2006/relationships/image" Target="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2540000"/>
            <a:ext cx="10464800" cy="26035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1308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7853" y="9017000"/>
            <a:ext cx="389885" cy="368301"/>
          </a:xfrm>
          <a:prstGeom prst="rect">
            <a:avLst/>
          </a:prstGeom>
        </p:spPr>
        <p:txBody>
          <a:bodyPr/>
          <a:lstStyle>
            <a:lvl1pPr>
              <a:defRPr spc="21">
                <a:solidFill>
                  <a:srgbClr val="3E382B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587500" y="6362700"/>
            <a:ext cx="10464800" cy="635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-Johnny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587500" y="4241800"/>
            <a:ext cx="10464800" cy="774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>
                <a:solidFill>
                  <a:srgbClr val="6E603B"/>
                </a:solidFill>
              </a:defRPr>
            </a:lvl1pPr>
          </a:lstStyle>
          <a:p>
            <a:r>
              <a:t>“Type a quote here.”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 rot="21600000">
            <a:off x="-1" y="0"/>
            <a:ext cx="13004801" cy="9753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08197967_2985x4000.jpeg"/>
          <p:cNvSpPr>
            <a:spLocks noGrp="1"/>
          </p:cNvSpPr>
          <p:nvPr>
            <p:ph type="pic" sz="half" idx="13"/>
          </p:nvPr>
        </p:nvSpPr>
        <p:spPr>
          <a:xfrm rot="21600000">
            <a:off x="3225799" y="1416050"/>
            <a:ext cx="6555156" cy="4889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845300"/>
            <a:ext cx="10464800" cy="12446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077200"/>
            <a:ext cx="10464800" cy="1244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7853" y="9017000"/>
            <a:ext cx="389885" cy="368300"/>
          </a:xfrm>
          <a:prstGeom prst="rect">
            <a:avLst/>
          </a:prstGeom>
        </p:spPr>
        <p:txBody>
          <a:bodyPr anchor="t"/>
          <a:lstStyle>
            <a:lvl1pPr>
              <a:defRPr spc="21">
                <a:solidFill>
                  <a:srgbClr val="3E382B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587500" y="3568700"/>
            <a:ext cx="10464800" cy="26035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quarter" idx="13"/>
          </p:nvPr>
        </p:nvSpPr>
        <p:spPr>
          <a:xfrm>
            <a:off x="7835900" y="2101849"/>
            <a:ext cx="4051301" cy="5524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155700" y="1828800"/>
            <a:ext cx="60706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55700" y="5168900"/>
            <a:ext cx="60706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34045" y="8997950"/>
            <a:ext cx="342901" cy="4064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108197967_2985x4000.jpeg"/>
          <p:cNvSpPr>
            <a:spLocks noGrp="1"/>
          </p:cNvSpPr>
          <p:nvPr>
            <p:ph type="pic" sz="quarter" idx="13"/>
          </p:nvPr>
        </p:nvSpPr>
        <p:spPr>
          <a:xfrm>
            <a:off x="7607300" y="2863849"/>
            <a:ext cx="4267201" cy="5765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587500" y="2743200"/>
            <a:ext cx="5041900" cy="60325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3200"/>
              </a:spcBef>
              <a:buBlip>
                <a:blip r:embed="rId2"/>
              </a:buBlip>
              <a:defRPr sz="3200"/>
            </a:lvl1pPr>
            <a:lvl2pPr marL="812800" indent="-406400">
              <a:spcBef>
                <a:spcPts val="3200"/>
              </a:spcBef>
              <a:buBlip>
                <a:blip r:embed="rId2"/>
              </a:buBlip>
              <a:defRPr sz="3200"/>
            </a:lvl2pPr>
            <a:lvl3pPr marL="1219200" indent="-406400">
              <a:spcBef>
                <a:spcPts val="3200"/>
              </a:spcBef>
              <a:buBlip>
                <a:blip r:embed="rId2"/>
              </a:buBlip>
              <a:defRPr sz="3200"/>
            </a:lvl3pPr>
            <a:lvl4pPr marL="1625600" indent="-406400">
              <a:spcBef>
                <a:spcPts val="3200"/>
              </a:spcBef>
              <a:buBlip>
                <a:blip r:embed="rId2"/>
              </a:buBlip>
              <a:defRPr sz="3200"/>
            </a:lvl4pPr>
            <a:lvl5pPr marL="2032000" indent="-4064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587500" y="1270000"/>
            <a:ext cx="10464800" cy="72136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7569200" y="965200"/>
            <a:ext cx="4495800" cy="324348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7569200" y="4869167"/>
            <a:ext cx="4495800" cy="3911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39799" y="967619"/>
            <a:ext cx="5969001" cy="780561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7853" y="9017000"/>
            <a:ext cx="389885" cy="368300"/>
          </a:xfrm>
          <a:prstGeom prst="rect">
            <a:avLst/>
          </a:prstGeom>
        </p:spPr>
        <p:txBody>
          <a:bodyPr anchor="t"/>
          <a:lstStyle>
            <a:lvl1pPr>
              <a:defRPr spc="21">
                <a:solidFill>
                  <a:srgbClr val="3E382B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587500" y="254000"/>
            <a:ext cx="10464800" cy="234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587500" y="2730500"/>
            <a:ext cx="10464800" cy="603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599" y="9017000"/>
            <a:ext cx="342901" cy="406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93741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1pPr>
      <a:lvl2pPr marL="889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2pPr>
      <a:lvl3pPr marL="1333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3pPr>
      <a:lvl4pPr marL="1778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4pPr>
      <a:lvl5pPr marL="2222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5pPr>
      <a:lvl6pPr marL="2667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6pPr>
      <a:lvl7pPr marL="3111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7pPr>
      <a:lvl8pPr marL="3556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8pPr>
      <a:lvl9pPr marL="4000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從建立信賴感開始(4-1)"/>
          <p:cNvSpPr txBox="1">
            <a:spLocks noGrp="1"/>
          </p:cNvSpPr>
          <p:nvPr>
            <p:ph type="title"/>
          </p:nvPr>
        </p:nvSpPr>
        <p:spPr>
          <a:xfrm>
            <a:off x="1270000" y="7213600"/>
            <a:ext cx="10464800" cy="1244600"/>
          </a:xfrm>
          <a:prstGeom prst="rect">
            <a:avLst/>
          </a:prstGeom>
        </p:spPr>
        <p:txBody>
          <a:bodyPr/>
          <a:lstStyle>
            <a:lvl1pPr defTabSz="537463">
              <a:defRPr sz="6440" spc="64">
                <a:effectLst>
                  <a:outerShdw blurRad="35052" dist="11684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r>
              <a:t>從建立信賴感開始(4-1) </a:t>
            </a:r>
          </a:p>
        </p:txBody>
      </p:sp>
      <p:sp>
        <p:nvSpPr>
          <p:cNvPr id="120" name="DVD Session 2-2"/>
          <p:cNvSpPr txBox="1">
            <a:spLocks noGrp="1"/>
          </p:cNvSpPr>
          <p:nvPr>
            <p:ph type="body" sz="quarter" idx="1"/>
          </p:nvPr>
        </p:nvSpPr>
        <p:spPr>
          <a:xfrm>
            <a:off x="1270000" y="8445500"/>
            <a:ext cx="10464800" cy="1244600"/>
          </a:xfrm>
          <a:prstGeom prst="rect">
            <a:avLst/>
          </a:prstGeom>
        </p:spPr>
        <p:txBody>
          <a:bodyPr/>
          <a:lstStyle>
            <a:lvl1pPr>
              <a:defRPr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r>
              <a:t>DVD Session 2-2</a:t>
            </a:r>
          </a:p>
        </p:txBody>
      </p:sp>
      <p:grpSp>
        <p:nvGrpSpPr>
          <p:cNvPr id="123" name="trust-479.jpg"/>
          <p:cNvGrpSpPr/>
          <p:nvPr/>
        </p:nvGrpSpPr>
        <p:grpSpPr>
          <a:xfrm>
            <a:off x="1892300" y="711200"/>
            <a:ext cx="9216857" cy="6299200"/>
            <a:chOff x="0" y="0"/>
            <a:chExt cx="9216856" cy="6299200"/>
          </a:xfrm>
        </p:grpSpPr>
        <p:pic>
          <p:nvPicPr>
            <p:cNvPr id="122" name="trust-479.jpg" descr="trust-479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8962857" cy="5969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1" name="trust-479.jpg" descr="trust-479.jp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9216857" cy="62992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'若有人在基督裡，他就是新造的人，舊事已過，看啊，一切都更新了。 '(哥林多後書 5:17)"/>
          <p:cNvSpPr txBox="1"/>
          <p:nvPr/>
        </p:nvSpPr>
        <p:spPr>
          <a:xfrm>
            <a:off x="613157" y="3520138"/>
            <a:ext cx="11778486" cy="15494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100">
                <a:solidFill>
                  <a:srgbClr val="FFFDEF"/>
                </a:solidFill>
                <a:effectLst>
                  <a:outerShdw blurRad="25400" dist="12700" dir="162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t>'若有人在基督裡，他就是新造的人，舊事已過，看啊，一切都更新了。 '(哥林多後書 5:17)</a:t>
            </a:r>
          </a:p>
        </p:txBody>
      </p:sp>
      <p:sp>
        <p:nvSpPr>
          <p:cNvPr id="131" name="從新開始"/>
          <p:cNvSpPr txBox="1"/>
          <p:nvPr/>
        </p:nvSpPr>
        <p:spPr>
          <a:xfrm>
            <a:off x="779922" y="396351"/>
            <a:ext cx="350520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5000" spc="50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Semibold"/>
                <a:ea typeface="PingFang HK Semibold"/>
                <a:cs typeface="PingFang HK Semibold"/>
                <a:sym typeface="PingFang HK Semibold"/>
              </a:defRPr>
            </a:lvl1pPr>
          </a:lstStyle>
          <a:p>
            <a:r>
              <a:t>從新開始</a:t>
            </a:r>
          </a:p>
        </p:txBody>
      </p:sp>
      <p:sp>
        <p:nvSpPr>
          <p:cNvPr id="132" name="從自己開始…"/>
          <p:cNvSpPr txBox="1"/>
          <p:nvPr/>
        </p:nvSpPr>
        <p:spPr>
          <a:xfrm>
            <a:off x="1912971" y="1341224"/>
            <a:ext cx="9385301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17361" indent="-617361" algn="l">
              <a:lnSpc>
                <a:spcPct val="80000"/>
              </a:lnSpc>
              <a:buSzPct val="100000"/>
              <a:buChar char="•"/>
              <a:defRPr sz="5000" spc="50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Semibold"/>
                <a:ea typeface="PingFang HK Semibold"/>
                <a:cs typeface="PingFang HK Semibold"/>
                <a:sym typeface="PingFang HK Semibold"/>
              </a:defRPr>
            </a:pPr>
            <a:r>
              <a:t>從自己開始</a:t>
            </a:r>
          </a:p>
          <a:p>
            <a:pPr marL="617361" indent="-617361" algn="l">
              <a:lnSpc>
                <a:spcPct val="80000"/>
              </a:lnSpc>
              <a:buSzPct val="100000"/>
              <a:buChar char="•"/>
              <a:defRPr sz="5000" spc="50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Semibold"/>
                <a:ea typeface="PingFang HK Semibold"/>
                <a:cs typeface="PingFang HK Semibold"/>
                <a:sym typeface="PingFang HK Semibold"/>
              </a:defRPr>
            </a:pPr>
            <a:r>
              <a:t>告訴神你願意從新(心)開始</a:t>
            </a:r>
          </a:p>
        </p:txBody>
      </p:sp>
      <p:sp>
        <p:nvSpPr>
          <p:cNvPr id="133" name="'你們求也得不到是因為你們動機不純，只求享樂和滿足自己的慾望。 '(雅各書 4:3)"/>
          <p:cNvSpPr txBox="1"/>
          <p:nvPr/>
        </p:nvSpPr>
        <p:spPr>
          <a:xfrm>
            <a:off x="598891" y="5357344"/>
            <a:ext cx="11807018" cy="16002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200">
                <a:solidFill>
                  <a:srgbClr val="FFFDEF"/>
                </a:solidFill>
                <a:effectLst>
                  <a:outerShdw blurRad="25400" dist="12700" dir="162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t>'你們求也得不到是因為你們動機不純，只求享樂和滿足自己的慾望。 '(雅各書 4:3)</a:t>
            </a:r>
          </a:p>
        </p:txBody>
      </p:sp>
      <p:sp>
        <p:nvSpPr>
          <p:cNvPr id="134" name="'上帝啊，求你鑒察我， 好知道我的內心； 求你試驗我，好知道我的心思。 求你看看我裡面是否有邪惡， 引導我走永恆的道路。' (詩篇 139:23-24)"/>
          <p:cNvSpPr txBox="1"/>
          <p:nvPr/>
        </p:nvSpPr>
        <p:spPr>
          <a:xfrm>
            <a:off x="616859" y="7245349"/>
            <a:ext cx="11771082" cy="23495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200">
                <a:solidFill>
                  <a:srgbClr val="FFFDEF"/>
                </a:solidFill>
                <a:effectLst>
                  <a:outerShdw blurRad="25400" dist="12700" dir="162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t>'上帝啊，求你鑒察我， 好知道我的內心； 求你試驗我，好知道我的心思。 求你看看我裡面是否有邪惡， 引導我走永恆的道路。' (詩篇 139:23-24)</a:t>
            </a:r>
          </a:p>
        </p:txBody>
      </p:sp>
      <p:pic>
        <p:nvPicPr>
          <p:cNvPr id="13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43347" y="317837"/>
            <a:ext cx="1734029" cy="16510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2" animBg="1" advAuto="0"/>
      <p:bldP spid="132" grpId="1" build="p" bldLvl="5" animBg="1" advAuto="0"/>
      <p:bldP spid="133" grpId="3" animBg="1" advAuto="0"/>
      <p:bldP spid="134" grpId="4" animBg="1" advAuto="0"/>
      <p:bldP spid="135" grpId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婚姻關係擺第一…"/>
          <p:cNvSpPr txBox="1"/>
          <p:nvPr/>
        </p:nvSpPr>
        <p:spPr>
          <a:xfrm>
            <a:off x="786463" y="4203699"/>
            <a:ext cx="6667501" cy="3124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17361" indent="-617361" algn="l">
              <a:lnSpc>
                <a:spcPct val="80000"/>
              </a:lnSpc>
              <a:buSzPct val="100000"/>
              <a:buChar char="•"/>
              <a:defRPr sz="5000" spc="50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Semibold"/>
                <a:ea typeface="PingFang HK Semibold"/>
                <a:cs typeface="PingFang HK Semibold"/>
                <a:sym typeface="PingFang HK Semibold"/>
              </a:defRPr>
            </a:pPr>
            <a:r>
              <a:t>婚姻關係擺第一</a:t>
            </a:r>
          </a:p>
          <a:p>
            <a:pPr marL="617361" indent="-617361" algn="l">
              <a:lnSpc>
                <a:spcPct val="80000"/>
              </a:lnSpc>
              <a:buSzPct val="100000"/>
              <a:buChar char="•"/>
              <a:defRPr sz="5000" spc="50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Semibold"/>
                <a:ea typeface="PingFang HK Semibold"/>
                <a:cs typeface="PingFang HK Semibold"/>
                <a:sym typeface="PingFang HK Semibold"/>
              </a:defRPr>
            </a:pPr>
            <a:r>
              <a:t>讓孩子幫助你們成長</a:t>
            </a:r>
          </a:p>
          <a:p>
            <a:pPr marL="617361" indent="-617361" algn="l">
              <a:lnSpc>
                <a:spcPct val="80000"/>
              </a:lnSpc>
              <a:buSzPct val="100000"/>
              <a:buChar char="•"/>
              <a:defRPr sz="5000" spc="50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Semibold"/>
                <a:ea typeface="PingFang HK Semibold"/>
                <a:cs typeface="PingFang HK Semibold"/>
                <a:sym typeface="PingFang HK Semibold"/>
              </a:defRPr>
            </a:pPr>
            <a:r>
              <a:t>做一個鼓勵者</a:t>
            </a:r>
          </a:p>
          <a:p>
            <a:pPr marL="617361" indent="-617361" algn="l">
              <a:lnSpc>
                <a:spcPct val="80000"/>
              </a:lnSpc>
              <a:buSzPct val="100000"/>
              <a:buChar char="•"/>
              <a:defRPr sz="5000" spc="50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Semibold"/>
                <a:ea typeface="PingFang HK Semibold"/>
                <a:cs typeface="PingFang HK Semibold"/>
                <a:sym typeface="PingFang HK Semibold"/>
              </a:defRPr>
            </a:pPr>
            <a:r>
              <a:t>了解你的青少年孩子</a:t>
            </a:r>
          </a:p>
        </p:txBody>
      </p:sp>
      <p:sp>
        <p:nvSpPr>
          <p:cNvPr id="138" name="尋求饒恕"/>
          <p:cNvSpPr txBox="1"/>
          <p:nvPr/>
        </p:nvSpPr>
        <p:spPr>
          <a:xfrm>
            <a:off x="733921" y="442352"/>
            <a:ext cx="350520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5000" spc="50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Semibold"/>
                <a:ea typeface="PingFang HK Semibold"/>
                <a:cs typeface="PingFang HK Semibold"/>
                <a:sym typeface="PingFang HK Semibold"/>
              </a:defRPr>
            </a:lvl1pPr>
          </a:lstStyle>
          <a:p>
            <a:r>
              <a:t>尋求饒恕</a:t>
            </a:r>
          </a:p>
        </p:txBody>
      </p:sp>
      <p:sp>
        <p:nvSpPr>
          <p:cNvPr id="139" name="'因為聖經上說： 「若有人熱愛生命， 渴望幸福， 就要舌頭不出惡言， 嘴唇不說詭詐的話。 '(彼得前書 3:10)"/>
          <p:cNvSpPr txBox="1"/>
          <p:nvPr/>
        </p:nvSpPr>
        <p:spPr>
          <a:xfrm>
            <a:off x="638542" y="7344347"/>
            <a:ext cx="11329040" cy="22352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000">
                <a:solidFill>
                  <a:srgbClr val="FFFDEF"/>
                </a:solidFill>
                <a:effectLst>
                  <a:outerShdw blurRad="25400" dist="12700" dir="162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t>'因為聖經上說： 「若有人熱愛生命， 渴望幸福， 就要舌頭不出惡言， 嘴唇不說詭詐的話。 '(彼得前書 3:10)</a:t>
            </a:r>
          </a:p>
        </p:txBody>
      </p:sp>
      <p:sp>
        <p:nvSpPr>
          <p:cNvPr id="140" name="“倘若這人與那人有嫌隙，總要彼此包容，彼此饒恕；主怎樣饒恕了你們，你們也要怎樣饒恕人。”(歌羅西書 3:13)"/>
          <p:cNvSpPr txBox="1"/>
          <p:nvPr/>
        </p:nvSpPr>
        <p:spPr>
          <a:xfrm>
            <a:off x="649427" y="1490327"/>
            <a:ext cx="11705945" cy="22352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000">
                <a:solidFill>
                  <a:srgbClr val="FFFDEF"/>
                </a:solidFill>
                <a:effectLst>
                  <a:outerShdw blurRad="25400" dist="12700" dir="162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t>“倘若這人與那人有嫌隙，總要彼此包容，彼此饒恕；主怎樣饒恕了你們，你們也要怎樣饒恕人。”(歌羅西書 3:13)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2" build="p" bldLvl="5" animBg="1" advAuto="0"/>
      <p:bldP spid="139" grpId="3" animBg="1" advAuto="0"/>
      <p:bldP spid="140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建立互賴關係：…"/>
          <p:cNvSpPr txBox="1">
            <a:spLocks noGrp="1"/>
          </p:cNvSpPr>
          <p:nvPr>
            <p:ph type="ctrTitle"/>
          </p:nvPr>
        </p:nvSpPr>
        <p:spPr>
          <a:xfrm>
            <a:off x="889161" y="4557196"/>
            <a:ext cx="11931828" cy="5011643"/>
          </a:xfrm>
          <a:prstGeom prst="rect">
            <a:avLst/>
          </a:prstGeom>
        </p:spPr>
        <p:txBody>
          <a:bodyPr/>
          <a:lstStyle/>
          <a:p>
            <a:pPr algn="l" defTabSz="490727">
              <a:defRPr sz="5460" spc="54">
                <a:effectLst>
                  <a:outerShdw blurRad="32004" dist="10668" dir="5400000" rotWithShape="0">
                    <a:srgbClr val="E0DEC7">
                      <a:alpha val="80000"/>
                    </a:srgbClr>
                  </a:outerShdw>
                </a:effectLst>
                <a:latin typeface="PingFang HK Semibold"/>
                <a:ea typeface="PingFang HK Semibold"/>
                <a:cs typeface="PingFang HK Semibold"/>
                <a:sym typeface="PingFang HK Semibold"/>
              </a:defRPr>
            </a:pPr>
            <a:r>
              <a:t>建立互賴關係：</a:t>
            </a:r>
          </a:p>
          <a:p>
            <a:pPr marL="963083" indent="-963083" algn="l" defTabSz="490727">
              <a:buSzPct val="100000"/>
              <a:defRPr sz="5460" spc="54">
                <a:effectLst>
                  <a:outerShdw blurRad="32004" dist="10668" dir="5400000" rotWithShape="0">
                    <a:srgbClr val="E0DEC7">
                      <a:alpha val="80000"/>
                    </a:srgbClr>
                  </a:outerShdw>
                </a:effectLst>
                <a:latin typeface="PingFang HK Semibold"/>
                <a:ea typeface="PingFang HK Semibold"/>
                <a:cs typeface="PingFang HK Semibold"/>
                <a:sym typeface="PingFang HK Semibold"/>
              </a:defRPr>
            </a:pPr>
            <a:r>
              <a:t>每天至少有一次家庭共餐的機會</a:t>
            </a:r>
          </a:p>
          <a:p>
            <a:pPr marL="963083" indent="-963083" algn="l" defTabSz="490727">
              <a:buSzPct val="100000"/>
              <a:defRPr sz="5460" spc="54">
                <a:effectLst>
                  <a:outerShdw blurRad="32004" dist="10668" dir="5400000" rotWithShape="0">
                    <a:srgbClr val="E0DEC7">
                      <a:alpha val="80000"/>
                    </a:srgbClr>
                  </a:outerShdw>
                </a:effectLst>
                <a:latin typeface="PingFang HK Semibold"/>
                <a:ea typeface="PingFang HK Semibold"/>
                <a:cs typeface="PingFang HK Semibold"/>
                <a:sym typeface="PingFang HK Semibold"/>
              </a:defRPr>
            </a:pPr>
            <a:r>
              <a:t>晚餐後的閱讀時間</a:t>
            </a:r>
          </a:p>
          <a:p>
            <a:pPr marL="963083" indent="-963083" algn="l" defTabSz="490727">
              <a:buSzPct val="100000"/>
              <a:defRPr sz="5460" spc="54">
                <a:effectLst>
                  <a:outerShdw blurRad="32004" dist="10668" dir="5400000" rotWithShape="0">
                    <a:srgbClr val="E0DEC7">
                      <a:alpha val="80000"/>
                    </a:srgbClr>
                  </a:outerShdw>
                </a:effectLst>
                <a:latin typeface="PingFang HK Semibold"/>
                <a:ea typeface="PingFang HK Semibold"/>
                <a:cs typeface="PingFang HK Semibold"/>
                <a:sym typeface="PingFang HK Semibold"/>
              </a:defRPr>
            </a:pPr>
            <a:r>
              <a:t>讓青少年孩子計畫“家庭之夜”</a:t>
            </a:r>
          </a:p>
          <a:p>
            <a:pPr marL="963083" indent="-963083" algn="l" defTabSz="490727">
              <a:buSzPct val="100000"/>
              <a:defRPr sz="5460" spc="54">
                <a:effectLst>
                  <a:outerShdw blurRad="32004" dist="10668" dir="5400000" rotWithShape="0">
                    <a:srgbClr val="E0DEC7">
                      <a:alpha val="80000"/>
                    </a:srgbClr>
                  </a:outerShdw>
                </a:effectLst>
                <a:latin typeface="PingFang HK Semibold"/>
                <a:ea typeface="PingFang HK Semibold"/>
                <a:cs typeface="PingFang HK Semibold"/>
                <a:sym typeface="PingFang HK Semibold"/>
              </a:defRPr>
            </a:pPr>
            <a:r>
              <a:t>讓孩子參與建立家人共同的記憶</a:t>
            </a:r>
          </a:p>
          <a:p>
            <a:pPr marL="963083" indent="-963083" algn="l" defTabSz="490727">
              <a:buSzPct val="100000"/>
              <a:defRPr sz="5460" spc="54">
                <a:effectLst>
                  <a:outerShdw blurRad="32004" dist="10668" dir="5400000" rotWithShape="0">
                    <a:srgbClr val="E0DEC7">
                      <a:alpha val="80000"/>
                    </a:srgbClr>
                  </a:outerShdw>
                </a:effectLst>
                <a:latin typeface="PingFang HK Semibold"/>
                <a:ea typeface="PingFang HK Semibold"/>
                <a:cs typeface="PingFang HK Semibold"/>
                <a:sym typeface="PingFang HK Semibold"/>
              </a:defRPr>
            </a:pPr>
            <a:r>
              <a:t>一起散步</a:t>
            </a:r>
          </a:p>
        </p:txBody>
      </p:sp>
      <p:pic>
        <p:nvPicPr>
          <p:cNvPr id="143" name="clipart-family-clip-art-pictures-family.jpg" descr="clipart-family-clip-art-pictures-family.jp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03956" y="389173"/>
            <a:ext cx="5396888" cy="3761909"/>
          </a:xfrm>
          <a:prstGeom prst="rect">
            <a:avLst/>
          </a:prstGeom>
          <a:effectLst>
            <a:outerShdw blurRad="190500" dist="8455" dir="5400000" rotWithShape="0">
              <a:srgbClr val="000000"/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1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活出你的基督信仰："/>
          <p:cNvSpPr txBox="1">
            <a:spLocks noGrp="1"/>
          </p:cNvSpPr>
          <p:nvPr>
            <p:ph type="ctrTitle"/>
          </p:nvPr>
        </p:nvSpPr>
        <p:spPr>
          <a:xfrm>
            <a:off x="830913" y="579224"/>
            <a:ext cx="11036301" cy="1282701"/>
          </a:xfrm>
          <a:prstGeom prst="rect">
            <a:avLst/>
          </a:prstGeom>
        </p:spPr>
        <p:txBody>
          <a:bodyPr/>
          <a:lstStyle>
            <a:lvl1pPr algn="l">
              <a:defRPr sz="6100" spc="61">
                <a:latin typeface="PingFang HK Semibold"/>
                <a:ea typeface="PingFang HK Semibold"/>
                <a:cs typeface="PingFang HK Semibold"/>
                <a:sym typeface="PingFang HK Semibold"/>
              </a:defRPr>
            </a:lvl1pPr>
          </a:lstStyle>
          <a:p>
            <a:r>
              <a:t>活出你的基督信仰：</a:t>
            </a:r>
          </a:p>
        </p:txBody>
      </p:sp>
      <p:sp>
        <p:nvSpPr>
          <p:cNvPr id="146" name="'「法利賽人啊，你們有禍了！你們將薄荷、茴香、各樣蔬菜獻上十分之一，卻忽略了上帝的公義和仁愛。後者是你們本該做的，前者也不可忽略。 '(路加福音 11:42)"/>
          <p:cNvSpPr txBox="1"/>
          <p:nvPr/>
        </p:nvSpPr>
        <p:spPr>
          <a:xfrm>
            <a:off x="765162" y="2298699"/>
            <a:ext cx="11823877" cy="30988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200">
                <a:solidFill>
                  <a:srgbClr val="FFFDEF"/>
                </a:solidFill>
                <a:effectLst>
                  <a:outerShdw blurRad="25400" dist="12700" dir="162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t>'「法利賽人啊，你們有禍了！你們將薄荷、茴香、各樣蔬菜獻上十分之一，卻忽略了上帝的公義和仁愛。後者是你們本該做的，前者也不可忽略。 '(路加福音 11:42)</a:t>
            </a:r>
          </a:p>
        </p:txBody>
      </p:sp>
      <p:sp>
        <p:nvSpPr>
          <p:cNvPr id="147" name="“人若說「我認識他」，卻不遵守他的誡命，便是說謊話的，真理也不在他心裏了。 凡遵守主道的，愛神的心在他裏面實在是完全的。從此，我們知道我們是在主裏面。 人若說他住在主裏面，就該自己照主所行的去行。”(約翰一書 2:4-6)"/>
          <p:cNvSpPr txBox="1"/>
          <p:nvPr/>
        </p:nvSpPr>
        <p:spPr>
          <a:xfrm>
            <a:off x="756763" y="5681454"/>
            <a:ext cx="11840676" cy="38481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200">
                <a:solidFill>
                  <a:srgbClr val="FFFDEF"/>
                </a:solidFill>
                <a:effectLst>
                  <a:outerShdw blurRad="25400" dist="12700" dir="162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t>“人若說「我認識他」，卻不遵守他的誡命，便是說謊話的，真理也不在他心裏了。 凡遵守主道的，愛神的心在他裏面實在是完全的。從此，我們知道我們是在主裏面。 人若說他住在主裏面，就該自己照主所行的去行。”(約翰一書 2:4-6)</a:t>
            </a:r>
          </a:p>
        </p:txBody>
      </p:sp>
      <p:pic>
        <p:nvPicPr>
          <p:cNvPr id="148" name="08C6A3FF-F607-41D7-8DD0-E90F0CD05000-L0-001.jpeg" descr="08C6A3FF-F607-41D7-8DD0-E90F0CD05000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51206" y="479877"/>
            <a:ext cx="4832361" cy="14813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1" animBg="1" advAuto="0"/>
      <p:bldP spid="147" grpId="2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meeting-clipart-result-discussion-19.png" descr="meeting-clipart-result-discussion-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100" y="685800"/>
            <a:ext cx="3810000" cy="313690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討論時間"/>
          <p:cNvSpPr txBox="1"/>
          <p:nvPr/>
        </p:nvSpPr>
        <p:spPr>
          <a:xfrm>
            <a:off x="6502400" y="1498600"/>
            <a:ext cx="3911600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6900" spc="69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Semibold"/>
                <a:ea typeface="PingFang HK Semibold"/>
                <a:cs typeface="PingFang HK Semibold"/>
                <a:sym typeface="PingFang HK Semibold"/>
              </a:defRPr>
            </a:lvl1pPr>
          </a:lstStyle>
          <a:p>
            <a:r>
              <a:t>討論時間</a:t>
            </a:r>
          </a:p>
        </p:txBody>
      </p:sp>
      <p:sp>
        <p:nvSpPr>
          <p:cNvPr id="152" name="重新開始的困難是什麼？…"/>
          <p:cNvSpPr txBox="1"/>
          <p:nvPr/>
        </p:nvSpPr>
        <p:spPr>
          <a:xfrm>
            <a:off x="1343025" y="4126510"/>
            <a:ext cx="10058076" cy="4208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79097" indent="-679097" algn="l">
              <a:lnSpc>
                <a:spcPct val="80000"/>
              </a:lnSpc>
              <a:buSzPct val="100000"/>
              <a:buChar char="•"/>
              <a:defRPr sz="5500" spc="55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重新開始的困難是什麼？</a:t>
            </a:r>
          </a:p>
          <a:p>
            <a:pPr marL="679097" indent="-679097" algn="l">
              <a:lnSpc>
                <a:spcPct val="80000"/>
              </a:lnSpc>
              <a:buSzPct val="100000"/>
              <a:buChar char="•"/>
              <a:defRPr sz="5500" spc="55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建立信賴感的挑戰是什麼？</a:t>
            </a:r>
          </a:p>
          <a:p>
            <a:pPr marL="679097" indent="-679097" algn="l">
              <a:lnSpc>
                <a:spcPct val="80000"/>
              </a:lnSpc>
              <a:buSzPct val="100000"/>
              <a:buChar char="•"/>
              <a:defRPr sz="5500" spc="55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你曾經惹兒女的氣，喪失了他們的志氣嗎？</a:t>
            </a:r>
          </a:p>
          <a:p>
            <a:pPr marL="679097" indent="-679097" algn="l">
              <a:lnSpc>
                <a:spcPct val="80000"/>
              </a:lnSpc>
              <a:buSzPct val="100000"/>
              <a:buChar char="•"/>
              <a:defRPr sz="5500" spc="55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Q&amp;A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本週作業"/>
          <p:cNvSpPr txBox="1"/>
          <p:nvPr/>
        </p:nvSpPr>
        <p:spPr>
          <a:xfrm>
            <a:off x="1582996" y="1346200"/>
            <a:ext cx="4367449" cy="120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defTabSz="519937">
              <a:lnSpc>
                <a:spcPct val="80000"/>
              </a:lnSpc>
              <a:defRPr sz="6230" spc="62">
                <a:solidFill>
                  <a:srgbClr val="3E382B"/>
                </a:solidFill>
                <a:effectLst>
                  <a:outerShdw blurRad="33909" dist="11303" dir="5400000" rotWithShape="0">
                    <a:srgbClr val="E0DEC7">
                      <a:alpha val="80000"/>
                    </a:srgbClr>
                  </a:outerShdw>
                </a:effectLst>
                <a:latin typeface="PingFang HK Semibold"/>
                <a:ea typeface="PingFang HK Semibold"/>
                <a:cs typeface="PingFang HK Semibold"/>
                <a:sym typeface="PingFang HK Semibold"/>
              </a:defRPr>
            </a:lvl1pPr>
          </a:lstStyle>
          <a:p>
            <a:r>
              <a:t>本週作業</a:t>
            </a:r>
          </a:p>
        </p:txBody>
      </p:sp>
      <p:pic>
        <p:nvPicPr>
          <p:cNvPr id="155" name="images.jpeg" descr="image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000" y="723900"/>
            <a:ext cx="5490465" cy="2451100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實行建立互賴關係一項…"/>
          <p:cNvSpPr txBox="1"/>
          <p:nvPr/>
        </p:nvSpPr>
        <p:spPr>
          <a:xfrm>
            <a:off x="1111864" y="4478654"/>
            <a:ext cx="11366501" cy="2574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pPr marL="1234722" indent="-1234722" algn="l">
              <a:lnSpc>
                <a:spcPct val="80000"/>
              </a:lnSpc>
              <a:buSzPct val="100000"/>
              <a:buAutoNum type="arabicPeriod"/>
              <a:defRPr sz="7000" spc="70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實行建立互賴關係一項</a:t>
            </a:r>
          </a:p>
          <a:p>
            <a:pPr marL="1234722" indent="-1234722" algn="l">
              <a:lnSpc>
                <a:spcPct val="80000"/>
              </a:lnSpc>
              <a:buSzPct val="100000"/>
              <a:buAutoNum type="arabicPeriod"/>
              <a:defRPr sz="7000" spc="70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思考如何重新開始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用心經營關係…"/>
          <p:cNvSpPr txBox="1"/>
          <p:nvPr/>
        </p:nvSpPr>
        <p:spPr>
          <a:xfrm>
            <a:off x="1364664" y="6952586"/>
            <a:ext cx="10275472" cy="264484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solidFill>
                  <a:srgbClr val="FFFDEF"/>
                </a:solidFill>
                <a:effectLst>
                  <a:outerShdw blurRad="25400" dist="12700" dir="162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t>用心經營關係</a:t>
            </a:r>
          </a:p>
          <a:p>
            <a:pPr marL="444500" indent="-444500" algn="l">
              <a:buSzPct val="100000"/>
              <a:buChar char="•"/>
              <a:defRPr>
                <a:solidFill>
                  <a:srgbClr val="FFFDEF"/>
                </a:solidFill>
                <a:effectLst>
                  <a:outerShdw blurRad="25400" dist="12700" dir="162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t>「兒女是耶和華所賜的產業，所懷的胎，是祂所給的賞賜。」（詩篇一百廿七3）一</a:t>
            </a:r>
          </a:p>
          <a:p>
            <a:pPr marL="444500" indent="-444500" algn="l">
              <a:buSzPct val="100000"/>
              <a:buChar char="•"/>
              <a:defRPr>
                <a:solidFill>
                  <a:srgbClr val="FFFDEF"/>
                </a:solidFill>
                <a:effectLst>
                  <a:outerShdw blurRad="25400" dist="12700" dir="162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t>長期投資</a:t>
            </a:r>
          </a:p>
        </p:txBody>
      </p:sp>
      <p:grpSp>
        <p:nvGrpSpPr>
          <p:cNvPr id="161" name="Image"/>
          <p:cNvGrpSpPr/>
          <p:nvPr/>
        </p:nvGrpSpPr>
        <p:grpSpPr>
          <a:xfrm>
            <a:off x="2139868" y="321429"/>
            <a:ext cx="8479600" cy="6499400"/>
            <a:chOff x="0" y="0"/>
            <a:chExt cx="8479598" cy="6499399"/>
          </a:xfrm>
        </p:grpSpPr>
        <p:pic>
          <p:nvPicPr>
            <p:cNvPr id="160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5533" t="20757" r="20341" b="15116"/>
            <a:stretch>
              <a:fillRect/>
            </a:stretch>
          </p:blipFill>
          <p:spPr>
            <a:xfrm>
              <a:off x="127000" y="88900"/>
              <a:ext cx="8225599" cy="61692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9" name="Image" descr="Imag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8479599" cy="64994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1" build="p" bldLvl="5" animBg="1" advAuto="0"/>
    </p:bldLst>
  </p:timing>
</p:sld>
</file>

<file path=ppt/theme/theme1.xml><?xml version="1.0" encoding="utf-8"?>
<a:theme xmlns:a="http://schemas.openxmlformats.org/drawingml/2006/main" name="HardCover">
  <a:themeElements>
    <a:clrScheme name="HardCover">
      <a:dk1>
        <a:srgbClr val="6E603B"/>
      </a:dk1>
      <a:lt1>
        <a:srgbClr val="33446E"/>
      </a:lt1>
      <a:dk2>
        <a:srgbClr val="5C5A52"/>
      </a:dk2>
      <a:lt2>
        <a:srgbClr val="DCDEE0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HardCover">
      <a:majorFont>
        <a:latin typeface="American Typewriter"/>
        <a:ea typeface="American Typewriter"/>
        <a:cs typeface="American Typewriter"/>
      </a:majorFont>
      <a:minorFont>
        <a:latin typeface="American Typewriter"/>
        <a:ea typeface="American Typewriter"/>
        <a:cs typeface="American Typewriter"/>
      </a:minorFont>
    </a:fontScheme>
    <a:fmtScheme name="HardCov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DEF"/>
            </a:solidFill>
            <a:effectLst>
              <a:outerShdw blurRad="25400" dist="12700" dir="16200000" rotWithShape="0">
                <a:srgbClr val="000000">
                  <a:alpha val="40000"/>
                </a:srgbClr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satOff val="-3676"/>
              <a:lumOff val="-121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E603B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HardCover">
  <a:themeElements>
    <a:clrScheme name="HardCover">
      <a:dk1>
        <a:srgbClr val="000000"/>
      </a:dk1>
      <a:lt1>
        <a:srgbClr val="FFFFFF"/>
      </a:lt1>
      <a:dk2>
        <a:srgbClr val="5C5A52"/>
      </a:dk2>
      <a:lt2>
        <a:srgbClr val="DCDEE0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HardCover">
      <a:majorFont>
        <a:latin typeface="American Typewriter"/>
        <a:ea typeface="American Typewriter"/>
        <a:cs typeface="American Typewriter"/>
      </a:majorFont>
      <a:minorFont>
        <a:latin typeface="American Typewriter"/>
        <a:ea typeface="American Typewriter"/>
        <a:cs typeface="American Typewriter"/>
      </a:minorFont>
    </a:fontScheme>
    <a:fmtScheme name="HardCov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DEF"/>
            </a:solidFill>
            <a:effectLst>
              <a:outerShdw blurRad="25400" dist="12700" dir="16200000" rotWithShape="0">
                <a:srgbClr val="000000">
                  <a:alpha val="40000"/>
                </a:srgbClr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satOff val="-3676"/>
              <a:lumOff val="-121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E603B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</Words>
  <Application>Microsoft Macintosh PowerPoint</Application>
  <PresentationFormat>Custom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PingFang HK Regular</vt:lpstr>
      <vt:lpstr>PingFang HK Semibold</vt:lpstr>
      <vt:lpstr>American Typewriter</vt:lpstr>
      <vt:lpstr>Helvetica Neue</vt:lpstr>
      <vt:lpstr>Palatino</vt:lpstr>
      <vt:lpstr>HardCover</vt:lpstr>
      <vt:lpstr>從建立信賴感開始(4-1) </vt:lpstr>
      <vt:lpstr>PowerPoint Presentation</vt:lpstr>
      <vt:lpstr>PowerPoint Presentation</vt:lpstr>
      <vt:lpstr>建立互賴關係： 每天至少有一次家庭共餐的機會 晚餐後的閱讀時間 讓青少年孩子計畫“家庭之夜” 讓孩子參與建立家人共同的記憶 一起散步</vt:lpstr>
      <vt:lpstr>活出你的基督信仰：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從建立信賴感開始(4-1) </dc:title>
  <cp:lastModifiedBy>Miles Wu</cp:lastModifiedBy>
  <cp:revision>1</cp:revision>
  <dcterms:modified xsi:type="dcterms:W3CDTF">2019-02-23T00:08:32Z</dcterms:modified>
</cp:coreProperties>
</file>