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0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EEEE-00B0-4CB2-814F-AD88392BD38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277C-0A8C-46CF-AB64-BDC58D0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2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122" y="4485939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約翰福音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907"/>
            <a:ext cx="9144000" cy="81157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03" y="5421853"/>
            <a:ext cx="66527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「道成肉身、施洗約翰」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(1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章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99" y="465592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12/</a:t>
            </a:r>
            <a:r>
              <a:rPr lang="en-US" altLang="zh-TW" sz="3600" noProof="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/2019</a:t>
            </a:r>
          </a:p>
        </p:txBody>
      </p:sp>
    </p:spTree>
    <p:extLst>
      <p:ext uri="{BB962C8B-B14F-4D97-AF65-F5344CB8AC3E}">
        <p14:creationId xmlns:p14="http://schemas.microsoft.com/office/powerpoint/2010/main" val="38614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774" y="243231"/>
            <a:ext cx="62247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施洗約翰見證基督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(1:19-34)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4" y="824138"/>
            <a:ext cx="22862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自我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承認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133" y="1405045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曠野之聲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3833" y="828331"/>
            <a:ext cx="39645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不容易扮演的角色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638" y="1951306"/>
            <a:ext cx="52725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現代人的心靈是一遍曠野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638" y="2502313"/>
            <a:ext cx="74526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我只是聲音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，使人看見主而不是自己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638" y="3046292"/>
            <a:ext cx="7235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A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witness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 does not drawn attention to self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407" y="3588035"/>
            <a:ext cx="40414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主的先峰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開路者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638" y="4121353"/>
            <a:ext cx="75296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修直主的路</a:t>
            </a:r>
            <a:r>
              <a:rPr lang="en-US" altLang="zh-TW" sz="34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使人明白自己的需要、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除去驕傲，承認罪惡，願意悔改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4407" y="5220020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用水施洗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0228" y="5188126"/>
            <a:ext cx="2497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v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s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靈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施洗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2752" y="5725035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知罪、悔罪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6255" y="5732626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生命、有</a:t>
            </a:r>
            <a:r>
              <a:rPr lang="zh-TW" altLang="en-US" sz="3000" u="sng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能力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不犯罪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774" y="6138765"/>
            <a:ext cx="421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9" panose="020B0900000000000000" pitchFamily="34" charset="-120"/>
              </a:rPr>
              <a:t>r</a:t>
            </a: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9" panose="020B0900000000000000" pitchFamily="34" charset="-120"/>
              </a:rPr>
              <a:t>ecognizing the problem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黑體 Std W9" panose="020B0900000000000000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6146722"/>
            <a:ext cx="3742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9" panose="020B0900000000000000" pitchFamily="34" charset="-120"/>
              </a:rPr>
              <a:t>receiving the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9" panose="020B0900000000000000" pitchFamily="34" charset="-120"/>
              </a:rPr>
              <a:t>solution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4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774" y="243231"/>
            <a:ext cx="62247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施洗約翰見證基督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(1:19-34)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4" y="824138"/>
            <a:ext cx="27398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卻是：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133" y="1405045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神的羔羊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8022" y="1985952"/>
            <a:ext cx="77259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看哪，神的羔羊，除去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（或作：背負）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世人罪孽的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！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(29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133" y="3225516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施聖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靈者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8021" y="3841069"/>
            <a:ext cx="77259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聖靈降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下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誰的身上，誰就是用聖靈施洗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(33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133" y="5041758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神的兒子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8021" y="5585282"/>
            <a:ext cx="764343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我看見了，就證明這是神的兒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子 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(34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4164" y="1380512"/>
            <a:ext cx="14446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使命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4164" y="3196754"/>
            <a:ext cx="14446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能力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4164" y="5008604"/>
            <a:ext cx="14446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身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份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68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774" y="243231"/>
            <a:ext cx="5352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門徒跟隨耶穌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(1:35-51)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4" y="824138"/>
            <a:ext cx="3214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安得烈與西門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775012" y="1439689"/>
            <a:ext cx="548640" cy="1642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828" y="3047273"/>
            <a:ext cx="401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領人到主前的本領：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28" y="3549005"/>
            <a:ext cx="86068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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先找著自己的哥哥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於是領他去見耶穌 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(1:41-42)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02" y="4015669"/>
            <a:ext cx="8166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</a:t>
            </a:r>
            <a:r>
              <a:rPr lang="zh-TW" altLang="en-US" sz="30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在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五餅二魚神蹟中是他領那小孩去見耶穌 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(6:8)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372" y="4474596"/>
            <a:ext cx="779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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在棕樹節他帶幾個希利尼人去見耶穌 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(12:20)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73402" y="880765"/>
            <a:ext cx="564666" cy="55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2670" y="839526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聆聽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”(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希臘文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3086" y="1325448"/>
            <a:ext cx="63209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磯法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=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石頭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”(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亞蘭文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彼得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8147" y="1880505"/>
            <a:ext cx="5135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主不只看到我們現在的光景，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更已看到將來靠主恩的改變。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2133" y="4933548"/>
            <a:ext cx="40398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「你們要什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麼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？」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1661" y="4941260"/>
            <a:ext cx="32367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</a:t>
            </a:r>
            <a:r>
              <a:rPr lang="zh-TW" altLang="en-US" sz="34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本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問</a:t>
            </a:r>
            <a:r>
              <a:rPr lang="zh-TW" altLang="en-US" sz="34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題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785" y="5549101"/>
            <a:ext cx="36038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「你們來看？」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8952" y="5556813"/>
            <a:ext cx="7829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人信主不能強逼的，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需要自己打開心去探討經歷的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2369" y="3059301"/>
            <a:ext cx="49340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佈道會策略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【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安得烈行動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】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01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774" y="243231"/>
            <a:ext cx="5352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門徒跟隨耶穌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(1:35-51)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4" y="824138"/>
            <a:ext cx="31582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腓力和拿但業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555654" y="1465457"/>
            <a:ext cx="451822" cy="1075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4857" y="2522480"/>
            <a:ext cx="750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隱形、被忽略，卻被主看見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403" y="3178592"/>
            <a:ext cx="264638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何為作門徒？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373" y="3797158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跟從耶穌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001843" y="3045462"/>
            <a:ext cx="4927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不是提供神學資料，乃是在生活中模仿學習主樣式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2889" y="4351280"/>
            <a:ext cx="7190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follower </a:t>
            </a: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becoming a leader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931179" y="899710"/>
            <a:ext cx="462579" cy="503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95304" y="828186"/>
            <a:ext cx="474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心裡沒有詭詐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(47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5041" y="1349173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無花果樹下是炎夏讀書默想之處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9594" y="1825245"/>
            <a:ext cx="422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knows us privately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6372" y="4903773"/>
            <a:ext cx="8285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「你來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看！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腓力學了耶穌的話： 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39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節、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46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763" y="6024346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傳福音不用與人辯論，讓懷疑者自己去考究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76" y="5473159"/>
            <a:ext cx="4108817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聽福音還是看福音？</a:t>
            </a:r>
            <a:endParaRPr lang="en-US" sz="34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22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774" y="243231"/>
            <a:ext cx="5352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門徒跟隨耶穌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(1:35-51)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4" y="824138"/>
            <a:ext cx="40479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耶穌的其他稱號：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373" y="1358763"/>
            <a:ext cx="18598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彌賽亞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30" y="1869252"/>
            <a:ext cx="66575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希伯來文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受膏者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，神所揀選的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030" y="2398316"/>
            <a:ext cx="69477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希臘文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，演繹為「救世主」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6372" y="3053980"/>
            <a:ext cx="27318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以色列的王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372" y="4249332"/>
            <a:ext cx="14237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人子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7063" y="3614688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猶太人的期望、大衛王族的應許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Not Equal 11"/>
          <p:cNvSpPr/>
          <p:nvPr/>
        </p:nvSpPr>
        <p:spPr>
          <a:xfrm>
            <a:off x="2689038" y="4354057"/>
            <a:ext cx="525517" cy="44581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3179" y="4270352"/>
            <a:ext cx="20950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人的兒子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2679697" y="4925161"/>
            <a:ext cx="569170" cy="5044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3179" y="4831060"/>
            <a:ext cx="45927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是人，又是神的兒子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3179" y="5391768"/>
            <a:ext cx="55875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是人與神之間的中保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橋樑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4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5" y="111618"/>
            <a:ext cx="8718223" cy="55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843" y="231228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主有透視眼，祂看穿彼得、拿但業，每個門徒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95" y="5686097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祂呼召、接受並使用不同的人：安得烈的謹慎、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他哥哥彼得的熱情、腓力的沈靜、拿但業的率直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22" y="105103"/>
            <a:ext cx="934101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領人歸主的不同途徑：藉傳道人、家人、朋友，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又或被道理吸引，或受其他信徒影響，亦有直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接被主呼召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924" y="1870848"/>
            <a:ext cx="2070538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施洗約翰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2" y="1870848"/>
            <a:ext cx="1560786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安得烈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9474" y="1870848"/>
            <a:ext cx="2070538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西門彼得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09042" y="1965441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8761" y="2460034"/>
            <a:ext cx="142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傳道給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07421" y="1944422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0788" y="2279395"/>
            <a:ext cx="142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介紹給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2" y="2844657"/>
            <a:ext cx="1560786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28441" y="3106056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79474" y="2824572"/>
            <a:ext cx="2070538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普世的人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5532" y="3442387"/>
            <a:ext cx="142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福音書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09041" y="3146951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0924" y="4041234"/>
            <a:ext cx="2070538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耶穌基督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09040" y="4135829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04746" y="4041232"/>
            <a:ext cx="1560786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腓力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9474" y="4019183"/>
            <a:ext cx="2070538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拿但業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552092" y="4154792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75584" y="4454340"/>
            <a:ext cx="52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3789" y="4429305"/>
            <a:ext cx="142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呼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召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709040" y="5127906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804746" y="4974667"/>
            <a:ext cx="1560786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557348" y="5111302"/>
            <a:ext cx="893379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79474" y="4974667"/>
            <a:ext cx="2070538" cy="6936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他人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2290" name="Picture 2" descr="Image result for question mar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0" y="4995030"/>
            <a:ext cx="409485" cy="6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0990" y="5690492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我們傳揚祂，是用諸般的智慧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…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各種的方法，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把人引到神面前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參西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1:28-29)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96" y="258184"/>
            <a:ext cx="3198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I.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序言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(1:1-18)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807" y="4014013"/>
            <a:ext cx="70081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世界五大宗教：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印度教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泛神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佛教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無神，人神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)</a:t>
            </a:r>
          </a:p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猶太教、回教、基督教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一神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)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807" y="824144"/>
            <a:ext cx="4980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這段引言最重要的三節：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807" y="1405493"/>
            <a:ext cx="7386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太初有道，道與神同在，道就是神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807" y="1959304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道成了肉身，住在我們中間，充充滿滿的有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恩典有真理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(14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196" y="2967759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從來沒有人看見神，只有在父懷裡的獨生子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將祂表明出來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(18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9084" y="789940"/>
            <a:ext cx="35285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三位一體的啟示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725442" y="5119496"/>
            <a:ext cx="526955" cy="4949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06702" y="4565605"/>
            <a:ext cx="3858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三個位格 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000" i="1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personality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47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in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10849"/>
          <a:stretch/>
        </p:blipFill>
        <p:spPr bwMode="auto">
          <a:xfrm>
            <a:off x="118334" y="223525"/>
            <a:ext cx="3227293" cy="25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i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64" y="264384"/>
            <a:ext cx="2616699" cy="24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i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14" y="223525"/>
            <a:ext cx="3181256" cy="28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00" y="0"/>
            <a:ext cx="9144000" cy="6858000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box 3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5" b="95777" l="10000" r="90000">
                        <a14:foregroundMark x1="38295" y1="22752" x2="38295" y2="22752"/>
                        <a14:foregroundMark x1="28409" y1="49591" x2="28409" y2="49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3" y="3696043"/>
            <a:ext cx="3191170" cy="26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6864" y="388351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父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902" y="486443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子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239" y="4624977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靈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54954" y="2977168"/>
            <a:ext cx="2108499" cy="118334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體 Std W12" panose="02000C00000000000000" pitchFamily="50" charset="-120"/>
                <a:ea typeface="華康圓體 Std W12" panose="02000C00000000000000" pitchFamily="50" charset="-120"/>
              </a:rPr>
              <a:t>奧秘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體 Std W12" panose="02000C00000000000000" pitchFamily="50" charset="-120"/>
              <a:ea typeface="華康圓體 Std W12" panose="02000C00000000000000" pitchFamily="50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021" y="4317201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基督教異端否認「耶穌是神」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200" y="502690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宗教導人「向善」</a:t>
            </a:r>
            <a:endParaRPr lang="en-US" sz="3200" dirty="0">
              <a:solidFill>
                <a:srgbClr val="7030A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260947" y="5085198"/>
            <a:ext cx="632701" cy="52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54200" y="562091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基督導人「至善」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260947" y="5742122"/>
            <a:ext cx="632701" cy="52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7842" y="492062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改變</a:t>
            </a:r>
            <a:r>
              <a:rPr lang="zh-TW" altLang="en-US" sz="4000" dirty="0" smtClean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生活</a:t>
            </a:r>
            <a:endParaRPr lang="en-US" sz="4000" dirty="0">
              <a:solidFill>
                <a:srgbClr val="7030A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0760" y="56352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改變</a:t>
            </a:r>
            <a:r>
              <a:rPr lang="zh-TW" altLang="en-US" sz="4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生命</a:t>
            </a:r>
            <a:endParaRPr lang="en-US" sz="40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5403" y="2944301"/>
            <a:ext cx="2736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三位一體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1+1+1=1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42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5" grpId="0" animBg="1"/>
      <p:bldP spid="12" grpId="0"/>
      <p:bldP spid="13" grpId="0"/>
      <p:bldP spid="7" grpId="0" animBg="1"/>
      <p:bldP spid="15" grpId="0"/>
      <p:bldP spid="16" grpId="0" animBg="1"/>
      <p:bldP spid="10" grpId="0"/>
      <p:bldP spid="1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258184"/>
            <a:ext cx="5522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神藉基督啟示人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(1:1-13)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824144"/>
            <a:ext cx="2778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耶穌是誰？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1245" y="1390104"/>
            <a:ext cx="11336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道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046" y="1390104"/>
            <a:ext cx="521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希臘文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</a:t>
            </a:r>
            <a:r>
              <a:rPr lang="en-US" sz="32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ogos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話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+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思想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en-US" sz="32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i="1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06046" y="2078915"/>
            <a:ext cx="17235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創造萬有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0130579">
            <a:off x="3907950" y="1896929"/>
            <a:ext cx="1328102" cy="65621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1" descr="Keyboardshe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2005" r="12398" b="3802"/>
          <a:stretch>
            <a:fillRect/>
          </a:stretch>
        </p:blipFill>
        <p:spPr bwMode="auto">
          <a:xfrm>
            <a:off x="7434933" y="2355914"/>
            <a:ext cx="1249363" cy="2230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4487382" y="1802347"/>
            <a:ext cx="2556457" cy="2635176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3864" y="2829801"/>
            <a:ext cx="42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265002" y="1774637"/>
            <a:ext cx="17433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成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了肉身</a:t>
            </a:r>
            <a:endParaRPr lang="en-US" altLang="en-US" sz="3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0975" y="2594620"/>
            <a:ext cx="15696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生命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159" y="5160943"/>
            <a:ext cx="62776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「有了</a:t>
            </a:r>
            <a:r>
              <a:rPr lang="zh-TW" altLang="en-US" sz="34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子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就有</a:t>
            </a:r>
            <a:r>
              <a:rPr lang="zh-TW" altLang="en-US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生命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約壹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5:12)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2494" y="2637894"/>
            <a:ext cx="16385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zh-TW" altLang="en-US" sz="3400" dirty="0" smtClean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奧秘 </a:t>
            </a:r>
            <a:endParaRPr lang="en-US" sz="3400" dirty="0">
              <a:solidFill>
                <a:srgbClr val="FF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8141" y="3649354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把一切化學原素，合適的份量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及環境條件放在一個試管裡，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不能產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生出生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命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8141" y="5730532"/>
            <a:ext cx="780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基督是生命的源頭，人生有了一切而沒有祂</a:t>
            </a:r>
            <a:endParaRPr lang="en-US" altLang="zh-TW" sz="30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等於沒在活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013828">
            <a:off x="5517604" y="1952691"/>
            <a:ext cx="1317625" cy="622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103" y="3106396"/>
            <a:ext cx="47868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「生命在祂裡頭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(4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74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2" grpId="0" animBg="1"/>
      <p:bldP spid="13" grpId="0"/>
      <p:bldP spid="14" grpId="0"/>
      <p:bldP spid="16" grpId="0"/>
      <p:bldP spid="17" grpId="0"/>
      <p:bldP spid="19" grpId="0"/>
      <p:bldP spid="20" grpId="0"/>
      <p:bldP spid="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258184"/>
            <a:ext cx="5522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神藉基督啟示人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(1:1-13)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824144"/>
            <a:ext cx="2778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耶穌是誰？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1245" y="1390104"/>
            <a:ext cx="11336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光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245" y="3012531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世界雖日益進步，但人心的黑暗沒有改善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4098" name="Picture 2" descr="Image result for searching in the da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6" t="9397" r="30865" b="5662"/>
          <a:stretch/>
        </p:blipFill>
        <p:spPr bwMode="auto">
          <a:xfrm>
            <a:off x="6372520" y="120971"/>
            <a:ext cx="1936894" cy="18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9854" y="3550892"/>
            <a:ext cx="22862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人的回應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793" y="4081087"/>
            <a:ext cx="20056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不接受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1245" y="1924433"/>
            <a:ext cx="7386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生命在祂裡頭，這生命就是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人的光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(4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786" y="2460820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人類生存的兩個基本要素：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生命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光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1614" y="5040168"/>
            <a:ext cx="6976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光照在黑暗裡，黑暗卻不接受光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(5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7067" y="5555143"/>
            <a:ext cx="21515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不認識 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9602" y="4081087"/>
            <a:ext cx="6066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原文「掌握」或「制服」，意即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黑暗不能勝過光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9113" y="6113351"/>
            <a:ext cx="21515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不接待 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6980" y="5541860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不承認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6057" y="6113611"/>
            <a:ext cx="162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拒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絕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15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11" grpId="0"/>
      <p:bldP spid="10" grpId="0"/>
      <p:bldP spid="13" grpId="0"/>
      <p:bldP spid="12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258184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道成了肉身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(1:14-18)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849" y="268942"/>
            <a:ext cx="28985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真理實現化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26" name="Picture 2" descr="Image result for father and son silhouet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"/>
          <a:stretch/>
        </p:blipFill>
        <p:spPr bwMode="auto">
          <a:xfrm>
            <a:off x="6534864" y="895253"/>
            <a:ext cx="2476500" cy="24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s crossing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56" y="3471583"/>
            <a:ext cx="3459966" cy="2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551" y="796907"/>
            <a:ext cx="54168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基督教不是一套哲理教訓，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乃是發展一個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關係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實實在在，能被觸摸的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200" y="2589501"/>
            <a:ext cx="58544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教基於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一個人物 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主耶穌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祂的生、死、復活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958" y="3745019"/>
            <a:ext cx="40607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數字與數學的關係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854" y="4389990"/>
            <a:ext cx="40863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「住」在世人中間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053" y="5406738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原文「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支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搭帳幕」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85770" y="5014765"/>
            <a:ext cx="460086" cy="427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844" y="5916495"/>
            <a:ext cx="8536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生命沒有主猶如空的營幕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God-shaped void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77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7" grpId="0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258184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道成了肉身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(1:14-18)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824144"/>
            <a:ext cx="53383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帶來「恩典」與「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674" y="1405493"/>
            <a:ext cx="701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altLang="zh-TW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od’s </a:t>
            </a:r>
            <a:r>
              <a:rPr lang="en-US" altLang="zh-TW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iches </a:t>
            </a:r>
            <a:r>
              <a:rPr lang="en-US" altLang="zh-TW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altLang="zh-TW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hrist’s </a:t>
            </a:r>
            <a:r>
              <a:rPr lang="en-US" altLang="zh-TW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xpense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674" y="1906471"/>
            <a:ext cx="51171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Truth 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啟示什麼是真實的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674" y="2457042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恩典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帶來生命，生命是愛的啟示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9850" y="3007459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帶來光明，光使人明白真像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1674" y="3623012"/>
            <a:ext cx="73084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在約翰福音，耶穌每一個神蹟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恩典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 </a:t>
            </a:r>
          </a:p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必接著一個教導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真理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316" y="4705339"/>
            <a:ext cx="79616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「充充滿滿」，耶穌能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充滿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我們的生命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495" y="5338768"/>
            <a:ext cx="89292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道成了肉身，住在我們中間，充充滿滿的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恩典 </a:t>
            </a:r>
            <a:r>
              <a:rPr lang="en-US" altLang="zh-TW" sz="3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grace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真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理 </a:t>
            </a:r>
            <a:r>
              <a:rPr lang="en-US" altLang="zh-TW" sz="3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truth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(14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67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258184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道成了肉身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(1:14-18)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824144"/>
            <a:ext cx="40479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將父「表明」出來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873805" y="1439697"/>
            <a:ext cx="451821" cy="430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5220" y="1820409"/>
            <a:ext cx="67432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Exegesis 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解經  </a:t>
            </a:r>
            <a:r>
              <a:rPr lang="en-US" altLang="zh-TW" sz="3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</a:t>
            </a:r>
            <a:r>
              <a:rPr lang="en-US" altLang="zh-TW" sz="3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ommentary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註釋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23" y="3035162"/>
            <a:ext cx="49327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「父懷裡」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以父的心腸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7145" y="3649209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摩西只是「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」，基督卻是「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源頭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145" y="2401321"/>
            <a:ext cx="65918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演繹神的愛、權能、公義、救贖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00820" y="4264762"/>
            <a:ext cx="517880" cy="425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7145" y="4690334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管道、器皿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947536" y="4283050"/>
            <a:ext cx="517880" cy="425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61385" y="4661933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祂是賜予者、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065" y="4661932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祂是福音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145" y="5348591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世上其他宗教把創始人不當管道，而誤當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源頭，卻又不把基督當「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源頭」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8674" y="225038"/>
            <a:ext cx="405532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律法本是藉著摩西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傳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；恩典和真理都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由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耶穌基督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6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(17</a:t>
            </a:r>
            <a:r>
              <a:rPr lang="zh-TW" altLang="en-US" sz="26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6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6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4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258184"/>
            <a:ext cx="62263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II.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神子公開傳道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(1:19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807" y="824144"/>
            <a:ext cx="62247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施洗約翰見證基督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(1:19-34)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854" y="1362025"/>
            <a:ext cx="2342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自我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否認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2711" y="1927985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不是基督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704" y="1949501"/>
            <a:ext cx="54970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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太陽與月亮、電與電燈之別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2795" y="2515461"/>
            <a:ext cx="27318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不是以利亞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1864" y="3570248"/>
            <a:ext cx="661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工作及能力如以利亞，卻不是本人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63" y="3052712"/>
            <a:ext cx="702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沒有經歷死而被主接去，可能再回來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2795" y="4125717"/>
            <a:ext cx="72202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不是那先知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申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18:15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、徒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3:20-23)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2591" y="4646388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興起一位如摩西的先知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57" y="5197312"/>
            <a:ext cx="898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面對面說話 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民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12:8)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、看見神的榮耀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33:22)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3641" y="5689031"/>
            <a:ext cx="8380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以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後以色列中再沒有興起先知像摩西的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是耶和華面對面所認識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200" dirty="0" smtClean="0">
                <a:solidFill>
                  <a:srgbClr val="00132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申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34:10)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682" y="4648817"/>
            <a:ext cx="243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= 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</a:rPr>
              <a:t>主耶穌</a:t>
            </a:r>
            <a:endParaRPr lang="en-US" altLang="zh-TW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空疊圓繁" panose="02000500000000000000" pitchFamily="2" charset="-120"/>
              <a:ea typeface="王漢宗空疊圓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7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15232</TotalTime>
  <Words>1987</Words>
  <Application>Microsoft Office PowerPoint</Application>
  <PresentationFormat>On-screen Show (4:3)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新細明體</vt:lpstr>
      <vt:lpstr>王漢宗空疊圓繁</vt:lpstr>
      <vt:lpstr>華康圓體 Std W12</vt:lpstr>
      <vt:lpstr>華康魏碑體 Std W7</vt:lpstr>
      <vt:lpstr>華康黑體 Std W12</vt:lpstr>
      <vt:lpstr>華康黑體 Std W7</vt:lpstr>
      <vt:lpstr>華康黑體 Std W9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76</cp:revision>
  <dcterms:created xsi:type="dcterms:W3CDTF">2019-08-09T21:11:29Z</dcterms:created>
  <dcterms:modified xsi:type="dcterms:W3CDTF">2019-12-07T22:55:03Z</dcterms:modified>
</cp:coreProperties>
</file>