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22" r:id="rId3"/>
    <p:sldId id="320" r:id="rId4"/>
    <p:sldId id="288" r:id="rId5"/>
    <p:sldId id="294" r:id="rId6"/>
    <p:sldId id="264" r:id="rId7"/>
    <p:sldId id="295" r:id="rId8"/>
    <p:sldId id="296" r:id="rId9"/>
    <p:sldId id="300" r:id="rId10"/>
    <p:sldId id="301" r:id="rId11"/>
    <p:sldId id="302" r:id="rId12"/>
    <p:sldId id="303" r:id="rId13"/>
    <p:sldId id="304" r:id="rId14"/>
    <p:sldId id="305" r:id="rId15"/>
    <p:sldId id="306" r:id="rId16"/>
    <p:sldId id="307" r:id="rId17"/>
    <p:sldId id="309" r:id="rId18"/>
    <p:sldId id="308" r:id="rId19"/>
    <p:sldId id="310" r:id="rId20"/>
    <p:sldId id="313" r:id="rId21"/>
    <p:sldId id="324" r:id="rId22"/>
    <p:sldId id="311" r:id="rId23"/>
    <p:sldId id="312" r:id="rId24"/>
    <p:sldId id="314" r:id="rId25"/>
    <p:sldId id="323" r:id="rId26"/>
    <p:sldId id="316" r:id="rId27"/>
    <p:sldId id="321" r:id="rId28"/>
    <p:sldId id="317" r:id="rId29"/>
    <p:sldId id="318" r:id="rId30"/>
    <p:sldId id="319"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C0000"/>
    <a:srgbClr val="663300"/>
    <a:srgbClr val="9966FF"/>
    <a:srgbClr val="FFFF00"/>
    <a:srgbClr val="FF00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1382" y="38"/>
      </p:cViewPr>
      <p:guideLst>
        <p:guide orient="horz" pos="4319"/>
        <p:guide pos="2880"/>
      </p:guideLst>
    </p:cSldViewPr>
  </p:slideViewPr>
  <p:notesTextViewPr>
    <p:cViewPr>
      <p:scale>
        <a:sx n="100" d="100"/>
        <a:sy n="100" d="100"/>
      </p:scale>
      <p:origin x="0" y="0"/>
    </p:cViewPr>
  </p:notesTextViewPr>
  <p:sorterViewPr>
    <p:cViewPr>
      <p:scale>
        <a:sx n="66" d="100"/>
        <a:sy n="66" d="100"/>
      </p:scale>
      <p:origin x="0" y="528"/>
    </p:cViewPr>
  </p:sorter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71F2EB-3790-4CB9-9929-1403C72FDF56}" type="slidenum">
              <a:rPr lang="en-US" altLang="en-US"/>
              <a:pPr>
                <a:defRPr/>
              </a:pPr>
              <a:t>‹#›</a:t>
            </a:fld>
            <a:endParaRPr lang="en-US" altLang="en-US"/>
          </a:p>
        </p:txBody>
      </p:sp>
    </p:spTree>
    <p:extLst>
      <p:ext uri="{BB962C8B-B14F-4D97-AF65-F5344CB8AC3E}">
        <p14:creationId xmlns:p14="http://schemas.microsoft.com/office/powerpoint/2010/main" val="46657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24D5CEB-8D29-4B7E-BE92-B32C2EB893C8}" type="slidenum">
              <a:rPr lang="en-US" altLang="en-US"/>
              <a:pPr>
                <a:defRPr/>
              </a:pPr>
              <a:t>‹#›</a:t>
            </a:fld>
            <a:endParaRPr lang="en-US" altLang="en-US"/>
          </a:p>
        </p:txBody>
      </p:sp>
    </p:spTree>
    <p:extLst>
      <p:ext uri="{BB962C8B-B14F-4D97-AF65-F5344CB8AC3E}">
        <p14:creationId xmlns:p14="http://schemas.microsoft.com/office/powerpoint/2010/main" val="211250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99EBCEB-F622-4DD4-BDD1-8330A21E3554}" type="slidenum">
              <a:rPr lang="en-US" altLang="en-US"/>
              <a:pPr>
                <a:defRPr/>
              </a:pPr>
              <a:t>‹#›</a:t>
            </a:fld>
            <a:endParaRPr lang="en-US" altLang="en-US"/>
          </a:p>
        </p:txBody>
      </p:sp>
    </p:spTree>
    <p:extLst>
      <p:ext uri="{BB962C8B-B14F-4D97-AF65-F5344CB8AC3E}">
        <p14:creationId xmlns:p14="http://schemas.microsoft.com/office/powerpoint/2010/main" val="51936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46EEEE-00B0-4CB2-814F-AD88392BD3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3277C-0A8C-46CF-AB64-BDC58D018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177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46EEEE-00B0-4CB2-814F-AD88392BD3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3277C-0A8C-46CF-AB64-BDC58D018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35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46EEEE-00B0-4CB2-814F-AD88392BD3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3277C-0A8C-46CF-AB64-BDC58D018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045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46EEEE-00B0-4CB2-814F-AD88392BD3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3277C-0A8C-46CF-AB64-BDC58D018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64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46EEEE-00B0-4CB2-814F-AD88392BD3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3277C-0A8C-46CF-AB64-BDC58D018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716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46EEEE-00B0-4CB2-814F-AD88392BD3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3277C-0A8C-46CF-AB64-BDC58D018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613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46EEEE-00B0-4CB2-814F-AD88392BD3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3277C-0A8C-46CF-AB64-BDC58D018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003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46EEEE-00B0-4CB2-814F-AD88392BD3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3277C-0A8C-46CF-AB64-BDC58D018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87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145A4E-1981-45A0-846C-FB50CF14FABD}" type="slidenum">
              <a:rPr lang="en-US" altLang="en-US"/>
              <a:pPr>
                <a:defRPr/>
              </a:pPr>
              <a:t>‹#›</a:t>
            </a:fld>
            <a:endParaRPr lang="en-US" altLang="en-US"/>
          </a:p>
        </p:txBody>
      </p:sp>
    </p:spTree>
    <p:extLst>
      <p:ext uri="{BB962C8B-B14F-4D97-AF65-F5344CB8AC3E}">
        <p14:creationId xmlns:p14="http://schemas.microsoft.com/office/powerpoint/2010/main" val="290544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46EEEE-00B0-4CB2-814F-AD88392BD3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3277C-0A8C-46CF-AB64-BDC58D018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481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46EEEE-00B0-4CB2-814F-AD88392BD3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3277C-0A8C-46CF-AB64-BDC58D018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754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46EEEE-00B0-4CB2-814F-AD88392BD3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3277C-0A8C-46CF-AB64-BDC58D018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18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8718879-CA65-4FEA-A8E9-B00871A5CE13}" type="slidenum">
              <a:rPr lang="en-US" altLang="en-US"/>
              <a:pPr>
                <a:defRPr/>
              </a:pPr>
              <a:t>‹#›</a:t>
            </a:fld>
            <a:endParaRPr lang="en-US" altLang="en-US"/>
          </a:p>
        </p:txBody>
      </p:sp>
    </p:spTree>
    <p:extLst>
      <p:ext uri="{BB962C8B-B14F-4D97-AF65-F5344CB8AC3E}">
        <p14:creationId xmlns:p14="http://schemas.microsoft.com/office/powerpoint/2010/main" val="180297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EA26D65-F734-451C-8EFA-B283CCAB8F7E}" type="slidenum">
              <a:rPr lang="en-US" altLang="en-US"/>
              <a:pPr>
                <a:defRPr/>
              </a:pPr>
              <a:t>‹#›</a:t>
            </a:fld>
            <a:endParaRPr lang="en-US" altLang="en-US"/>
          </a:p>
        </p:txBody>
      </p:sp>
    </p:spTree>
    <p:extLst>
      <p:ext uri="{BB962C8B-B14F-4D97-AF65-F5344CB8AC3E}">
        <p14:creationId xmlns:p14="http://schemas.microsoft.com/office/powerpoint/2010/main" val="394922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50FBAFE-8BAF-4720-9733-780C13A1882D}" type="slidenum">
              <a:rPr lang="en-US" altLang="en-US"/>
              <a:pPr>
                <a:defRPr/>
              </a:pPr>
              <a:t>‹#›</a:t>
            </a:fld>
            <a:endParaRPr lang="en-US" altLang="en-US"/>
          </a:p>
        </p:txBody>
      </p:sp>
    </p:spTree>
    <p:extLst>
      <p:ext uri="{BB962C8B-B14F-4D97-AF65-F5344CB8AC3E}">
        <p14:creationId xmlns:p14="http://schemas.microsoft.com/office/powerpoint/2010/main" val="25074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6222DFF-1ADF-41D1-9F42-5B077D984254}" type="slidenum">
              <a:rPr lang="en-US" altLang="en-US"/>
              <a:pPr>
                <a:defRPr/>
              </a:pPr>
              <a:t>‹#›</a:t>
            </a:fld>
            <a:endParaRPr lang="en-US" altLang="en-US"/>
          </a:p>
        </p:txBody>
      </p:sp>
    </p:spTree>
    <p:extLst>
      <p:ext uri="{BB962C8B-B14F-4D97-AF65-F5344CB8AC3E}">
        <p14:creationId xmlns:p14="http://schemas.microsoft.com/office/powerpoint/2010/main" val="394635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B1F6FDB-A2FC-40FC-8EEC-DC3DFB53B9C7}" type="slidenum">
              <a:rPr lang="en-US" altLang="en-US"/>
              <a:pPr>
                <a:defRPr/>
              </a:pPr>
              <a:t>‹#›</a:t>
            </a:fld>
            <a:endParaRPr lang="en-US" altLang="en-US"/>
          </a:p>
        </p:txBody>
      </p:sp>
    </p:spTree>
    <p:extLst>
      <p:ext uri="{BB962C8B-B14F-4D97-AF65-F5344CB8AC3E}">
        <p14:creationId xmlns:p14="http://schemas.microsoft.com/office/powerpoint/2010/main" val="18554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C0A2572-CF43-468A-A139-4EF98D29409B}" type="slidenum">
              <a:rPr lang="en-US" altLang="en-US"/>
              <a:pPr>
                <a:defRPr/>
              </a:pPr>
              <a:t>‹#›</a:t>
            </a:fld>
            <a:endParaRPr lang="en-US" altLang="en-US"/>
          </a:p>
        </p:txBody>
      </p:sp>
    </p:spTree>
    <p:extLst>
      <p:ext uri="{BB962C8B-B14F-4D97-AF65-F5344CB8AC3E}">
        <p14:creationId xmlns:p14="http://schemas.microsoft.com/office/powerpoint/2010/main" val="176673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4FBB0E6-62CC-4E99-8F48-1913B347A55B}" type="slidenum">
              <a:rPr lang="en-US" altLang="en-US"/>
              <a:pPr>
                <a:defRPr/>
              </a:pPr>
              <a:t>‹#›</a:t>
            </a:fld>
            <a:endParaRPr lang="en-US" altLang="en-US"/>
          </a:p>
        </p:txBody>
      </p:sp>
    </p:spTree>
    <p:extLst>
      <p:ext uri="{BB962C8B-B14F-4D97-AF65-F5344CB8AC3E}">
        <p14:creationId xmlns:p14="http://schemas.microsoft.com/office/powerpoint/2010/main" val="325066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1ADF56E-75AD-46E3-AFD8-68F1B449B1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446EEEE-00B0-4CB2-814F-AD88392BD3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3277C-0A8C-46CF-AB64-BDC58D018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57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ospel of jo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92850" y="4486275"/>
            <a:ext cx="2747963" cy="862013"/>
          </a:xfrm>
          <a:prstGeom prst="rect">
            <a:avLst/>
          </a:prstGeom>
          <a:noFill/>
        </p:spPr>
        <p:txBody>
          <a:bodyPr wrap="none">
            <a:spAutoFit/>
          </a:bodyPr>
          <a:lstStyle/>
          <a:p>
            <a:pPr eaLnBrk="1" fontAlgn="auto" hangingPunct="1">
              <a:spcBef>
                <a:spcPts val="0"/>
              </a:spcBef>
              <a:spcAft>
                <a:spcPts val="0"/>
              </a:spcAft>
              <a:defRPr/>
            </a:pPr>
            <a:r>
              <a:rPr lang="zh-TW" altLang="en-US" sz="5000" dirty="0">
                <a:solidFill>
                  <a:prstClr val="white"/>
                </a:solidFill>
                <a:effectLst>
                  <a:outerShdw blurRad="38100" dist="38100" dir="2700000" algn="tl">
                    <a:srgbClr val="000000">
                      <a:alpha val="43137"/>
                    </a:srgbClr>
                  </a:outerShdw>
                </a:effectLst>
                <a:latin typeface="王漢宗空疊圓繁" panose="02000500000000000000" pitchFamily="2" charset="-120"/>
                <a:ea typeface="王漢宗空疊圓繁" panose="02000500000000000000" pitchFamily="2" charset="-120"/>
                <a:cs typeface="+mn-cs"/>
              </a:rPr>
              <a:t>約翰福音</a:t>
            </a:r>
            <a:endParaRPr lang="en-US" sz="5000" dirty="0">
              <a:solidFill>
                <a:prstClr val="white"/>
              </a:solidFill>
              <a:effectLst>
                <a:outerShdw blurRad="38100" dist="38100" dir="2700000" algn="tl">
                  <a:srgbClr val="000000">
                    <a:alpha val="43137"/>
                  </a:srgbClr>
                </a:outerShdw>
              </a:effectLst>
              <a:latin typeface="王漢宗空疊圓繁" panose="02000500000000000000" pitchFamily="2" charset="-120"/>
              <a:ea typeface="王漢宗空疊圓繁" panose="02000500000000000000" pitchFamily="2" charset="-120"/>
              <a:cs typeface="+mn-cs"/>
            </a:endParaRPr>
          </a:p>
        </p:txBody>
      </p:sp>
      <p:sp>
        <p:nvSpPr>
          <p:cNvPr id="4" name="Rectangle 3"/>
          <p:cNvSpPr/>
          <p:nvPr/>
        </p:nvSpPr>
        <p:spPr>
          <a:xfrm>
            <a:off x="0" y="5397500"/>
            <a:ext cx="9144000" cy="81121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3" name="TextBox 2"/>
          <p:cNvSpPr txBox="1"/>
          <p:nvPr/>
        </p:nvSpPr>
        <p:spPr>
          <a:xfrm>
            <a:off x="150813" y="5440363"/>
            <a:ext cx="7435850" cy="677862"/>
          </a:xfrm>
          <a:prstGeom prst="rect">
            <a:avLst/>
          </a:prstGeom>
          <a:noFill/>
        </p:spPr>
        <p:txBody>
          <a:bodyPr wrap="none">
            <a:spAutoFit/>
          </a:bodyPr>
          <a:lstStyle/>
          <a:p>
            <a:pPr eaLnBrk="1" fontAlgn="auto" hangingPunct="1">
              <a:spcBef>
                <a:spcPts val="0"/>
              </a:spcBef>
              <a:spcAft>
                <a:spcPts val="0"/>
              </a:spcAft>
              <a:defRPr/>
            </a:pPr>
            <a:r>
              <a:rPr lang="zh-TW" altLang="en-US" sz="3800" dirty="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「變水為酒、尼哥底母」</a:t>
            </a:r>
            <a:r>
              <a:rPr lang="en-US" altLang="zh-TW" sz="3800" dirty="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(2</a:t>
            </a:r>
            <a:r>
              <a:rPr lang="zh-TW" altLang="en-US" sz="3800" dirty="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a:t>
            </a:r>
            <a:r>
              <a:rPr lang="en-US" altLang="zh-TW" sz="3800" dirty="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3</a:t>
            </a:r>
            <a:r>
              <a:rPr lang="zh-TW" altLang="en-US" sz="3800" dirty="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章</a:t>
            </a:r>
            <a:r>
              <a:rPr lang="en-US" altLang="zh-TW" sz="3800" dirty="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a:t>
            </a:r>
            <a:endParaRPr lang="en-US" sz="3800" dirty="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endParaRPr>
          </a:p>
        </p:txBody>
      </p:sp>
      <p:sp>
        <p:nvSpPr>
          <p:cNvPr id="5" name="TextBox 4"/>
          <p:cNvSpPr txBox="1"/>
          <p:nvPr/>
        </p:nvSpPr>
        <p:spPr>
          <a:xfrm>
            <a:off x="255588" y="4594225"/>
            <a:ext cx="2698750" cy="646113"/>
          </a:xfrm>
          <a:prstGeom prst="rect">
            <a:avLst/>
          </a:prstGeom>
          <a:noFill/>
        </p:spPr>
        <p:txBody>
          <a:bodyPr wrap="none">
            <a:spAutoFit/>
          </a:bodyPr>
          <a:lstStyle/>
          <a:p>
            <a:pPr eaLnBrk="1" fontAlgn="auto" hangingPunct="1">
              <a:spcBef>
                <a:spcPts val="0"/>
              </a:spcBef>
              <a:spcAft>
                <a:spcPts val="0"/>
              </a:spcAft>
              <a:defRPr/>
            </a:pPr>
            <a:r>
              <a:rPr lang="en-US" sz="3600" dirty="0">
                <a:solidFill>
                  <a:srgbClr val="FFFF00"/>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12/</a:t>
            </a:r>
            <a:r>
              <a:rPr lang="en-US" sz="3600" dirty="0">
                <a:solidFill>
                  <a:srgbClr val="FFFF00"/>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rPr>
              <a:t>15</a:t>
            </a:r>
            <a:r>
              <a:rPr lang="en-US" sz="3600" dirty="0">
                <a:solidFill>
                  <a:srgbClr val="FFFF00"/>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/2019</a:t>
            </a: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31-atrio-regio"/>
          <p:cNvPicPr>
            <a:picLocks noChangeAspect="1" noChangeArrowheads="1"/>
          </p:cNvPicPr>
          <p:nvPr/>
        </p:nvPicPr>
        <p:blipFill>
          <a:blip r:embed="rId2">
            <a:extLst>
              <a:ext uri="{28A0092B-C50C-407E-A947-70E740481C1C}">
                <a14:useLocalDpi xmlns:a14="http://schemas.microsoft.com/office/drawing/2010/main" val="0"/>
              </a:ext>
            </a:extLst>
          </a:blip>
          <a:srcRect l="8760"/>
          <a:stretch>
            <a:fillRect/>
          </a:stretch>
        </p:blipFill>
        <p:spPr bwMode="auto">
          <a:xfrm>
            <a:off x="0" y="0"/>
            <a:ext cx="9144000" cy="68548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243" name="Rectangle 3"/>
          <p:cNvSpPr>
            <a:spLocks noChangeArrowheads="1"/>
          </p:cNvSpPr>
          <p:nvPr/>
        </p:nvSpPr>
        <p:spPr bwMode="auto">
          <a:xfrm>
            <a:off x="169863" y="88900"/>
            <a:ext cx="17240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zh-TW" altLang="en-US" sz="3000" dirty="0" smtClean="0">
                <a:solidFill>
                  <a:srgbClr val="FFFF00"/>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rPr>
              <a:t>皇室柱廊</a:t>
            </a:r>
            <a:endParaRPr lang="en-US" altLang="en-US" sz="3000" dirty="0" smtClean="0">
              <a:solidFill>
                <a:srgbClr val="FFFF00"/>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endParaRPr>
          </a:p>
        </p:txBody>
      </p:sp>
      <p:sp>
        <p:nvSpPr>
          <p:cNvPr id="11268" name="Rectangle 7"/>
          <p:cNvSpPr>
            <a:spLocks noChangeArrowheads="1"/>
          </p:cNvSpPr>
          <p:nvPr/>
        </p:nvSpPr>
        <p:spPr bwMode="auto">
          <a:xfrm>
            <a:off x="2503488" y="5695950"/>
            <a:ext cx="521176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zh-TW" sz="2800">
                <a:latin typeface="華康黑體 Std W7" panose="020B0700000000000000" pitchFamily="34" charset="-120"/>
                <a:ea typeface="華康黑體 Std W7" panose="020B0700000000000000" pitchFamily="34" charset="-120"/>
              </a:rPr>
              <a:t>看見殿裏有賣牛、羊、鴿子的，</a:t>
            </a:r>
            <a:endParaRPr lang="en-US" altLang="zh-TW" sz="2800">
              <a:latin typeface="華康黑體 Std W7" panose="020B0700000000000000" pitchFamily="34" charset="-120"/>
              <a:ea typeface="華康黑體 Std W7" panose="020B0700000000000000" pitchFamily="34" charset="-120"/>
            </a:endParaRPr>
          </a:p>
          <a:p>
            <a:pPr algn="ctr" eaLnBrk="1" hangingPunct="1">
              <a:spcBef>
                <a:spcPct val="0"/>
              </a:spcBef>
              <a:buFontTx/>
              <a:buNone/>
            </a:pPr>
            <a:r>
              <a:rPr lang="zh-TW" altLang="zh-TW" sz="2800">
                <a:latin typeface="華康黑體 Std W7" panose="020B0700000000000000" pitchFamily="34" charset="-120"/>
                <a:ea typeface="華康黑體 Std W7" panose="020B0700000000000000" pitchFamily="34" charset="-120"/>
              </a:rPr>
              <a:t>並有兌換銀錢的人坐在那裏，</a:t>
            </a:r>
            <a:endParaRPr lang="en-US" altLang="en-US" sz="2800">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maging_duelfun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ChangeArrowheads="1"/>
          </p:cNvSpPr>
          <p:nvPr/>
        </p:nvSpPr>
        <p:spPr bwMode="auto">
          <a:xfrm>
            <a:off x="169863" y="88900"/>
            <a:ext cx="17240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zh-TW" altLang="en-US" sz="3000" dirty="0" smtClean="0">
                <a:solidFill>
                  <a:schemeClr val="bg1"/>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rPr>
              <a:t>皇室柱廊</a:t>
            </a:r>
            <a:endParaRPr lang="en-US" altLang="en-US" sz="3000" dirty="0" smtClean="0">
              <a:solidFill>
                <a:schemeClr val="bg1"/>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endParaRPr>
          </a:p>
        </p:txBody>
      </p:sp>
      <p:sp>
        <p:nvSpPr>
          <p:cNvPr id="11268" name="Rectangle 5"/>
          <p:cNvSpPr>
            <a:spLocks noChangeArrowheads="1"/>
          </p:cNvSpPr>
          <p:nvPr/>
        </p:nvSpPr>
        <p:spPr bwMode="auto">
          <a:xfrm>
            <a:off x="2212975" y="5734050"/>
            <a:ext cx="52117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zh-TW" altLang="zh-TW" sz="2800" dirty="0" smtClean="0">
                <a:solidFill>
                  <a:schemeClr val="bg1"/>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看見殿裏有賣牛、羊、鴿子的，</a:t>
            </a:r>
            <a:endParaRPr lang="en-US" altLang="zh-TW" sz="2800" dirty="0" smtClean="0">
              <a:solidFill>
                <a:schemeClr val="bg1"/>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endParaRPr>
          </a:p>
          <a:p>
            <a:pPr algn="ctr" eaLnBrk="1" hangingPunct="1">
              <a:spcBef>
                <a:spcPct val="0"/>
              </a:spcBef>
              <a:buFontTx/>
              <a:buNone/>
              <a:defRPr/>
            </a:pPr>
            <a:r>
              <a:rPr lang="zh-TW" altLang="zh-TW" sz="2800" dirty="0" smtClean="0">
                <a:solidFill>
                  <a:schemeClr val="bg1"/>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並有兌換銀錢的人坐在那裏，</a:t>
            </a:r>
            <a:endParaRPr lang="en-US" altLang="en-US" sz="2800" dirty="0" smtClean="0">
              <a:solidFill>
                <a:schemeClr val="bg1"/>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5527675" y="209550"/>
            <a:ext cx="3616325" cy="585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zh-TW" altLang="zh-TW" sz="2800">
                <a:latin typeface="華康黑體 Std W7" panose="020B0700000000000000" pitchFamily="34" charset="-120"/>
                <a:ea typeface="華康黑體 Std W7" panose="020B0700000000000000" pitchFamily="34" charset="-120"/>
              </a:rPr>
              <a:t>耶穌就拿繩子作成鞭子，把牛羊都趕出殿去，倒出兌換銀錢之人的銀錢，推翻他們的桌子，</a:t>
            </a:r>
            <a:r>
              <a:rPr lang="zh-TW" altLang="en-US" sz="2800">
                <a:latin typeface="華康黑體 Std W7" panose="020B0700000000000000" pitchFamily="34" charset="-120"/>
                <a:ea typeface="華康黑體 Std W7" panose="020B0700000000000000" pitchFamily="34" charset="-120"/>
              </a:rPr>
              <a:t>又對賣鴿子的說：「把這些東西拿去！不要將我父的殿當作買賣的地方。」</a:t>
            </a:r>
          </a:p>
          <a:p>
            <a:pPr eaLnBrk="1" hangingPunct="1">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他的門徒就想起經上記著說：「我為你的殿心裏焦急，如同火燒。」</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2:16-17)</a:t>
            </a:r>
            <a:r>
              <a:rPr lang="en-US" altLang="zh-TW" sz="3000">
                <a:latin typeface="SimHei" pitchFamily="49" charset="-122"/>
                <a:ea typeface="SimHei" pitchFamily="49" charset="-122"/>
              </a:rPr>
              <a:t>	</a:t>
            </a:r>
            <a:endParaRPr lang="zh-TW" altLang="en-US" sz="3000">
              <a:latin typeface="SimHei" pitchFamily="49" charset="-122"/>
              <a:ea typeface="SimHei" pitchFamily="49" charset="-122"/>
            </a:endParaRPr>
          </a:p>
        </p:txBody>
      </p:sp>
      <p:sp>
        <p:nvSpPr>
          <p:cNvPr id="40964" name="AutoShape 4"/>
          <p:cNvSpPr>
            <a:spLocks noChangeArrowheads="1"/>
          </p:cNvSpPr>
          <p:nvPr/>
        </p:nvSpPr>
        <p:spPr bwMode="auto">
          <a:xfrm>
            <a:off x="5999163" y="5367338"/>
            <a:ext cx="1133475" cy="587375"/>
          </a:xfrm>
          <a:prstGeom prst="wedgeRectCallout">
            <a:avLst>
              <a:gd name="adj1" fmla="val -33472"/>
              <a:gd name="adj2" fmla="val -10341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600">
                <a:latin typeface="華康黑體 Std W7" panose="020B0700000000000000" pitchFamily="34" charset="-120"/>
                <a:ea typeface="華康黑體 Std W7" panose="020B0700000000000000" pitchFamily="34" charset="-120"/>
              </a:rPr>
              <a:t>詩</a:t>
            </a:r>
            <a:r>
              <a:rPr lang="en-US" altLang="zh-TW" sz="2600">
                <a:latin typeface="華康黑體 Std W7" panose="020B0700000000000000" pitchFamily="34" charset="-120"/>
                <a:ea typeface="華康黑體 Std W7" panose="020B0700000000000000" pitchFamily="34" charset="-120"/>
              </a:rPr>
              <a:t>69:9</a:t>
            </a:r>
          </a:p>
        </p:txBody>
      </p:sp>
      <p:pic>
        <p:nvPicPr>
          <p:cNvPr id="13316" name="Picture 5" descr="jesus-cleansing-the-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27675" cy="68564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73025" y="3684588"/>
            <a:ext cx="929005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因此猶太人問他說：「你既做這些事，還顯甚麼神蹟給我們看呢？」</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耶穌回答說：「你們拆毀這殿，我三日內要再建立</a:t>
            </a:r>
            <a:endParaRPr lang="en-US" altLang="zh-TW" sz="2800">
              <a:latin typeface="華康黑體 Std W7" panose="020B0700000000000000" pitchFamily="34" charset="-120"/>
              <a:ea typeface="華康黑體 Std W7" panose="020B0700000000000000" pitchFamily="34" charset="-120"/>
            </a:endParaRP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起來。」</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猶太人便說：「這殿是四十六年才造成的，你三日內就再建立起來嗎？」</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但耶穌這話是以他的身體為殿。</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2:18-21)</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pic>
        <p:nvPicPr>
          <p:cNvPr id="14339" name="Picture 6" descr="templem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88" y="0"/>
            <a:ext cx="7310437" cy="36655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5303" name="Text Box 7"/>
          <p:cNvSpPr txBox="1">
            <a:spLocks noChangeArrowheads="1"/>
          </p:cNvSpPr>
          <p:nvPr/>
        </p:nvSpPr>
        <p:spPr bwMode="auto">
          <a:xfrm>
            <a:off x="2001838" y="63500"/>
            <a:ext cx="6772275" cy="461963"/>
          </a:xfrm>
          <a:prstGeom prst="rect">
            <a:avLst/>
          </a:prstGeom>
          <a:solidFill>
            <a:schemeClr val="bg1"/>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107763" dir="2700000" algn="ctr" rotWithShape="0">
                    <a:schemeClr val="tx1">
                      <a:alpha val="50000"/>
                    </a:schemeClr>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400">
                <a:latin typeface="華康黑體 Std W7" panose="020B0700000000000000" pitchFamily="34" charset="-120"/>
                <a:ea typeface="華康黑體 Std W7" panose="020B0700000000000000" pitchFamily="34" charset="-120"/>
              </a:rPr>
              <a:t>希律修建的聖殿：</a:t>
            </a:r>
            <a:r>
              <a:rPr lang="en-US" altLang="zh-TW" sz="2400">
                <a:latin typeface="華康黑體 Std W7" panose="020B0700000000000000" pitchFamily="34" charset="-120"/>
                <a:ea typeface="華康黑體 Std W7" panose="020B0700000000000000" pitchFamily="34" charset="-120"/>
              </a:rPr>
              <a:t>20BC-64AD</a:t>
            </a:r>
            <a:r>
              <a:rPr lang="zh-TW" altLang="en-US" sz="2400">
                <a:latin typeface="華康黑體 Std W7" panose="020B0700000000000000" pitchFamily="34" charset="-120"/>
                <a:ea typeface="華康黑體 Std W7" panose="020B0700000000000000" pitchFamily="34" charset="-120"/>
              </a:rPr>
              <a:t>修建，</a:t>
            </a:r>
            <a:r>
              <a:rPr lang="en-US" altLang="zh-TW" sz="2400">
                <a:latin typeface="華康黑體 Std W7" panose="020B0700000000000000" pitchFamily="34" charset="-120"/>
                <a:ea typeface="華康黑體 Std W7" panose="020B0700000000000000" pitchFamily="34" charset="-120"/>
              </a:rPr>
              <a:t>70AD</a:t>
            </a:r>
            <a:r>
              <a:rPr lang="zh-TW" altLang="en-US" sz="2400">
                <a:latin typeface="華康黑體 Std W7" panose="020B0700000000000000" pitchFamily="34" charset="-120"/>
                <a:ea typeface="華康黑體 Std W7" panose="020B0700000000000000" pitchFamily="34" charset="-120"/>
              </a:rPr>
              <a:t>被毀。</a:t>
            </a:r>
          </a:p>
        </p:txBody>
      </p:sp>
      <p:sp>
        <p:nvSpPr>
          <p:cNvPr id="55304" name="AutoShape 8"/>
          <p:cNvSpPr>
            <a:spLocks noChangeArrowheads="1"/>
          </p:cNvSpPr>
          <p:nvPr/>
        </p:nvSpPr>
        <p:spPr bwMode="auto">
          <a:xfrm>
            <a:off x="7483475" y="6189663"/>
            <a:ext cx="1200150" cy="585787"/>
          </a:xfrm>
          <a:prstGeom prst="wedgeRectCallout">
            <a:avLst>
              <a:gd name="adj1" fmla="val -40056"/>
              <a:gd name="adj2" fmla="val -9248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TW" sz="2600">
                <a:latin typeface="華康黑體 Std W7" panose="020B0700000000000000" pitchFamily="34" charset="-120"/>
                <a:ea typeface="華康黑體 Std W7" panose="020B0700000000000000" pitchFamily="34" charset="-120"/>
              </a:rPr>
              <a:t>26AD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3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3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30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530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3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P spid="553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46050" y="3924300"/>
            <a:ext cx="899795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所以到他從死裏復活以後，門徒就想起他說過這話，便信了聖經和耶穌所說的。</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當耶穌在耶路撒冷過逾越節的時候，有許多人看見他所行的神蹟，就信了他的名。</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耶穌卻不將自己交託他們；因為他知道萬人，也用不著誰見證人怎樣，因他知道人心裏所存的。</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2:22-25)</a:t>
            </a:r>
            <a:r>
              <a:rPr lang="en-US" altLang="zh-TW" sz="2800">
                <a:latin typeface="華康黑體 Std W7" panose="020B0700000000000000" pitchFamily="34" charset="-120"/>
                <a:ea typeface="華康黑體 Std W7" panose="020B0700000000000000" pitchFamily="34" charset="-120"/>
              </a:rPr>
              <a:t>	</a:t>
            </a:r>
            <a:endParaRPr lang="zh-TW" altLang="en-US" sz="2800">
              <a:latin typeface="華康黑體 Std W7" panose="020B0700000000000000" pitchFamily="34" charset="-120"/>
              <a:ea typeface="華康黑體 Std W7" panose="020B0700000000000000" pitchFamily="34" charset="-120"/>
            </a:endParaRPr>
          </a:p>
        </p:txBody>
      </p:sp>
      <p:pic>
        <p:nvPicPr>
          <p:cNvPr id="15363" name="Picture 4" descr="templem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88" y="0"/>
            <a:ext cx="7310437" cy="36655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4" name="Text Box 5"/>
          <p:cNvSpPr txBox="1">
            <a:spLocks noChangeArrowheads="1"/>
          </p:cNvSpPr>
          <p:nvPr/>
        </p:nvSpPr>
        <p:spPr bwMode="auto">
          <a:xfrm>
            <a:off x="2001838" y="63500"/>
            <a:ext cx="6772275" cy="461963"/>
          </a:xfrm>
          <a:prstGeom prst="rect">
            <a:avLst/>
          </a:prstGeom>
          <a:solidFill>
            <a:schemeClr val="bg1"/>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107763" dir="2700000" algn="ctr" rotWithShape="0">
                    <a:schemeClr val="tx1">
                      <a:alpha val="50000"/>
                    </a:schemeClr>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400">
                <a:latin typeface="華康黑體 Std W7" panose="020B0700000000000000" pitchFamily="34" charset="-120"/>
                <a:ea typeface="華康黑體 Std W7" panose="020B0700000000000000" pitchFamily="34" charset="-120"/>
              </a:rPr>
              <a:t>希律修建的聖殿：</a:t>
            </a:r>
            <a:r>
              <a:rPr lang="en-US" altLang="zh-TW" sz="2400">
                <a:latin typeface="華康黑體 Std W7" panose="020B0700000000000000" pitchFamily="34" charset="-120"/>
                <a:ea typeface="華康黑體 Std W7" panose="020B0700000000000000" pitchFamily="34" charset="-120"/>
              </a:rPr>
              <a:t>20BC-64AD</a:t>
            </a:r>
            <a:r>
              <a:rPr lang="zh-TW" altLang="en-US" sz="2400">
                <a:latin typeface="華康黑體 Std W7" panose="020B0700000000000000" pitchFamily="34" charset="-120"/>
                <a:ea typeface="華康黑體 Std W7" panose="020B0700000000000000" pitchFamily="34" charset="-120"/>
              </a:rPr>
              <a:t>修建，</a:t>
            </a:r>
            <a:r>
              <a:rPr lang="en-US" altLang="zh-TW" sz="2400">
                <a:latin typeface="華康黑體 Std W7" panose="020B0700000000000000" pitchFamily="34" charset="-120"/>
                <a:ea typeface="華康黑體 Std W7" panose="020B0700000000000000" pitchFamily="34" charset="-120"/>
              </a:rPr>
              <a:t>70AD</a:t>
            </a:r>
            <a:r>
              <a:rPr lang="zh-TW" altLang="en-US" sz="2400">
                <a:latin typeface="華康黑體 Std W7" panose="020B0700000000000000" pitchFamily="34" charset="-120"/>
                <a:ea typeface="華康黑體 Std W7" panose="020B0700000000000000" pitchFamily="34" charset="-120"/>
              </a:rPr>
              <a:t>被毀。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Born Ag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727075"/>
            <a:ext cx="4716463" cy="54038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8375" name="Rectangle 7"/>
          <p:cNvSpPr>
            <a:spLocks noChangeArrowheads="1"/>
          </p:cNvSpPr>
          <p:nvPr/>
        </p:nvSpPr>
        <p:spPr bwMode="auto">
          <a:xfrm>
            <a:off x="5194300" y="449263"/>
            <a:ext cx="3913188"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有一個法利賽人，名叫尼哥底母，是猶太人的官。這人夜裏來見耶穌，說：「拉比，我們知道你是由神那裏來作師傅的；因為你所行的神蹟，若沒有神同在，無人能行。」耶穌回答說：「我實實在在的告訴你，人若不</a:t>
            </a:r>
            <a:r>
              <a:rPr lang="zh-TW" altLang="en-US" sz="2800">
                <a:solidFill>
                  <a:srgbClr val="FF0000"/>
                </a:solidFill>
                <a:latin typeface="華康黑體 Std W7" panose="020B0700000000000000" pitchFamily="34" charset="-120"/>
                <a:ea typeface="華康黑體 Std W7" panose="020B0700000000000000" pitchFamily="34" charset="-120"/>
              </a:rPr>
              <a:t>重生</a:t>
            </a:r>
            <a:r>
              <a:rPr lang="zh-TW" altLang="en-US" sz="2800">
                <a:latin typeface="華康黑體 Std W7" panose="020B0700000000000000" pitchFamily="34" charset="-120"/>
                <a:ea typeface="華康黑體 Std W7" panose="020B0700000000000000" pitchFamily="34" charset="-120"/>
              </a:rPr>
              <a:t>，就不能見神的國。」尼哥底母說：「人已經老了，如何能重生呢？豈能再進母腹生出來嗎？」</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3:1-4)</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
        <p:nvSpPr>
          <p:cNvPr id="58376" name="AutoShape 8"/>
          <p:cNvSpPr>
            <a:spLocks noChangeArrowheads="1"/>
          </p:cNvSpPr>
          <p:nvPr/>
        </p:nvSpPr>
        <p:spPr bwMode="auto">
          <a:xfrm>
            <a:off x="2889250" y="3830638"/>
            <a:ext cx="2265363" cy="950912"/>
          </a:xfrm>
          <a:prstGeom prst="wedgeRectCallout">
            <a:avLst>
              <a:gd name="adj1" fmla="val 106263"/>
              <a:gd name="adj2" fmla="val 3376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spcAft>
                <a:spcPct val="20000"/>
              </a:spcAft>
              <a:buFontTx/>
              <a:buNone/>
            </a:pPr>
            <a:r>
              <a:rPr lang="en-US" altLang="zh-TW" sz="2000" b="1">
                <a:solidFill>
                  <a:schemeClr val="accent2"/>
                </a:solidFill>
                <a:ea typeface="新細明體" panose="02020500000000000000" pitchFamily="18" charset="-120"/>
              </a:rPr>
              <a:t>Born again; </a:t>
            </a:r>
            <a:r>
              <a:rPr lang="zh-TW" altLang="en-US" sz="2000" b="1">
                <a:solidFill>
                  <a:schemeClr val="accent2"/>
                </a:solidFill>
                <a:ea typeface="新細明體" panose="02020500000000000000" pitchFamily="18" charset="-120"/>
              </a:rPr>
              <a:t>或</a:t>
            </a:r>
          </a:p>
          <a:p>
            <a:pPr algn="ctr" eaLnBrk="1" hangingPunct="1">
              <a:spcBef>
                <a:spcPct val="0"/>
              </a:spcBef>
              <a:spcAft>
                <a:spcPct val="20000"/>
              </a:spcAft>
              <a:buFontTx/>
              <a:buNone/>
            </a:pPr>
            <a:r>
              <a:rPr lang="en-US" altLang="zh-TW" sz="2000" b="1">
                <a:solidFill>
                  <a:schemeClr val="accent2"/>
                </a:solidFill>
                <a:ea typeface="新細明體" panose="02020500000000000000" pitchFamily="18" charset="-120"/>
              </a:rPr>
              <a:t>Born from above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illiam_brassey_hole_nicode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727075"/>
            <a:ext cx="3930650" cy="54038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1" name="Rectangle 3"/>
          <p:cNvSpPr>
            <a:spLocks noChangeArrowheads="1"/>
          </p:cNvSpPr>
          <p:nvPr/>
        </p:nvSpPr>
        <p:spPr bwMode="auto">
          <a:xfrm>
            <a:off x="4572000" y="153988"/>
            <a:ext cx="4572000" cy="616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耶穌說：「我實實在在的告訴你，人若不是從水和聖靈生的，就不能進神的國。</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從肉身生的就是肉身；從靈生的就是靈。</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我說：</a:t>
            </a:r>
            <a:r>
              <a:rPr lang="en-US" altLang="zh-TW" sz="2800">
                <a:latin typeface="華康黑體 Std W7" panose="020B0700000000000000" pitchFamily="34" charset="-120"/>
                <a:ea typeface="華康黑體 Std W7" panose="020B0700000000000000" pitchFamily="34" charset="-120"/>
              </a:rPr>
              <a:t>『</a:t>
            </a:r>
            <a:r>
              <a:rPr lang="zh-TW" altLang="en-US" sz="2800">
                <a:latin typeface="華康黑體 Std W7" panose="020B0700000000000000" pitchFamily="34" charset="-120"/>
                <a:ea typeface="華康黑體 Std W7" panose="020B0700000000000000" pitchFamily="34" charset="-120"/>
              </a:rPr>
              <a:t>你們必須重生</a:t>
            </a:r>
            <a:r>
              <a:rPr lang="en-US" altLang="zh-TW" sz="2800">
                <a:latin typeface="華康黑體 Std W7" panose="020B0700000000000000" pitchFamily="34" charset="-120"/>
                <a:ea typeface="華康黑體 Std W7" panose="020B0700000000000000" pitchFamily="34" charset="-120"/>
              </a:rPr>
              <a:t>』</a:t>
            </a:r>
            <a:r>
              <a:rPr lang="zh-TW" altLang="en-US" sz="2800">
                <a:latin typeface="華康黑體 Std W7" panose="020B0700000000000000" pitchFamily="34" charset="-120"/>
                <a:ea typeface="華康黑體 Std W7" panose="020B0700000000000000" pitchFamily="34" charset="-120"/>
              </a:rPr>
              <a:t>，你不要以為希奇。</a:t>
            </a:r>
          </a:p>
          <a:p>
            <a:pPr eaLnBrk="1" hangingPunct="1">
              <a:lnSpc>
                <a:spcPct val="120000"/>
              </a:lnSpc>
              <a:spcBef>
                <a:spcPct val="0"/>
              </a:spcBef>
              <a:spcAft>
                <a:spcPct val="30000"/>
              </a:spcAft>
              <a:buFontTx/>
              <a:buNone/>
            </a:pPr>
            <a:r>
              <a:rPr lang="zh-TW" altLang="en-US" sz="2800">
                <a:solidFill>
                  <a:srgbClr val="FF0000"/>
                </a:solidFill>
                <a:latin typeface="華康黑體 Std W7" panose="020B0700000000000000" pitchFamily="34" charset="-120"/>
                <a:ea typeface="華康黑體 Std W7" panose="020B0700000000000000" pitchFamily="34" charset="-120"/>
              </a:rPr>
              <a:t>風</a:t>
            </a:r>
            <a:r>
              <a:rPr lang="zh-TW" altLang="en-US" sz="2800">
                <a:latin typeface="華康黑體 Std W7" panose="020B0700000000000000" pitchFamily="34" charset="-120"/>
                <a:ea typeface="華康黑體 Std W7" panose="020B0700000000000000" pitchFamily="34" charset="-120"/>
              </a:rPr>
              <a:t>隨著意思吹，你聽見</a:t>
            </a:r>
            <a:r>
              <a:rPr lang="zh-TW" altLang="en-US" sz="2800">
                <a:solidFill>
                  <a:srgbClr val="FF0000"/>
                </a:solidFill>
                <a:latin typeface="華康黑體 Std W7" panose="020B0700000000000000" pitchFamily="34" charset="-120"/>
                <a:ea typeface="華康黑體 Std W7" panose="020B0700000000000000" pitchFamily="34" charset="-120"/>
              </a:rPr>
              <a:t>風</a:t>
            </a:r>
            <a:r>
              <a:rPr lang="zh-TW" altLang="en-US" sz="2800">
                <a:latin typeface="華康黑體 Std W7" panose="020B0700000000000000" pitchFamily="34" charset="-120"/>
                <a:ea typeface="華康黑體 Std W7" panose="020B0700000000000000" pitchFamily="34" charset="-120"/>
              </a:rPr>
              <a:t>的響聲，卻不曉得從那裏來，往那裏去；凡從聖</a:t>
            </a:r>
            <a:r>
              <a:rPr lang="zh-TW" altLang="en-US" sz="2800">
                <a:solidFill>
                  <a:srgbClr val="FF0000"/>
                </a:solidFill>
                <a:latin typeface="華康黑體 Std W7" panose="020B0700000000000000" pitchFamily="34" charset="-120"/>
                <a:ea typeface="華康黑體 Std W7" panose="020B0700000000000000" pitchFamily="34" charset="-120"/>
              </a:rPr>
              <a:t>靈</a:t>
            </a:r>
            <a:r>
              <a:rPr lang="zh-TW" altLang="en-US" sz="2800">
                <a:latin typeface="華康黑體 Std W7" panose="020B0700000000000000" pitchFamily="34" charset="-120"/>
                <a:ea typeface="華康黑體 Std W7" panose="020B0700000000000000" pitchFamily="34" charset="-120"/>
              </a:rPr>
              <a:t>生的，也是如此。」</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3:5-8)</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
        <p:nvSpPr>
          <p:cNvPr id="76807" name="AutoShape 7"/>
          <p:cNvSpPr>
            <a:spLocks noChangeArrowheads="1"/>
          </p:cNvSpPr>
          <p:nvPr/>
        </p:nvSpPr>
        <p:spPr bwMode="auto">
          <a:xfrm>
            <a:off x="2047875" y="4160838"/>
            <a:ext cx="2159000" cy="549275"/>
          </a:xfrm>
          <a:prstGeom prst="wedgeRectCallout">
            <a:avLst>
              <a:gd name="adj1" fmla="val 71986"/>
              <a:gd name="adj2" fmla="val -1676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tx2">
                      <a:alpha val="50000"/>
                    </a:schemeClr>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30000"/>
              </a:spcAft>
              <a:buFontTx/>
              <a:buNone/>
            </a:pPr>
            <a:r>
              <a:rPr lang="en-US" altLang="zh-TW" sz="2000" b="1">
                <a:solidFill>
                  <a:schemeClr val="accent2"/>
                </a:solidFill>
                <a:ea typeface="新細明體" panose="02020500000000000000" pitchFamily="18" charset="-120"/>
              </a:rPr>
              <a:t>pneuma: </a:t>
            </a:r>
            <a:r>
              <a:rPr lang="zh-TW" altLang="en-US" sz="2000">
                <a:latin typeface="華康黑體 Std W7" panose="020B0700000000000000" pitchFamily="34" charset="-120"/>
                <a:ea typeface="華康黑體 Std W7" panose="020B0700000000000000" pitchFamily="34" charset="-120"/>
              </a:rPr>
              <a:t>風；靈</a:t>
            </a:r>
            <a:endParaRPr lang="en-US" altLang="zh-TW" sz="2000">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william_brassey_hole_nicode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727075"/>
            <a:ext cx="3930650" cy="54038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1445" name="Rectangle 5"/>
          <p:cNvSpPr>
            <a:spLocks noChangeArrowheads="1"/>
          </p:cNvSpPr>
          <p:nvPr/>
        </p:nvSpPr>
        <p:spPr bwMode="auto">
          <a:xfrm>
            <a:off x="4498975" y="649288"/>
            <a:ext cx="4462463" cy="616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耶穌說：「我實實在在的告訴你，人若不是從</a:t>
            </a:r>
            <a:r>
              <a:rPr lang="zh-TW" altLang="en-US" sz="2800">
                <a:solidFill>
                  <a:srgbClr val="FF0000"/>
                </a:solidFill>
                <a:latin typeface="華康黑體 Std W7" panose="020B0700000000000000" pitchFamily="34" charset="-120"/>
                <a:ea typeface="華康黑體 Std W7" panose="020B0700000000000000" pitchFamily="34" charset="-120"/>
              </a:rPr>
              <a:t>水</a:t>
            </a:r>
            <a:r>
              <a:rPr lang="zh-TW" altLang="en-US" sz="2800">
                <a:latin typeface="華康黑體 Std W7" panose="020B0700000000000000" pitchFamily="34" charset="-120"/>
                <a:ea typeface="華康黑體 Std W7" panose="020B0700000000000000" pitchFamily="34" charset="-120"/>
              </a:rPr>
              <a:t>和</a:t>
            </a:r>
            <a:r>
              <a:rPr lang="zh-TW" altLang="en-US" sz="2800">
                <a:solidFill>
                  <a:srgbClr val="FF0000"/>
                </a:solidFill>
                <a:latin typeface="華康黑體 Std W7" panose="020B0700000000000000" pitchFamily="34" charset="-120"/>
                <a:ea typeface="華康黑體 Std W7" panose="020B0700000000000000" pitchFamily="34" charset="-120"/>
              </a:rPr>
              <a:t>聖靈</a:t>
            </a:r>
            <a:r>
              <a:rPr lang="zh-TW" altLang="en-US" sz="2800">
                <a:latin typeface="華康黑體 Std W7" panose="020B0700000000000000" pitchFamily="34" charset="-120"/>
                <a:ea typeface="華康黑體 Std W7" panose="020B0700000000000000" pitchFamily="34" charset="-120"/>
              </a:rPr>
              <a:t>生的，就不能進神的國。</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從肉身生的就是肉身；從靈生的就是靈。</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我說：</a:t>
            </a:r>
            <a:r>
              <a:rPr lang="en-US" altLang="zh-TW" sz="2800">
                <a:latin typeface="華康黑體 Std W7" panose="020B0700000000000000" pitchFamily="34" charset="-120"/>
                <a:ea typeface="華康黑體 Std W7" panose="020B0700000000000000" pitchFamily="34" charset="-120"/>
              </a:rPr>
              <a:t>『</a:t>
            </a:r>
            <a:r>
              <a:rPr lang="zh-TW" altLang="en-US" sz="2800">
                <a:latin typeface="華康黑體 Std W7" panose="020B0700000000000000" pitchFamily="34" charset="-120"/>
                <a:ea typeface="華康黑體 Std W7" panose="020B0700000000000000" pitchFamily="34" charset="-120"/>
              </a:rPr>
              <a:t>你們必須重生</a:t>
            </a:r>
            <a:r>
              <a:rPr lang="en-US" altLang="zh-TW" sz="2800">
                <a:latin typeface="華康黑體 Std W7" panose="020B0700000000000000" pitchFamily="34" charset="-120"/>
                <a:ea typeface="華康黑體 Std W7" panose="020B0700000000000000" pitchFamily="34" charset="-120"/>
              </a:rPr>
              <a:t>』</a:t>
            </a:r>
            <a:r>
              <a:rPr lang="zh-TW" altLang="en-US" sz="2800">
                <a:latin typeface="華康黑體 Std W7" panose="020B0700000000000000" pitchFamily="34" charset="-120"/>
                <a:ea typeface="華康黑體 Std W7" panose="020B0700000000000000" pitchFamily="34" charset="-120"/>
              </a:rPr>
              <a:t>，你不要以為希奇。</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風隨著意思吹，你聽見風的響聲，卻不曉得從那裏來，往那裏去；凡從聖靈生的，也是如此。」</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3:5-8)</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
        <p:nvSpPr>
          <p:cNvPr id="61446" name="Rectangle 6"/>
          <p:cNvSpPr>
            <a:spLocks noChangeArrowheads="1"/>
          </p:cNvSpPr>
          <p:nvPr/>
        </p:nvSpPr>
        <p:spPr bwMode="auto">
          <a:xfrm>
            <a:off x="549275" y="136525"/>
            <a:ext cx="3694113" cy="2743200"/>
          </a:xfrm>
          <a:prstGeom prst="rect">
            <a:avLst/>
          </a:prstGeom>
          <a:solidFill>
            <a:schemeClr val="bg1"/>
          </a:solidFill>
          <a:ln w="9525" algn="ctr">
            <a:solidFill>
              <a:schemeClr val="tx1"/>
            </a:solidFill>
            <a:miter lim="800000"/>
            <a:headEnd/>
            <a:tailEnd/>
          </a:ln>
          <a:effectLst>
            <a:outerShdw dist="107763" dir="2700000" algn="ctr" rotWithShape="0">
              <a:schemeClr val="tx2">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30000"/>
              </a:spcAft>
              <a:buFontTx/>
              <a:buNone/>
            </a:pPr>
            <a:r>
              <a:rPr lang="zh-TW" altLang="en-US" sz="2400">
                <a:latin typeface="華康黑體 Std W7" panose="020B0700000000000000" pitchFamily="34" charset="-120"/>
                <a:ea typeface="華康黑體 Std W7" panose="020B0700000000000000" pitchFamily="34" charset="-120"/>
              </a:rPr>
              <a:t>我是用</a:t>
            </a:r>
            <a:r>
              <a:rPr lang="zh-TW" altLang="en-US" sz="2400">
                <a:solidFill>
                  <a:srgbClr val="FF0000"/>
                </a:solidFill>
                <a:latin typeface="華康黑體 Std W7" panose="020B0700000000000000" pitchFamily="34" charset="-120"/>
                <a:ea typeface="華康黑體 Std W7" panose="020B0700000000000000" pitchFamily="34" charset="-120"/>
              </a:rPr>
              <a:t>水</a:t>
            </a:r>
            <a:r>
              <a:rPr lang="zh-TW" altLang="en-US" sz="2400">
                <a:latin typeface="華康黑體 Std W7" panose="020B0700000000000000" pitchFamily="34" charset="-120"/>
                <a:ea typeface="華康黑體 Std W7" panose="020B0700000000000000" pitchFamily="34" charset="-120"/>
              </a:rPr>
              <a:t>給你們施洗，叫你們悔改。但那在我以後來的，能力比我更大，我就是給他提鞋也不配。他要用</a:t>
            </a:r>
            <a:r>
              <a:rPr lang="zh-TW" altLang="en-US" sz="2400">
                <a:solidFill>
                  <a:srgbClr val="FF0000"/>
                </a:solidFill>
                <a:latin typeface="華康黑體 Std W7" panose="020B0700000000000000" pitchFamily="34" charset="-120"/>
                <a:ea typeface="華康黑體 Std W7" panose="020B0700000000000000" pitchFamily="34" charset="-120"/>
              </a:rPr>
              <a:t>聖靈</a:t>
            </a:r>
            <a:r>
              <a:rPr lang="zh-TW" altLang="en-US" sz="2400">
                <a:latin typeface="華康黑體 Std W7" panose="020B0700000000000000" pitchFamily="34" charset="-120"/>
                <a:ea typeface="華康黑體 Std W7" panose="020B0700000000000000" pitchFamily="34" charset="-120"/>
              </a:rPr>
              <a:t>與火給你們施洗。</a:t>
            </a:r>
            <a:r>
              <a:rPr lang="en-US" altLang="zh-TW" sz="2400">
                <a:solidFill>
                  <a:schemeClr val="bg2"/>
                </a:solidFill>
                <a:latin typeface="華康黑體 Std W7" panose="020B0700000000000000" pitchFamily="34" charset="-120"/>
                <a:ea typeface="華康黑體 Std W7" panose="020B0700000000000000" pitchFamily="34" charset="-120"/>
              </a:rPr>
              <a:t>(</a:t>
            </a:r>
            <a:r>
              <a:rPr lang="zh-TW" altLang="en-US" sz="2400">
                <a:solidFill>
                  <a:schemeClr val="bg2"/>
                </a:solidFill>
                <a:latin typeface="華康黑體 Std W7" panose="020B0700000000000000" pitchFamily="34" charset="-120"/>
                <a:ea typeface="華康黑體 Std W7" panose="020B0700000000000000" pitchFamily="34" charset="-120"/>
              </a:rPr>
              <a:t>太</a:t>
            </a:r>
            <a:r>
              <a:rPr lang="en-US" altLang="zh-TW" sz="2400">
                <a:solidFill>
                  <a:schemeClr val="bg2"/>
                </a:solidFill>
                <a:latin typeface="華康黑體 Std W7" panose="020B0700000000000000" pitchFamily="34" charset="-120"/>
                <a:ea typeface="華康黑體 Std W7" panose="020B0700000000000000" pitchFamily="34" charset="-120"/>
              </a:rPr>
              <a:t>3:11)</a:t>
            </a:r>
            <a:endParaRPr lang="zh-TW" altLang="en-US" sz="2400">
              <a:solidFill>
                <a:schemeClr val="bg2"/>
              </a:solidFill>
              <a:latin typeface="華康黑體 Std W7" panose="020B0700000000000000" pitchFamily="34" charset="-120"/>
              <a:ea typeface="華康黑體 Std W7" panose="020B0700000000000000" pitchFamily="34" charset="-120"/>
            </a:endParaRPr>
          </a:p>
        </p:txBody>
      </p:sp>
      <p:sp>
        <p:nvSpPr>
          <p:cNvPr id="61447" name="AutoShape 7"/>
          <p:cNvSpPr>
            <a:spLocks noChangeArrowheads="1"/>
          </p:cNvSpPr>
          <p:nvPr/>
        </p:nvSpPr>
        <p:spPr bwMode="auto">
          <a:xfrm>
            <a:off x="5157788" y="100013"/>
            <a:ext cx="3400425" cy="914400"/>
          </a:xfrm>
          <a:prstGeom prst="wedgeRectCallout">
            <a:avLst>
              <a:gd name="adj1" fmla="val 18097"/>
              <a:gd name="adj2" fmla="val 80208"/>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tx2">
                      <a:alpha val="50000"/>
                    </a:schemeClr>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30000"/>
              </a:spcAft>
              <a:buFontTx/>
              <a:buNone/>
            </a:pPr>
            <a:r>
              <a:rPr lang="zh-TW" altLang="en-US" sz="2400">
                <a:latin typeface="華康黑體 Std W7" panose="020B0700000000000000" pitchFamily="34" charset="-120"/>
                <a:ea typeface="華康黑體 Std W7" panose="020B0700000000000000" pitchFamily="34" charset="-120"/>
              </a:rPr>
              <a:t>施洗約翰的職事，要了結舊造裡的人和其作為。</a:t>
            </a:r>
            <a:endParaRPr lang="en-US" altLang="zh-TW" sz="2400">
              <a:latin typeface="華康黑體 Std W7" panose="020B0700000000000000" pitchFamily="34" charset="-120"/>
              <a:ea typeface="華康黑體 Std W7" panose="020B0700000000000000" pitchFamily="34" charset="-120"/>
            </a:endParaRPr>
          </a:p>
        </p:txBody>
      </p:sp>
      <p:sp>
        <p:nvSpPr>
          <p:cNvPr id="61448" name="AutoShape 8"/>
          <p:cNvSpPr>
            <a:spLocks noChangeArrowheads="1"/>
          </p:cNvSpPr>
          <p:nvPr/>
        </p:nvSpPr>
        <p:spPr bwMode="auto">
          <a:xfrm>
            <a:off x="6400800" y="2085975"/>
            <a:ext cx="2670175" cy="1379538"/>
          </a:xfrm>
          <a:prstGeom prst="wedgeRectCallout">
            <a:avLst>
              <a:gd name="adj1" fmla="val 17986"/>
              <a:gd name="adj2" fmla="val -8013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tx2">
                      <a:alpha val="50000"/>
                    </a:schemeClr>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400">
                <a:latin typeface="華康黑體 Std W7" panose="020B0700000000000000" pitchFamily="34" charset="-120"/>
                <a:ea typeface="華康黑體 Std W7" panose="020B0700000000000000" pitchFamily="34" charset="-120"/>
              </a:rPr>
              <a:t>基督的職事，要使人在新造裡，有新生的起頭。</a:t>
            </a:r>
            <a:endParaRPr lang="en-US" altLang="zh-TW" sz="2400">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4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144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6144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14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nimBg="1"/>
      <p:bldP spid="61446" grpId="1" animBg="1"/>
      <p:bldP spid="61447" grpId="0" animBg="1"/>
      <p:bldP spid="61447" grpId="1" animBg="1"/>
      <p:bldP spid="61448" grpId="0" animBg="1"/>
      <p:bldP spid="6144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william_brassey_hole_nicode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727075"/>
            <a:ext cx="3930650" cy="54038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3491" name="Rectangle 3"/>
          <p:cNvSpPr>
            <a:spLocks noChangeArrowheads="1"/>
          </p:cNvSpPr>
          <p:nvPr/>
        </p:nvSpPr>
        <p:spPr bwMode="auto">
          <a:xfrm>
            <a:off x="4498975" y="209550"/>
            <a:ext cx="4462463"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尼哥底母問他說：「怎能有這事呢？」</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耶穌回答說：「你是以色列人的先生，還不明白這事嗎？</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我實實在在的告訴你，我們所說的是我們知道的；我們所見證的是我們見過的；你們卻不領受我們的見證。</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我對你們說地上的事，你們尚且不信，若說天上的事，如何能信呢？</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除了從天降下、仍舊在天的人子，沒有人升過天。」</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3:9-13)</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ktystaryo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525463"/>
            <a:ext cx="4351338" cy="5807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7349" name="Rectangle 5"/>
          <p:cNvSpPr>
            <a:spLocks noChangeArrowheads="1"/>
          </p:cNvSpPr>
          <p:nvPr/>
        </p:nvSpPr>
        <p:spPr bwMode="auto">
          <a:xfrm>
            <a:off x="4938713" y="136525"/>
            <a:ext cx="4205287" cy="635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「摩西在曠野怎樣舉蛇，人子也必照樣被舉起來，叫一切信他的都得永生。</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神愛世人，甚至將他的獨生子賜給他們，叫一切信他的，不至滅亡，反得永生。</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因為神差他的兒子降世，不是要定世人的罪，乃是要叫世人因他得救。</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信他的人，不被定罪；不信的人，罪已經定了，因為他不信神獨生子的名。</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3:14-18)</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4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73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smtClean="0"/>
              <a:t>Miracles</a:t>
            </a:r>
          </a:p>
        </p:txBody>
      </p:sp>
      <p:sp>
        <p:nvSpPr>
          <p:cNvPr id="3075" name="Content Placeholder 2"/>
          <p:cNvSpPr>
            <a:spLocks noGrp="1"/>
          </p:cNvSpPr>
          <p:nvPr>
            <p:ph idx="1"/>
          </p:nvPr>
        </p:nvSpPr>
        <p:spPr/>
        <p:txBody>
          <a:bodyPr/>
          <a:lstStyle/>
          <a:p>
            <a:r>
              <a:rPr lang="en-US" altLang="en-US" smtClean="0"/>
              <a:t>“Semeion” in Greek which means “a sign”.</a:t>
            </a:r>
          </a:p>
          <a:p>
            <a:r>
              <a:rPr lang="en-US" altLang="en-US" smtClean="0"/>
              <a:t>Something that points beyond itself to something greater.</a:t>
            </a:r>
          </a:p>
          <a:p>
            <a:r>
              <a:rPr lang="en-US" altLang="en-US" smtClean="0"/>
              <a:t>Miracles with profound meaning.</a:t>
            </a:r>
          </a:p>
          <a:p>
            <a:r>
              <a:rPr lang="en-US" altLang="en-US" smtClean="0"/>
              <a:t>To tell you something that you wouldn’t otherwise known.</a:t>
            </a:r>
          </a:p>
          <a:p>
            <a:r>
              <a:rPr lang="en-US" altLang="en-US" smtClean="0"/>
              <a:t>To manifest a significance that might otherwise be hidden.</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Image result for æ©è¥¿è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999262"/>
            <a:ext cx="4060297" cy="4872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8368" y="5879591"/>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prstClr val="black"/>
                </a:solidFill>
                <a:effectLst/>
                <a:uLnTx/>
                <a:uFillTx/>
                <a:latin typeface="華康黑體 Std W7" panose="020B0700000000000000" pitchFamily="34" charset="-120"/>
                <a:ea typeface="華康黑體 Std W7" panose="020B0700000000000000" pitchFamily="34" charset="-120"/>
                <a:cs typeface="+mn-cs"/>
              </a:rPr>
              <a:t>摩西舉銅蛇救百姓</a:t>
            </a:r>
            <a:endParaRPr kumimoji="0" lang="en-US" sz="3200" b="0" i="0" u="none" strike="noStrike" kern="1200" cap="none" spc="0" normalizeH="0" baseline="0" noProof="0" dirty="0">
              <a:ln>
                <a:noFill/>
              </a:ln>
              <a:solidFill>
                <a:prstClr val="black"/>
              </a:solidFill>
              <a:effectLst/>
              <a:uLnTx/>
              <a:uFillTx/>
              <a:latin typeface="華康黑體 Std W7" panose="020B0700000000000000" pitchFamily="34" charset="-120"/>
              <a:ea typeface="華康黑體 Std W7" panose="020B0700000000000000" pitchFamily="34" charset="-120"/>
              <a:cs typeface="+mn-cs"/>
            </a:endParaRPr>
          </a:p>
        </p:txBody>
      </p:sp>
      <p:pic>
        <p:nvPicPr>
          <p:cNvPr id="2052" name="Picture 4" descr="Image result for æ©è¥¿è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999262"/>
            <a:ext cx="4155529" cy="48723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39406" y="5879591"/>
            <a:ext cx="428835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prstClr val="black"/>
                </a:solidFill>
                <a:effectLst/>
                <a:uLnTx/>
                <a:uFillTx/>
                <a:latin typeface="華康黑體 Std W7" panose="020B0700000000000000" pitchFamily="34" charset="-120"/>
                <a:ea typeface="華康黑體 Std W7" panose="020B0700000000000000" pitchFamily="34" charset="-120"/>
                <a:cs typeface="+mn-cs"/>
              </a:rPr>
              <a:t>基督要照樣被舉救世人</a:t>
            </a:r>
            <a:endParaRPr kumimoji="0" lang="en-US" sz="3200" b="0" i="0" u="none" strike="noStrike" kern="1200" cap="none" spc="0" normalizeH="0" baseline="0" noProof="0" dirty="0">
              <a:ln>
                <a:noFill/>
              </a:ln>
              <a:solidFill>
                <a:prstClr val="black"/>
              </a:solidFill>
              <a:effectLst/>
              <a:uLnTx/>
              <a:uFillTx/>
              <a:latin typeface="華康黑體 Std W7" panose="020B0700000000000000" pitchFamily="34" charset="-120"/>
              <a:ea typeface="華康黑體 Std W7" panose="020B0700000000000000" pitchFamily="34" charset="-120"/>
              <a:cs typeface="+mn-cs"/>
            </a:endParaRPr>
          </a:p>
        </p:txBody>
      </p:sp>
    </p:spTree>
    <p:extLst>
      <p:ext uri="{BB962C8B-B14F-4D97-AF65-F5344CB8AC3E}">
        <p14:creationId xmlns:p14="http://schemas.microsoft.com/office/powerpoint/2010/main" val="1700962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157788" y="831850"/>
            <a:ext cx="3986212" cy="627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他們從何珥山起行，往紅海那條路走，要繞過以東地。百姓因這路難行，心中甚是煩躁，就怨讟神和摩西說：</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「你們為甚麼把我們從埃及領出來、使我們死在曠野呢？這裏沒有糧，沒有水，我們的心厭惡這淡薄的食物。」</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於是耶和華使火蛇進入百姓中間，蛇就咬他們。以色列人中死了許多。</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民</a:t>
            </a:r>
            <a:r>
              <a:rPr lang="en-US" altLang="zh-TW" sz="2800">
                <a:solidFill>
                  <a:schemeClr val="bg2"/>
                </a:solidFill>
                <a:latin typeface="華康黑體 Std W7" panose="020B0700000000000000" pitchFamily="34" charset="-120"/>
                <a:ea typeface="華康黑體 Std W7" panose="020B0700000000000000" pitchFamily="34" charset="-120"/>
              </a:rPr>
              <a:t>21:4-6)</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
        <p:nvSpPr>
          <p:cNvPr id="20483" name="Rectangle 4" descr="Brown marble"/>
          <p:cNvSpPr>
            <a:spLocks noChangeArrowheads="1"/>
          </p:cNvSpPr>
          <p:nvPr/>
        </p:nvSpPr>
        <p:spPr bwMode="auto">
          <a:xfrm>
            <a:off x="5303838" y="247650"/>
            <a:ext cx="3124200" cy="5334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zh-TW" altLang="en-US" sz="3000" dirty="0" smtClean="0">
                <a:solidFill>
                  <a:schemeClr val="bg1"/>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rPr>
              <a:t>火蛇與銅蛇</a:t>
            </a:r>
          </a:p>
        </p:txBody>
      </p:sp>
      <p:pic>
        <p:nvPicPr>
          <p:cNvPr id="21508" name="Picture 5" descr="God had protected Israel from the fiery serpents in the wilderness. Now, as the protecting hand of God was removed from Israel, great numbers of the people were attacked by these venomous crea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1163"/>
            <a:ext cx="4306888" cy="594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4864100" y="1014413"/>
            <a:ext cx="4095750" cy="56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百姓到摩西那裏，說：「我們怨讟耶和華和你，有罪了。求你禱告耶和華，叫這些蛇離開我們。」</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於是摩西為百姓禱告。</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耶和華對摩西說：「你製造一條火蛇，掛在杆子上；凡被咬的，</a:t>
            </a:r>
            <a:r>
              <a:rPr lang="zh-TW" altLang="en-US" sz="2800">
                <a:solidFill>
                  <a:srgbClr val="FF0000"/>
                </a:solidFill>
                <a:latin typeface="華康黑體 Std W7" panose="020B0700000000000000" pitchFamily="34" charset="-120"/>
                <a:ea typeface="華康黑體 Std W7" panose="020B0700000000000000" pitchFamily="34" charset="-120"/>
              </a:rPr>
              <a:t>一望這蛇，就必得活。</a:t>
            </a:r>
            <a:r>
              <a:rPr lang="zh-TW" altLang="en-US" sz="2800">
                <a:latin typeface="華康黑體 Std W7" panose="020B0700000000000000" pitchFamily="34" charset="-120"/>
                <a:ea typeface="華康黑體 Std W7" panose="020B0700000000000000" pitchFamily="34" charset="-120"/>
              </a:rPr>
              <a:t>」</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摩西便製造一條銅蛇，掛在杆子上；凡被蛇咬的，一望這銅蛇就活了。</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民</a:t>
            </a:r>
            <a:r>
              <a:rPr lang="en-US" altLang="zh-TW" sz="2800">
                <a:solidFill>
                  <a:schemeClr val="bg2"/>
                </a:solidFill>
                <a:latin typeface="華康黑體 Std W7" panose="020B0700000000000000" pitchFamily="34" charset="-120"/>
                <a:ea typeface="華康黑體 Std W7" panose="020B0700000000000000" pitchFamily="34" charset="-120"/>
              </a:rPr>
              <a:t>21:7-9)</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pic>
        <p:nvPicPr>
          <p:cNvPr id="22531" name="Picture 3" descr="God had protected Israel from the fiery serpents in the wilderness. Now, as the protecting hand of God was removed from Israel, great numbers of the people were attacked by these venomous crea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11163"/>
            <a:ext cx="4306888" cy="594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852" name="AutoShape 4"/>
          <p:cNvSpPr>
            <a:spLocks noChangeArrowheads="1"/>
          </p:cNvSpPr>
          <p:nvPr/>
        </p:nvSpPr>
        <p:spPr bwMode="auto">
          <a:xfrm>
            <a:off x="3429000" y="595313"/>
            <a:ext cx="1371600" cy="1370012"/>
          </a:xfrm>
          <a:prstGeom prst="star24">
            <a:avLst>
              <a:gd name="adj" fmla="val 3784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000">
                <a:ea typeface="SimHei" pitchFamily="49" charset="-122"/>
              </a:rPr>
              <a:t>望就活</a:t>
            </a:r>
            <a:endParaRPr lang="en-US" altLang="en-US" sz="2000">
              <a:ea typeface="SimHei" pitchFamily="49" charset="-122"/>
            </a:endParaRPr>
          </a:p>
        </p:txBody>
      </p:sp>
      <p:sp>
        <p:nvSpPr>
          <p:cNvPr id="22533" name="Rectangle 5" descr="Brown marble"/>
          <p:cNvSpPr>
            <a:spLocks noChangeArrowheads="1"/>
          </p:cNvSpPr>
          <p:nvPr/>
        </p:nvSpPr>
        <p:spPr bwMode="auto">
          <a:xfrm>
            <a:off x="5340350" y="357188"/>
            <a:ext cx="3124200" cy="5334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3000">
                <a:solidFill>
                  <a:schemeClr val="bg1"/>
                </a:solidFill>
                <a:latin typeface="華康黑體 Std W7" panose="020B0700000000000000" pitchFamily="34" charset="-120"/>
                <a:ea typeface="華康黑體 Std W7" panose="020B0700000000000000" pitchFamily="34" charset="-120"/>
              </a:rPr>
              <a:t>火蛇與銅蛇</a:t>
            </a:r>
          </a:p>
        </p:txBody>
      </p:sp>
      <p:sp>
        <p:nvSpPr>
          <p:cNvPr id="78854" name="AutoShape 6"/>
          <p:cNvSpPr>
            <a:spLocks noChangeArrowheads="1"/>
          </p:cNvSpPr>
          <p:nvPr/>
        </p:nvSpPr>
        <p:spPr bwMode="auto">
          <a:xfrm>
            <a:off x="1865313" y="4124325"/>
            <a:ext cx="2708275" cy="1535113"/>
          </a:xfrm>
          <a:prstGeom prst="wedgeRectCallout">
            <a:avLst>
              <a:gd name="adj1" fmla="val 67167"/>
              <a:gd name="adj2" fmla="val 97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tx2">
                      <a:alpha val="50000"/>
                    </a:schemeClr>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400">
                <a:solidFill>
                  <a:srgbClr val="FF0000"/>
                </a:solidFill>
                <a:latin typeface="華康黑體 Std W7" panose="020B0700000000000000" pitchFamily="34" charset="-120"/>
                <a:ea typeface="華康黑體 Std W7" panose="020B0700000000000000" pitchFamily="34" charset="-120"/>
              </a:rPr>
              <a:t>銅蛇：</a:t>
            </a:r>
            <a:r>
              <a:rPr lang="zh-TW" altLang="en-US" sz="2400">
                <a:latin typeface="華康黑體 Std W7" panose="020B0700000000000000" pitchFamily="34" charset="-120"/>
                <a:ea typeface="華康黑體 Std W7" panose="020B0700000000000000" pitchFamily="34" charset="-120"/>
              </a:rPr>
              <a:t>有蛇形而無蛇毒，預表</a:t>
            </a:r>
            <a:r>
              <a:rPr lang="zh-TW" altLang="en-US" sz="2400">
                <a:solidFill>
                  <a:srgbClr val="FF0000"/>
                </a:solidFill>
                <a:latin typeface="華康黑體 Std W7" panose="020B0700000000000000" pitchFamily="34" charset="-120"/>
                <a:ea typeface="華康黑體 Std W7" panose="020B0700000000000000" pitchFamily="34" charset="-120"/>
              </a:rPr>
              <a:t>基督</a:t>
            </a:r>
            <a:r>
              <a:rPr lang="zh-TW" altLang="en-US" sz="2400">
                <a:latin typeface="華康黑體 Std W7" panose="020B0700000000000000" pitchFamily="34" charset="-120"/>
                <a:ea typeface="華康黑體 Std W7" panose="020B0700000000000000" pitchFamily="34" charset="-120"/>
              </a:rPr>
              <a:t>，有罪人的樣式，卻無罪。</a:t>
            </a:r>
            <a:endParaRPr lang="en-US" altLang="zh-TW" sz="2400">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8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P spid="788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4827588" y="466725"/>
            <a:ext cx="4206875"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「摩西在曠野怎樣舉蛇，人子也必照樣被舉起來，叫一切</a:t>
            </a:r>
            <a:r>
              <a:rPr lang="zh-TW" altLang="en-US" sz="2800">
                <a:solidFill>
                  <a:srgbClr val="FF0000"/>
                </a:solidFill>
                <a:latin typeface="華康黑體 Std W7" panose="020B0700000000000000" pitchFamily="34" charset="-120"/>
                <a:ea typeface="華康黑體 Std W7" panose="020B0700000000000000" pitchFamily="34" charset="-120"/>
              </a:rPr>
              <a:t>信他</a:t>
            </a:r>
            <a:r>
              <a:rPr lang="zh-TW" altLang="en-US" sz="2800">
                <a:latin typeface="華康黑體 Std W7" panose="020B0700000000000000" pitchFamily="34" charset="-120"/>
                <a:ea typeface="華康黑體 Std W7" panose="020B0700000000000000" pitchFamily="34" charset="-120"/>
              </a:rPr>
              <a:t>的都得永生。</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神愛世人，甚至將他的獨生子賜給他們，叫一切</a:t>
            </a:r>
            <a:r>
              <a:rPr lang="zh-TW" altLang="en-US" sz="2800">
                <a:solidFill>
                  <a:srgbClr val="FF0000"/>
                </a:solidFill>
                <a:latin typeface="華康黑體 Std W7" panose="020B0700000000000000" pitchFamily="34" charset="-120"/>
                <a:ea typeface="華康黑體 Std W7" panose="020B0700000000000000" pitchFamily="34" charset="-120"/>
              </a:rPr>
              <a:t>信他</a:t>
            </a:r>
            <a:r>
              <a:rPr lang="zh-TW" altLang="en-US" sz="2800">
                <a:latin typeface="華康黑體 Std W7" panose="020B0700000000000000" pitchFamily="34" charset="-120"/>
                <a:ea typeface="華康黑體 Std W7" panose="020B0700000000000000" pitchFamily="34" charset="-120"/>
              </a:rPr>
              <a:t>的，不至滅亡，反得永生。</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因為神差他的身子降世，不是要定世人的罪，乃是要叫世人因他得救。</a:t>
            </a:r>
          </a:p>
          <a:p>
            <a:pPr eaLnBrk="1" hangingPunct="1">
              <a:spcBef>
                <a:spcPct val="0"/>
              </a:spcBef>
              <a:buFontTx/>
              <a:buNone/>
            </a:pPr>
            <a:r>
              <a:rPr lang="zh-TW" altLang="en-US" sz="2800">
                <a:solidFill>
                  <a:srgbClr val="FF0000"/>
                </a:solidFill>
                <a:latin typeface="華康黑體 Std W7" panose="020B0700000000000000" pitchFamily="34" charset="-120"/>
                <a:ea typeface="華康黑體 Std W7" panose="020B0700000000000000" pitchFamily="34" charset="-120"/>
              </a:rPr>
              <a:t>信他</a:t>
            </a:r>
            <a:r>
              <a:rPr lang="zh-TW" altLang="en-US" sz="2800">
                <a:latin typeface="華康黑體 Std W7" panose="020B0700000000000000" pitchFamily="34" charset="-120"/>
                <a:ea typeface="華康黑體 Std W7" panose="020B0700000000000000" pitchFamily="34" charset="-120"/>
              </a:rPr>
              <a:t>的人，不被定罪；不信的人，罪已經定了，因為他不</a:t>
            </a:r>
            <a:r>
              <a:rPr lang="zh-TW" altLang="en-US" sz="2800">
                <a:solidFill>
                  <a:srgbClr val="FF0000"/>
                </a:solidFill>
                <a:latin typeface="華康黑體 Std W7" panose="020B0700000000000000" pitchFamily="34" charset="-120"/>
                <a:ea typeface="華康黑體 Std W7" panose="020B0700000000000000" pitchFamily="34" charset="-120"/>
              </a:rPr>
              <a:t>信</a:t>
            </a:r>
            <a:r>
              <a:rPr lang="zh-TW" altLang="en-US" sz="2800">
                <a:latin typeface="華康黑體 Std W7" panose="020B0700000000000000" pitchFamily="34" charset="-120"/>
                <a:ea typeface="華康黑體 Std W7" panose="020B0700000000000000" pitchFamily="34" charset="-120"/>
              </a:rPr>
              <a:t>神獨生子的名。</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3:14-18)</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
        <p:nvSpPr>
          <p:cNvPr id="75781" name="Rectangle 5" descr="blue-marble"/>
          <p:cNvSpPr>
            <a:spLocks noChangeArrowheads="1"/>
          </p:cNvSpPr>
          <p:nvPr/>
        </p:nvSpPr>
        <p:spPr bwMode="auto">
          <a:xfrm>
            <a:off x="546100" y="466725"/>
            <a:ext cx="2012950" cy="658813"/>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pPr>
            <a:r>
              <a:rPr lang="en-US" altLang="zh-TW" sz="2400" b="1">
                <a:solidFill>
                  <a:schemeClr val="bg1"/>
                </a:solidFill>
                <a:ea typeface="SimHei" pitchFamily="49" charset="-122"/>
              </a:rPr>
              <a:t>Believe</a:t>
            </a:r>
            <a:endParaRPr lang="en-US" altLang="en-US" sz="2400" b="1">
              <a:solidFill>
                <a:schemeClr val="bg1"/>
              </a:solidFill>
              <a:ea typeface="SimHei" pitchFamily="49" charset="-122"/>
            </a:endParaRPr>
          </a:p>
        </p:txBody>
      </p:sp>
      <p:sp>
        <p:nvSpPr>
          <p:cNvPr id="75782" name="Rectangle 6" descr="red-marble"/>
          <p:cNvSpPr>
            <a:spLocks noChangeArrowheads="1"/>
          </p:cNvSpPr>
          <p:nvPr/>
        </p:nvSpPr>
        <p:spPr bwMode="auto">
          <a:xfrm>
            <a:off x="2632075" y="466725"/>
            <a:ext cx="2012950" cy="658813"/>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pPr>
            <a:r>
              <a:rPr lang="en-US" altLang="zh-TW" sz="2400" b="1">
                <a:solidFill>
                  <a:schemeClr val="bg1"/>
                </a:solidFill>
                <a:ea typeface="SimHei" pitchFamily="49" charset="-122"/>
              </a:rPr>
              <a:t>Believe in</a:t>
            </a:r>
            <a:endParaRPr lang="en-US" altLang="en-US" sz="2400" b="1">
              <a:solidFill>
                <a:schemeClr val="bg1"/>
              </a:solidFill>
              <a:ea typeface="SimHei" pitchFamily="49" charset="-122"/>
            </a:endParaRPr>
          </a:p>
        </p:txBody>
      </p:sp>
      <p:sp>
        <p:nvSpPr>
          <p:cNvPr id="75783" name="Rectangle 7" descr="Newsprint"/>
          <p:cNvSpPr>
            <a:spLocks noChangeArrowheads="1"/>
          </p:cNvSpPr>
          <p:nvPr/>
        </p:nvSpPr>
        <p:spPr bwMode="auto">
          <a:xfrm>
            <a:off x="546100" y="1198563"/>
            <a:ext cx="2012950" cy="1023937"/>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pPr>
            <a:r>
              <a:rPr lang="zh-TW" altLang="en-US" sz="2400">
                <a:latin typeface="華康黑體 Std W7" panose="020B0700000000000000" pitchFamily="34" charset="-120"/>
                <a:ea typeface="華康黑體 Std W7" panose="020B0700000000000000" pitchFamily="34" charset="-120"/>
              </a:rPr>
              <a:t>相信基督</a:t>
            </a:r>
          </a:p>
          <a:p>
            <a:pPr algn="ctr" eaLnBrk="1" hangingPunct="1">
              <a:lnSpc>
                <a:spcPct val="120000"/>
              </a:lnSpc>
              <a:spcBef>
                <a:spcPct val="0"/>
              </a:spcBef>
              <a:buFontTx/>
              <a:buNone/>
            </a:pPr>
            <a:r>
              <a:rPr lang="zh-TW" altLang="en-US" sz="2400">
                <a:latin typeface="華康黑體 Std W7" panose="020B0700000000000000" pitchFamily="34" charset="-120"/>
                <a:ea typeface="華康黑體 Std W7" panose="020B0700000000000000" pitchFamily="34" charset="-120"/>
              </a:rPr>
              <a:t>是真實的</a:t>
            </a:r>
          </a:p>
        </p:txBody>
      </p:sp>
      <p:sp>
        <p:nvSpPr>
          <p:cNvPr id="75784" name="Rectangle 8" descr="Parchment"/>
          <p:cNvSpPr>
            <a:spLocks noChangeArrowheads="1"/>
          </p:cNvSpPr>
          <p:nvPr/>
        </p:nvSpPr>
        <p:spPr bwMode="auto">
          <a:xfrm>
            <a:off x="2632075" y="1198563"/>
            <a:ext cx="2012950" cy="1023937"/>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400">
                <a:latin typeface="華康黑體 Std W7" panose="020B0700000000000000" pitchFamily="34" charset="-120"/>
                <a:ea typeface="華康黑體 Std W7" panose="020B0700000000000000" pitchFamily="34" charset="-120"/>
              </a:rPr>
              <a:t>接受基督</a:t>
            </a:r>
          </a:p>
          <a:p>
            <a:pPr eaLnBrk="1" hangingPunct="1">
              <a:spcBef>
                <a:spcPct val="0"/>
              </a:spcBef>
              <a:buFontTx/>
              <a:buNone/>
            </a:pPr>
            <a:r>
              <a:rPr lang="zh-TW" altLang="en-US" sz="2400">
                <a:latin typeface="華康黑體 Std W7" panose="020B0700000000000000" pitchFamily="34" charset="-120"/>
                <a:ea typeface="華康黑體 Std W7" panose="020B0700000000000000" pitchFamily="34" charset="-120"/>
              </a:rPr>
              <a:t>與他聯合為一</a:t>
            </a:r>
          </a:p>
        </p:txBody>
      </p:sp>
      <p:sp>
        <p:nvSpPr>
          <p:cNvPr id="75785" name="Rectangle 9" descr="Newsprint"/>
          <p:cNvSpPr>
            <a:spLocks noChangeArrowheads="1"/>
          </p:cNvSpPr>
          <p:nvPr/>
        </p:nvSpPr>
        <p:spPr bwMode="auto">
          <a:xfrm>
            <a:off x="546100" y="2295525"/>
            <a:ext cx="2012950" cy="1023938"/>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pPr>
            <a:r>
              <a:rPr lang="zh-TW" altLang="en-US" sz="2400">
                <a:latin typeface="華康黑體 Std W7" panose="020B0700000000000000" pitchFamily="34" charset="-120"/>
                <a:ea typeface="華康黑體 Std W7" panose="020B0700000000000000" pitchFamily="34" charset="-120"/>
              </a:rPr>
              <a:t>客觀地</a:t>
            </a:r>
          </a:p>
          <a:p>
            <a:pPr algn="ctr" eaLnBrk="1" hangingPunct="1">
              <a:lnSpc>
                <a:spcPct val="120000"/>
              </a:lnSpc>
              <a:spcBef>
                <a:spcPct val="0"/>
              </a:spcBef>
              <a:buFontTx/>
              <a:buNone/>
            </a:pPr>
            <a:r>
              <a:rPr lang="zh-TW" altLang="en-US" sz="2400">
                <a:latin typeface="華康黑體 Std W7" panose="020B0700000000000000" pitchFamily="34" charset="-120"/>
                <a:ea typeface="華康黑體 Std W7" panose="020B0700000000000000" pitchFamily="34" charset="-120"/>
              </a:rPr>
              <a:t>承認一個事實</a:t>
            </a:r>
            <a:endParaRPr lang="en-US" altLang="en-US" sz="2400">
              <a:latin typeface="華康黑體 Std W7" panose="020B0700000000000000" pitchFamily="34" charset="-120"/>
              <a:ea typeface="華康黑體 Std W7" panose="020B0700000000000000" pitchFamily="34" charset="-120"/>
            </a:endParaRPr>
          </a:p>
        </p:txBody>
      </p:sp>
      <p:sp>
        <p:nvSpPr>
          <p:cNvPr id="75786" name="Rectangle 10" descr="Parchment"/>
          <p:cNvSpPr>
            <a:spLocks noChangeArrowheads="1"/>
          </p:cNvSpPr>
          <p:nvPr/>
        </p:nvSpPr>
        <p:spPr bwMode="auto">
          <a:xfrm>
            <a:off x="2632075" y="2295525"/>
            <a:ext cx="2012950" cy="1023938"/>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pPr>
            <a:r>
              <a:rPr lang="zh-TW" altLang="en-US" sz="2400">
                <a:latin typeface="華康黑體 Std W7" panose="020B0700000000000000" pitchFamily="34" charset="-120"/>
                <a:ea typeface="華康黑體 Std W7" panose="020B0700000000000000" pitchFamily="34" charset="-120"/>
              </a:rPr>
              <a:t>主觀的</a:t>
            </a:r>
          </a:p>
          <a:p>
            <a:pPr algn="ctr" eaLnBrk="1" hangingPunct="1">
              <a:lnSpc>
                <a:spcPct val="120000"/>
              </a:lnSpc>
              <a:spcBef>
                <a:spcPct val="0"/>
              </a:spcBef>
              <a:buFontTx/>
              <a:buNone/>
            </a:pPr>
            <a:r>
              <a:rPr lang="zh-TW" altLang="en-US" sz="2400">
                <a:latin typeface="華康黑體 Std W7" panose="020B0700000000000000" pitchFamily="34" charset="-120"/>
                <a:ea typeface="華康黑體 Std W7" panose="020B0700000000000000" pitchFamily="34" charset="-120"/>
              </a:rPr>
              <a:t>接受一個生命</a:t>
            </a:r>
            <a:endParaRPr lang="en-US" altLang="en-US" sz="2400">
              <a:latin typeface="華康黑體 Std W7" panose="020B0700000000000000" pitchFamily="34" charset="-120"/>
              <a:ea typeface="華康黑體 Std W7" panose="020B0700000000000000" pitchFamily="34" charset="-120"/>
            </a:endParaRPr>
          </a:p>
        </p:txBody>
      </p:sp>
      <p:pic>
        <p:nvPicPr>
          <p:cNvPr id="75789" name="Picture 13" descr="pb-120615-wallen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3392488"/>
            <a:ext cx="4095750" cy="2867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78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5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nimBg="1"/>
      <p:bldP spid="75782" grpId="0" animBg="1"/>
      <p:bldP spid="75784" grpId="0" animBg="1"/>
      <p:bldP spid="75785" grpId="0" animBg="1"/>
      <p:bldP spid="757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827588" y="466725"/>
            <a:ext cx="4206875"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「摩西在曠野怎樣舉蛇，人子也必照樣被舉起來，叫一切</a:t>
            </a:r>
            <a:r>
              <a:rPr lang="zh-TW" altLang="en-US" sz="2800">
                <a:solidFill>
                  <a:srgbClr val="FF0000"/>
                </a:solidFill>
                <a:latin typeface="華康黑體 Std W7" panose="020B0700000000000000" pitchFamily="34" charset="-120"/>
                <a:ea typeface="華康黑體 Std W7" panose="020B0700000000000000" pitchFamily="34" charset="-120"/>
              </a:rPr>
              <a:t>信他</a:t>
            </a:r>
            <a:r>
              <a:rPr lang="zh-TW" altLang="en-US" sz="2800">
                <a:latin typeface="華康黑體 Std W7" panose="020B0700000000000000" pitchFamily="34" charset="-120"/>
                <a:ea typeface="華康黑體 Std W7" panose="020B0700000000000000" pitchFamily="34" charset="-120"/>
              </a:rPr>
              <a:t>的都得永生。</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神愛世人，甚至將他的獨生子賜給他們，叫一切</a:t>
            </a:r>
            <a:r>
              <a:rPr lang="zh-TW" altLang="en-US" sz="2800">
                <a:solidFill>
                  <a:srgbClr val="FF0000"/>
                </a:solidFill>
                <a:latin typeface="華康黑體 Std W7" panose="020B0700000000000000" pitchFamily="34" charset="-120"/>
                <a:ea typeface="華康黑體 Std W7" panose="020B0700000000000000" pitchFamily="34" charset="-120"/>
              </a:rPr>
              <a:t>信他</a:t>
            </a:r>
            <a:r>
              <a:rPr lang="zh-TW" altLang="en-US" sz="2800">
                <a:latin typeface="華康黑體 Std W7" panose="020B0700000000000000" pitchFamily="34" charset="-120"/>
                <a:ea typeface="華康黑體 Std W7" panose="020B0700000000000000" pitchFamily="34" charset="-120"/>
              </a:rPr>
              <a:t>的，不至滅亡，反得永生。</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因為神差他的身子降世，不是要定世人的罪，乃是要叫世人因他得救。</a:t>
            </a:r>
          </a:p>
          <a:p>
            <a:pPr eaLnBrk="1" hangingPunct="1">
              <a:spcBef>
                <a:spcPct val="0"/>
              </a:spcBef>
              <a:buFontTx/>
              <a:buNone/>
            </a:pPr>
            <a:r>
              <a:rPr lang="zh-TW" altLang="en-US" sz="2800">
                <a:solidFill>
                  <a:srgbClr val="FF0000"/>
                </a:solidFill>
                <a:latin typeface="華康黑體 Std W7" panose="020B0700000000000000" pitchFamily="34" charset="-120"/>
                <a:ea typeface="華康黑體 Std W7" panose="020B0700000000000000" pitchFamily="34" charset="-120"/>
              </a:rPr>
              <a:t>信他</a:t>
            </a:r>
            <a:r>
              <a:rPr lang="zh-TW" altLang="en-US" sz="2800">
                <a:latin typeface="華康黑體 Std W7" panose="020B0700000000000000" pitchFamily="34" charset="-120"/>
                <a:ea typeface="華康黑體 Std W7" panose="020B0700000000000000" pitchFamily="34" charset="-120"/>
              </a:rPr>
              <a:t>的人，不被定罪；不信的人，罪已經定了，因為他不</a:t>
            </a:r>
            <a:r>
              <a:rPr lang="zh-TW" altLang="en-US" sz="2800">
                <a:solidFill>
                  <a:srgbClr val="FF0000"/>
                </a:solidFill>
                <a:latin typeface="華康黑體 Std W7" panose="020B0700000000000000" pitchFamily="34" charset="-120"/>
                <a:ea typeface="華康黑體 Std W7" panose="020B0700000000000000" pitchFamily="34" charset="-120"/>
              </a:rPr>
              <a:t>信</a:t>
            </a:r>
            <a:r>
              <a:rPr lang="zh-TW" altLang="en-US" sz="2800">
                <a:latin typeface="華康黑體 Std W7" panose="020B0700000000000000" pitchFamily="34" charset="-120"/>
                <a:ea typeface="華康黑體 Std W7" panose="020B0700000000000000" pitchFamily="34" charset="-120"/>
              </a:rPr>
              <a:t>神獨生子的名。</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3:14-18)</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
        <p:nvSpPr>
          <p:cNvPr id="24579" name="Rectangle 5" descr="blue-marble"/>
          <p:cNvSpPr>
            <a:spLocks noChangeArrowheads="1"/>
          </p:cNvSpPr>
          <p:nvPr/>
        </p:nvSpPr>
        <p:spPr bwMode="auto">
          <a:xfrm>
            <a:off x="546100" y="466725"/>
            <a:ext cx="2012950" cy="658813"/>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pPr>
            <a:r>
              <a:rPr lang="en-US" altLang="zh-TW" sz="2400" b="1">
                <a:solidFill>
                  <a:schemeClr val="bg1"/>
                </a:solidFill>
                <a:ea typeface="SimHei" pitchFamily="49" charset="-122"/>
              </a:rPr>
              <a:t>Believe</a:t>
            </a:r>
            <a:endParaRPr lang="en-US" altLang="en-US" sz="2400" b="1">
              <a:solidFill>
                <a:schemeClr val="bg1"/>
              </a:solidFill>
              <a:ea typeface="SimHei" pitchFamily="49" charset="-122"/>
            </a:endParaRPr>
          </a:p>
        </p:txBody>
      </p:sp>
      <p:sp>
        <p:nvSpPr>
          <p:cNvPr id="24580" name="Rectangle 6" descr="red-marble"/>
          <p:cNvSpPr>
            <a:spLocks noChangeArrowheads="1"/>
          </p:cNvSpPr>
          <p:nvPr/>
        </p:nvSpPr>
        <p:spPr bwMode="auto">
          <a:xfrm>
            <a:off x="2632075" y="466725"/>
            <a:ext cx="2012950" cy="658813"/>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pPr>
            <a:r>
              <a:rPr lang="en-US" altLang="zh-TW" sz="2400" b="1">
                <a:solidFill>
                  <a:schemeClr val="bg1"/>
                </a:solidFill>
                <a:ea typeface="SimHei" pitchFamily="49" charset="-122"/>
              </a:rPr>
              <a:t>Believe in</a:t>
            </a:r>
            <a:endParaRPr lang="en-US" altLang="en-US" sz="2400" b="1">
              <a:solidFill>
                <a:schemeClr val="bg1"/>
              </a:solidFill>
              <a:ea typeface="SimHei" pitchFamily="49" charset="-122"/>
            </a:endParaRPr>
          </a:p>
        </p:txBody>
      </p:sp>
      <p:sp>
        <p:nvSpPr>
          <p:cNvPr id="24581" name="Rectangle 7" descr="Newsprint"/>
          <p:cNvSpPr>
            <a:spLocks noChangeArrowheads="1"/>
          </p:cNvSpPr>
          <p:nvPr/>
        </p:nvSpPr>
        <p:spPr bwMode="auto">
          <a:xfrm>
            <a:off x="546100" y="1198563"/>
            <a:ext cx="2012950" cy="1023937"/>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pPr>
            <a:r>
              <a:rPr lang="zh-TW" altLang="en-US" sz="2400">
                <a:latin typeface="華康黑體 Std W7" panose="020B0700000000000000" pitchFamily="34" charset="-120"/>
                <a:ea typeface="華康黑體 Std W7" panose="020B0700000000000000" pitchFamily="34" charset="-120"/>
              </a:rPr>
              <a:t>相信基督</a:t>
            </a:r>
          </a:p>
          <a:p>
            <a:pPr algn="ctr" eaLnBrk="1" hangingPunct="1">
              <a:lnSpc>
                <a:spcPct val="120000"/>
              </a:lnSpc>
              <a:spcBef>
                <a:spcPct val="0"/>
              </a:spcBef>
              <a:buFontTx/>
              <a:buNone/>
            </a:pPr>
            <a:r>
              <a:rPr lang="zh-TW" altLang="en-US" sz="2400">
                <a:latin typeface="華康黑體 Std W7" panose="020B0700000000000000" pitchFamily="34" charset="-120"/>
                <a:ea typeface="華康黑體 Std W7" panose="020B0700000000000000" pitchFamily="34" charset="-120"/>
              </a:rPr>
              <a:t>是真實的</a:t>
            </a:r>
          </a:p>
        </p:txBody>
      </p:sp>
      <p:sp>
        <p:nvSpPr>
          <p:cNvPr id="24582" name="Rectangle 8" descr="Parchment"/>
          <p:cNvSpPr>
            <a:spLocks noChangeArrowheads="1"/>
          </p:cNvSpPr>
          <p:nvPr/>
        </p:nvSpPr>
        <p:spPr bwMode="auto">
          <a:xfrm>
            <a:off x="2632075" y="1198563"/>
            <a:ext cx="2012950" cy="1023937"/>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400">
                <a:latin typeface="華康黑體 Std W7" panose="020B0700000000000000" pitchFamily="34" charset="-120"/>
                <a:ea typeface="華康黑體 Std W7" panose="020B0700000000000000" pitchFamily="34" charset="-120"/>
              </a:rPr>
              <a:t>接受基督</a:t>
            </a:r>
          </a:p>
          <a:p>
            <a:pPr eaLnBrk="1" hangingPunct="1">
              <a:spcBef>
                <a:spcPct val="0"/>
              </a:spcBef>
              <a:buFontTx/>
              <a:buNone/>
            </a:pPr>
            <a:r>
              <a:rPr lang="zh-TW" altLang="en-US" sz="2400">
                <a:latin typeface="華康黑體 Std W7" panose="020B0700000000000000" pitchFamily="34" charset="-120"/>
                <a:ea typeface="華康黑體 Std W7" panose="020B0700000000000000" pitchFamily="34" charset="-120"/>
              </a:rPr>
              <a:t>與他聯合為一</a:t>
            </a:r>
          </a:p>
        </p:txBody>
      </p:sp>
      <p:sp>
        <p:nvSpPr>
          <p:cNvPr id="24583" name="Rectangle 9" descr="Newsprint"/>
          <p:cNvSpPr>
            <a:spLocks noChangeArrowheads="1"/>
          </p:cNvSpPr>
          <p:nvPr/>
        </p:nvSpPr>
        <p:spPr bwMode="auto">
          <a:xfrm>
            <a:off x="546100" y="2295525"/>
            <a:ext cx="2012950" cy="1023938"/>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pPr>
            <a:r>
              <a:rPr lang="zh-TW" altLang="en-US" sz="2400">
                <a:latin typeface="華康黑體 Std W7" panose="020B0700000000000000" pitchFamily="34" charset="-120"/>
                <a:ea typeface="華康黑體 Std W7" panose="020B0700000000000000" pitchFamily="34" charset="-120"/>
              </a:rPr>
              <a:t>客觀地</a:t>
            </a:r>
          </a:p>
          <a:p>
            <a:pPr algn="ctr" eaLnBrk="1" hangingPunct="1">
              <a:lnSpc>
                <a:spcPct val="120000"/>
              </a:lnSpc>
              <a:spcBef>
                <a:spcPct val="0"/>
              </a:spcBef>
              <a:buFontTx/>
              <a:buNone/>
            </a:pPr>
            <a:r>
              <a:rPr lang="zh-TW" altLang="en-US" sz="2400">
                <a:latin typeface="華康黑體 Std W7" panose="020B0700000000000000" pitchFamily="34" charset="-120"/>
                <a:ea typeface="華康黑體 Std W7" panose="020B0700000000000000" pitchFamily="34" charset="-120"/>
              </a:rPr>
              <a:t>承認一個事實</a:t>
            </a:r>
            <a:endParaRPr lang="en-US" altLang="en-US" sz="2400">
              <a:latin typeface="華康黑體 Std W7" panose="020B0700000000000000" pitchFamily="34" charset="-120"/>
              <a:ea typeface="華康黑體 Std W7" panose="020B0700000000000000" pitchFamily="34" charset="-120"/>
            </a:endParaRPr>
          </a:p>
        </p:txBody>
      </p:sp>
      <p:sp>
        <p:nvSpPr>
          <p:cNvPr id="24584" name="Rectangle 10" descr="Parchment"/>
          <p:cNvSpPr>
            <a:spLocks noChangeArrowheads="1"/>
          </p:cNvSpPr>
          <p:nvPr/>
        </p:nvSpPr>
        <p:spPr bwMode="auto">
          <a:xfrm>
            <a:off x="2632075" y="2295525"/>
            <a:ext cx="2012950" cy="1023938"/>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FontTx/>
              <a:buNone/>
            </a:pPr>
            <a:r>
              <a:rPr lang="zh-TW" altLang="en-US" sz="2400">
                <a:latin typeface="華康黑體 Std W7" panose="020B0700000000000000" pitchFamily="34" charset="-120"/>
                <a:ea typeface="華康黑體 Std W7" panose="020B0700000000000000" pitchFamily="34" charset="-120"/>
              </a:rPr>
              <a:t>主觀的</a:t>
            </a:r>
          </a:p>
          <a:p>
            <a:pPr algn="ctr" eaLnBrk="1" hangingPunct="1">
              <a:lnSpc>
                <a:spcPct val="120000"/>
              </a:lnSpc>
              <a:spcBef>
                <a:spcPct val="0"/>
              </a:spcBef>
              <a:buFontTx/>
              <a:buNone/>
            </a:pPr>
            <a:r>
              <a:rPr lang="zh-TW" altLang="en-US" sz="2400">
                <a:latin typeface="華康黑體 Std W7" panose="020B0700000000000000" pitchFamily="34" charset="-120"/>
                <a:ea typeface="華康黑體 Std W7" panose="020B0700000000000000" pitchFamily="34" charset="-120"/>
              </a:rPr>
              <a:t>接受一個生命</a:t>
            </a:r>
            <a:endParaRPr lang="en-US" altLang="en-US" sz="2400">
              <a:latin typeface="華康黑體 Std W7" panose="020B0700000000000000" pitchFamily="34" charset="-120"/>
              <a:ea typeface="華康黑體 Std W7" panose="020B0700000000000000" pitchFamily="34" charset="-120"/>
            </a:endParaRPr>
          </a:p>
        </p:txBody>
      </p:sp>
      <p:pic>
        <p:nvPicPr>
          <p:cNvPr id="24585" name="Picture 10" descr="manonwirerev01"/>
          <p:cNvPicPr>
            <a:picLocks noChangeAspect="1" noChangeArrowheads="1"/>
          </p:cNvPicPr>
          <p:nvPr/>
        </p:nvPicPr>
        <p:blipFill>
          <a:blip r:embed="rId6">
            <a:extLst>
              <a:ext uri="{28A0092B-C50C-407E-A947-70E740481C1C}">
                <a14:useLocalDpi xmlns:a14="http://schemas.microsoft.com/office/drawing/2010/main" val="0"/>
              </a:ext>
            </a:extLst>
          </a:blip>
          <a:srcRect l="916" r="916"/>
          <a:stretch>
            <a:fillRect/>
          </a:stretch>
        </p:blipFill>
        <p:spPr bwMode="auto">
          <a:xfrm>
            <a:off x="546100" y="3511550"/>
            <a:ext cx="4095750" cy="2778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James_Tissot_Interview_between_Jesus_and_Nicodemus_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581025"/>
            <a:ext cx="4321175" cy="56943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0421" name="Rectangle 5"/>
          <p:cNvSpPr>
            <a:spLocks noChangeArrowheads="1"/>
          </p:cNvSpPr>
          <p:nvPr/>
        </p:nvSpPr>
        <p:spPr bwMode="auto">
          <a:xfrm>
            <a:off x="4900613" y="581025"/>
            <a:ext cx="3984625"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光來到世間，世人因自己的行為是惡的，不愛光，倒愛黑暗，定他們的罪就是在此。</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凡作惡的便恨光，並不來就光，恐怕他的行為受責備。</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但行真理的必來就光，要顯明他所行的是靠神而行。」</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3:19-21)</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0F1F2"/>
            </a:gs>
            <a:gs pos="74001">
              <a:srgbClr val="E0F1F2"/>
            </a:gs>
            <a:gs pos="83000">
              <a:srgbClr val="E0F1F2"/>
            </a:gs>
            <a:gs pos="100000">
              <a:srgbClr val="FDFEFE"/>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476250" y="-82550"/>
            <a:ext cx="8229600" cy="1143000"/>
          </a:xfrm>
        </p:spPr>
        <p:txBody>
          <a:bodyPr/>
          <a:lstStyle/>
          <a:p>
            <a:r>
              <a:rPr lang="zh-TW" altLang="en-US" smtClean="0">
                <a:latin typeface="華康黑體 Std W9" panose="020B0900000000000000" pitchFamily="34" charset="-120"/>
                <a:ea typeface="華康黑體 Std W9" panose="020B0900000000000000" pitchFamily="34" charset="-120"/>
              </a:rPr>
              <a:t>詩篇</a:t>
            </a:r>
            <a:endParaRPr lang="en-US" altLang="en-US" smtClean="0">
              <a:latin typeface="華康黑體 Std W9" panose="020B0900000000000000" pitchFamily="34" charset="-120"/>
              <a:ea typeface="華康黑體 Std W9" panose="020B0900000000000000" pitchFamily="34" charset="-120"/>
            </a:endParaRPr>
          </a:p>
        </p:txBody>
      </p:sp>
      <p:sp>
        <p:nvSpPr>
          <p:cNvPr id="26627" name="Content Placeholder 2"/>
          <p:cNvSpPr>
            <a:spLocks noGrp="1"/>
          </p:cNvSpPr>
          <p:nvPr>
            <p:ph idx="1"/>
          </p:nvPr>
        </p:nvSpPr>
        <p:spPr>
          <a:xfrm>
            <a:off x="365125" y="1077913"/>
            <a:ext cx="8450263" cy="5130800"/>
          </a:xfrm>
        </p:spPr>
        <p:txBody>
          <a:bodyPr/>
          <a:lstStyle/>
          <a:p>
            <a:r>
              <a:rPr lang="en-US" altLang="en-US" sz="3600" smtClean="0">
                <a:latin typeface="華康黑體 Std W7" panose="020B0700000000000000" pitchFamily="34" charset="-120"/>
                <a:ea typeface="華康黑體 Std W7" panose="020B0700000000000000" pitchFamily="34" charset="-120"/>
              </a:rPr>
              <a:t>90:7  </a:t>
            </a:r>
            <a:r>
              <a:rPr lang="zh-TW" altLang="en-US" sz="3600" b="1" smtClean="0">
                <a:latin typeface="華康黑體 Std W7" panose="020B0700000000000000" pitchFamily="34" charset="-120"/>
                <a:ea typeface="華康黑體 Std W7" panose="020B0700000000000000" pitchFamily="34" charset="-120"/>
              </a:rPr>
              <a:t>我們因你的怒氣而消滅，因你的忿怒而驚惶。 </a:t>
            </a:r>
            <a:endParaRPr lang="en-US" altLang="en-US" sz="3600" b="1" smtClean="0">
              <a:latin typeface="華康黑體 Std W7" panose="020B0700000000000000" pitchFamily="34" charset="-120"/>
              <a:ea typeface="華康黑體 Std W7" panose="020B0700000000000000" pitchFamily="34" charset="-120"/>
            </a:endParaRPr>
          </a:p>
          <a:p>
            <a:pPr>
              <a:buFontTx/>
              <a:buNone/>
            </a:pPr>
            <a:endParaRPr lang="en-US" altLang="en-US" sz="3600" smtClean="0">
              <a:latin typeface="華康黑體 Std W7" panose="020B0700000000000000" pitchFamily="34" charset="-120"/>
              <a:ea typeface="華康黑體 Std W7" panose="020B0700000000000000" pitchFamily="34" charset="-120"/>
            </a:endParaRPr>
          </a:p>
          <a:p>
            <a:r>
              <a:rPr lang="en-US" altLang="en-US" sz="3600" smtClean="0">
                <a:latin typeface="華康黑體 Std W7" panose="020B0700000000000000" pitchFamily="34" charset="-120"/>
                <a:ea typeface="華康黑體 Std W7" panose="020B0700000000000000" pitchFamily="34" charset="-120"/>
              </a:rPr>
              <a:t>90:8  </a:t>
            </a:r>
            <a:r>
              <a:rPr lang="zh-TW" altLang="en-US" sz="3600" b="1" smtClean="0">
                <a:latin typeface="華康黑體 Std W7" panose="020B0700000000000000" pitchFamily="34" charset="-120"/>
                <a:ea typeface="華康黑體 Std W7" panose="020B0700000000000000" pitchFamily="34" charset="-120"/>
              </a:rPr>
              <a:t>你將我們的罪孽擺在你面前，將我們的隱惡擺在你面光之中。 </a:t>
            </a:r>
            <a:endParaRPr lang="en-US" altLang="en-US" sz="3600" b="1" smtClean="0">
              <a:latin typeface="華康黑體 Std W7" panose="020B0700000000000000" pitchFamily="34" charset="-120"/>
              <a:ea typeface="華康黑體 Std W7" panose="020B0700000000000000" pitchFamily="34" charset="-120"/>
            </a:endParaRPr>
          </a:p>
          <a:p>
            <a:endParaRPr lang="en-US" altLang="en-US" sz="3600" smtClean="0">
              <a:latin typeface="華康黑體 Std W7" panose="020B0700000000000000" pitchFamily="34" charset="-120"/>
              <a:ea typeface="華康黑體 Std W7" panose="020B0700000000000000" pitchFamily="34" charset="-120"/>
            </a:endParaRPr>
          </a:p>
          <a:p>
            <a:r>
              <a:rPr lang="en-US" altLang="en-US" sz="3600" smtClean="0">
                <a:latin typeface="華康黑體 Std W7" panose="020B0700000000000000" pitchFamily="34" charset="-120"/>
                <a:ea typeface="華康黑體 Std W7" panose="020B0700000000000000" pitchFamily="34" charset="-120"/>
              </a:rPr>
              <a:t>90:9  </a:t>
            </a:r>
            <a:r>
              <a:rPr lang="zh-TW" altLang="en-US" sz="3600" b="1" smtClean="0">
                <a:latin typeface="華康黑體 Std W7" panose="020B0700000000000000" pitchFamily="34" charset="-120"/>
                <a:ea typeface="華康黑體 Std W7" panose="020B0700000000000000" pitchFamily="34" charset="-120"/>
              </a:rPr>
              <a:t>我們經過的日子都在你震怒之下；我們度盡的年歲好像一聲歎息。 </a:t>
            </a:r>
            <a:endParaRPr lang="en-US" altLang="en-US" sz="3600" b="1" smtClean="0">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jesus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26013"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9420" name="Freeform 28"/>
          <p:cNvSpPr>
            <a:spLocks/>
          </p:cNvSpPr>
          <p:nvPr/>
        </p:nvSpPr>
        <p:spPr bwMode="auto">
          <a:xfrm>
            <a:off x="952500" y="4054475"/>
            <a:ext cx="1958975" cy="1466850"/>
          </a:xfrm>
          <a:custGeom>
            <a:avLst/>
            <a:gdLst>
              <a:gd name="T0" fmla="*/ 0 w 1234"/>
              <a:gd name="T1" fmla="*/ 2147483646 h 924"/>
              <a:gd name="T2" fmla="*/ 2147483646 w 1234"/>
              <a:gd name="T3" fmla="*/ 2147483646 h 924"/>
              <a:gd name="T4" fmla="*/ 2147483646 w 1234"/>
              <a:gd name="T5" fmla="*/ 2147483646 h 924"/>
              <a:gd name="T6" fmla="*/ 2147483646 w 1234"/>
              <a:gd name="T7" fmla="*/ 2147483646 h 924"/>
              <a:gd name="T8" fmla="*/ 2147483646 w 1234"/>
              <a:gd name="T9" fmla="*/ 0 h 924"/>
              <a:gd name="T10" fmla="*/ 2147483646 w 1234"/>
              <a:gd name="T11" fmla="*/ 2147483646 h 924"/>
              <a:gd name="T12" fmla="*/ 2147483646 w 1234"/>
              <a:gd name="T13" fmla="*/ 2147483646 h 924"/>
              <a:gd name="T14" fmla="*/ 2147483646 w 1234"/>
              <a:gd name="T15" fmla="*/ 2147483646 h 924"/>
              <a:gd name="T16" fmla="*/ 2147483646 w 1234"/>
              <a:gd name="T17" fmla="*/ 2147483646 h 924"/>
              <a:gd name="T18" fmla="*/ 2147483646 w 1234"/>
              <a:gd name="T19" fmla="*/ 2147483646 h 924"/>
              <a:gd name="T20" fmla="*/ 2147483646 w 1234"/>
              <a:gd name="T21" fmla="*/ 2147483646 h 924"/>
              <a:gd name="T22" fmla="*/ 2147483646 w 1234"/>
              <a:gd name="T23" fmla="*/ 2147483646 h 924"/>
              <a:gd name="T24" fmla="*/ 2147483646 w 1234"/>
              <a:gd name="T25" fmla="*/ 2147483646 h 924"/>
              <a:gd name="T26" fmla="*/ 2147483646 w 1234"/>
              <a:gd name="T27" fmla="*/ 2147483646 h 924"/>
              <a:gd name="T28" fmla="*/ 2147483646 w 1234"/>
              <a:gd name="T29" fmla="*/ 2147483646 h 924"/>
              <a:gd name="T30" fmla="*/ 2147483646 w 1234"/>
              <a:gd name="T31" fmla="*/ 2147483646 h 924"/>
              <a:gd name="T32" fmla="*/ 0 w 1234"/>
              <a:gd name="T33" fmla="*/ 2147483646 h 9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34" h="924">
                <a:moveTo>
                  <a:pt x="0" y="477"/>
                </a:moveTo>
                <a:lnTo>
                  <a:pt x="60" y="360"/>
                </a:lnTo>
                <a:lnTo>
                  <a:pt x="130" y="206"/>
                </a:lnTo>
                <a:lnTo>
                  <a:pt x="199" y="21"/>
                </a:lnTo>
                <a:lnTo>
                  <a:pt x="415" y="0"/>
                </a:lnTo>
                <a:lnTo>
                  <a:pt x="708" y="33"/>
                </a:lnTo>
                <a:lnTo>
                  <a:pt x="1030" y="134"/>
                </a:lnTo>
                <a:lnTo>
                  <a:pt x="1219" y="235"/>
                </a:lnTo>
                <a:lnTo>
                  <a:pt x="1234" y="357"/>
                </a:lnTo>
                <a:lnTo>
                  <a:pt x="1231" y="458"/>
                </a:lnTo>
                <a:lnTo>
                  <a:pt x="1044" y="924"/>
                </a:lnTo>
                <a:lnTo>
                  <a:pt x="670" y="811"/>
                </a:lnTo>
                <a:lnTo>
                  <a:pt x="336" y="753"/>
                </a:lnTo>
                <a:lnTo>
                  <a:pt x="144" y="602"/>
                </a:lnTo>
                <a:lnTo>
                  <a:pt x="149" y="600"/>
                </a:lnTo>
                <a:lnTo>
                  <a:pt x="36" y="535"/>
                </a:lnTo>
                <a:lnTo>
                  <a:pt x="0" y="477"/>
                </a:lnTo>
                <a:close/>
              </a:path>
            </a:pathLst>
          </a:custGeom>
          <a:solidFill>
            <a:srgbClr val="CC0000">
              <a:alpha val="3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0" name="AutoShape 8"/>
          <p:cNvSpPr>
            <a:spLocks noChangeArrowheads="1"/>
          </p:cNvSpPr>
          <p:nvPr/>
        </p:nvSpPr>
        <p:spPr bwMode="auto">
          <a:xfrm>
            <a:off x="2001838" y="3517900"/>
            <a:ext cx="811212" cy="387350"/>
          </a:xfrm>
          <a:prstGeom prst="wedgeRectCallout">
            <a:avLst>
              <a:gd name="adj1" fmla="val 57815"/>
              <a:gd name="adj2" fmla="val -102792"/>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400">
                <a:latin typeface="華康黑體 Std W7" panose="020B0700000000000000" pitchFamily="34" charset="-120"/>
                <a:ea typeface="華康黑體 Std W7" panose="020B0700000000000000" pitchFamily="34" charset="-120"/>
              </a:rPr>
              <a:t>哀嫩</a:t>
            </a:r>
          </a:p>
        </p:txBody>
      </p:sp>
      <p:sp>
        <p:nvSpPr>
          <p:cNvPr id="27653" name="Freeform 10"/>
          <p:cNvSpPr>
            <a:spLocks/>
          </p:cNvSpPr>
          <p:nvPr/>
        </p:nvSpPr>
        <p:spPr bwMode="auto">
          <a:xfrm>
            <a:off x="2843213" y="2457450"/>
            <a:ext cx="161925" cy="2352675"/>
          </a:xfrm>
          <a:custGeom>
            <a:avLst/>
            <a:gdLst>
              <a:gd name="T0" fmla="*/ 2147483646 w 102"/>
              <a:gd name="T1" fmla="*/ 0 h 1482"/>
              <a:gd name="T2" fmla="*/ 2147483646 w 102"/>
              <a:gd name="T3" fmla="*/ 2147483646 h 1482"/>
              <a:gd name="T4" fmla="*/ 2147483646 w 102"/>
              <a:gd name="T5" fmla="*/ 2147483646 h 1482"/>
              <a:gd name="T6" fmla="*/ 2147483646 w 102"/>
              <a:gd name="T7" fmla="*/ 2147483646 h 1482"/>
              <a:gd name="T8" fmla="*/ 2147483646 w 102"/>
              <a:gd name="T9" fmla="*/ 2147483646 h 1482"/>
              <a:gd name="T10" fmla="*/ 2147483646 w 102"/>
              <a:gd name="T11" fmla="*/ 2147483646 h 1482"/>
              <a:gd name="T12" fmla="*/ 2147483646 w 102"/>
              <a:gd name="T13" fmla="*/ 2147483646 h 1482"/>
              <a:gd name="T14" fmla="*/ 2147483646 w 102"/>
              <a:gd name="T15" fmla="*/ 2147483646 h 1482"/>
              <a:gd name="T16" fmla="*/ 2147483646 w 102"/>
              <a:gd name="T17" fmla="*/ 2147483646 h 1482"/>
              <a:gd name="T18" fmla="*/ 2147483646 w 102"/>
              <a:gd name="T19" fmla="*/ 2147483646 h 1482"/>
              <a:gd name="T20" fmla="*/ 2147483646 w 102"/>
              <a:gd name="T21" fmla="*/ 2147483646 h 1482"/>
              <a:gd name="T22" fmla="*/ 2147483646 w 102"/>
              <a:gd name="T23" fmla="*/ 2147483646 h 14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 h="1482">
                <a:moveTo>
                  <a:pt x="98" y="0"/>
                </a:moveTo>
                <a:cubicBezTo>
                  <a:pt x="91" y="27"/>
                  <a:pt x="85" y="56"/>
                  <a:pt x="82" y="87"/>
                </a:cubicBezTo>
                <a:cubicBezTo>
                  <a:pt x="79" y="118"/>
                  <a:pt x="78" y="159"/>
                  <a:pt x="79" y="191"/>
                </a:cubicBezTo>
                <a:cubicBezTo>
                  <a:pt x="80" y="224"/>
                  <a:pt x="84" y="257"/>
                  <a:pt x="88" y="284"/>
                </a:cubicBezTo>
                <a:cubicBezTo>
                  <a:pt x="92" y="312"/>
                  <a:pt x="102" y="327"/>
                  <a:pt x="101" y="356"/>
                </a:cubicBezTo>
                <a:cubicBezTo>
                  <a:pt x="100" y="385"/>
                  <a:pt x="84" y="434"/>
                  <a:pt x="79" y="459"/>
                </a:cubicBezTo>
                <a:cubicBezTo>
                  <a:pt x="74" y="484"/>
                  <a:pt x="70" y="477"/>
                  <a:pt x="68" y="504"/>
                </a:cubicBezTo>
                <a:cubicBezTo>
                  <a:pt x="66" y="531"/>
                  <a:pt x="66" y="576"/>
                  <a:pt x="68" y="624"/>
                </a:cubicBezTo>
                <a:cubicBezTo>
                  <a:pt x="70" y="672"/>
                  <a:pt x="89" y="720"/>
                  <a:pt x="79" y="790"/>
                </a:cubicBezTo>
                <a:cubicBezTo>
                  <a:pt x="69" y="860"/>
                  <a:pt x="16" y="971"/>
                  <a:pt x="8" y="1045"/>
                </a:cubicBezTo>
                <a:cubicBezTo>
                  <a:pt x="0" y="1119"/>
                  <a:pt x="27" y="1160"/>
                  <a:pt x="34" y="1233"/>
                </a:cubicBezTo>
                <a:cubicBezTo>
                  <a:pt x="41" y="1306"/>
                  <a:pt x="45" y="1441"/>
                  <a:pt x="47" y="1482"/>
                </a:cubicBezTo>
              </a:path>
            </a:pathLst>
          </a:custGeom>
          <a:noFill/>
          <a:ln w="28575" cmpd="sng">
            <a:solidFill>
              <a:srgbClr val="33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Freeform 11"/>
          <p:cNvSpPr>
            <a:spLocks/>
          </p:cNvSpPr>
          <p:nvPr/>
        </p:nvSpPr>
        <p:spPr bwMode="auto">
          <a:xfrm>
            <a:off x="2511425" y="4787900"/>
            <a:ext cx="519113" cy="1789113"/>
          </a:xfrm>
          <a:custGeom>
            <a:avLst/>
            <a:gdLst>
              <a:gd name="T0" fmla="*/ 2147483646 w 327"/>
              <a:gd name="T1" fmla="*/ 2147483646 h 1127"/>
              <a:gd name="T2" fmla="*/ 2147483646 w 327"/>
              <a:gd name="T3" fmla="*/ 2147483646 h 1127"/>
              <a:gd name="T4" fmla="*/ 2147483646 w 327"/>
              <a:gd name="T5" fmla="*/ 2147483646 h 1127"/>
              <a:gd name="T6" fmla="*/ 2147483646 w 327"/>
              <a:gd name="T7" fmla="*/ 2147483646 h 1127"/>
              <a:gd name="T8" fmla="*/ 2147483646 w 327"/>
              <a:gd name="T9" fmla="*/ 2147483646 h 1127"/>
              <a:gd name="T10" fmla="*/ 2147483646 w 327"/>
              <a:gd name="T11" fmla="*/ 2147483646 h 1127"/>
              <a:gd name="T12" fmla="*/ 2147483646 w 327"/>
              <a:gd name="T13" fmla="*/ 2147483646 h 1127"/>
              <a:gd name="T14" fmla="*/ 2147483646 w 327"/>
              <a:gd name="T15" fmla="*/ 2147483646 h 1127"/>
              <a:gd name="T16" fmla="*/ 2147483646 w 327"/>
              <a:gd name="T17" fmla="*/ 2147483646 h 1127"/>
              <a:gd name="T18" fmla="*/ 0 w 327"/>
              <a:gd name="T19" fmla="*/ 2147483646 h 1127"/>
              <a:gd name="T20" fmla="*/ 2147483646 w 327"/>
              <a:gd name="T21" fmla="*/ 2147483646 h 1127"/>
              <a:gd name="T22" fmla="*/ 2147483646 w 327"/>
              <a:gd name="T23" fmla="*/ 2147483646 h 1127"/>
              <a:gd name="T24" fmla="*/ 2147483646 w 327"/>
              <a:gd name="T25" fmla="*/ 2147483646 h 1127"/>
              <a:gd name="T26" fmla="*/ 2147483646 w 327"/>
              <a:gd name="T27" fmla="*/ 2147483646 h 1127"/>
              <a:gd name="T28" fmla="*/ 2147483646 w 327"/>
              <a:gd name="T29" fmla="*/ 2147483646 h 1127"/>
              <a:gd name="T30" fmla="*/ 2147483646 w 327"/>
              <a:gd name="T31" fmla="*/ 2147483646 h 1127"/>
              <a:gd name="T32" fmla="*/ 2147483646 w 327"/>
              <a:gd name="T33" fmla="*/ 2147483646 h 1127"/>
              <a:gd name="T34" fmla="*/ 2147483646 w 327"/>
              <a:gd name="T35" fmla="*/ 2147483646 h 1127"/>
              <a:gd name="T36" fmla="*/ 2147483646 w 327"/>
              <a:gd name="T37" fmla="*/ 2147483646 h 1127"/>
              <a:gd name="T38" fmla="*/ 2147483646 w 327"/>
              <a:gd name="T39" fmla="*/ 2147483646 h 1127"/>
              <a:gd name="T40" fmla="*/ 2147483646 w 327"/>
              <a:gd name="T41" fmla="*/ 2147483646 h 1127"/>
              <a:gd name="T42" fmla="*/ 2147483646 w 327"/>
              <a:gd name="T43" fmla="*/ 2147483646 h 1127"/>
              <a:gd name="T44" fmla="*/ 2147483646 w 327"/>
              <a:gd name="T45" fmla="*/ 2147483646 h 1127"/>
              <a:gd name="T46" fmla="*/ 2147483646 w 327"/>
              <a:gd name="T47" fmla="*/ 2147483646 h 1127"/>
              <a:gd name="T48" fmla="*/ 2147483646 w 327"/>
              <a:gd name="T49" fmla="*/ 2147483646 h 1127"/>
              <a:gd name="T50" fmla="*/ 2147483646 w 327"/>
              <a:gd name="T51" fmla="*/ 2147483646 h 1127"/>
              <a:gd name="T52" fmla="*/ 2147483646 w 327"/>
              <a:gd name="T53" fmla="*/ 2147483646 h 1127"/>
              <a:gd name="T54" fmla="*/ 2147483646 w 327"/>
              <a:gd name="T55" fmla="*/ 2147483646 h 1127"/>
              <a:gd name="T56" fmla="*/ 2147483646 w 327"/>
              <a:gd name="T57" fmla="*/ 2147483646 h 1127"/>
              <a:gd name="T58" fmla="*/ 2147483646 w 327"/>
              <a:gd name="T59" fmla="*/ 2147483646 h 1127"/>
              <a:gd name="T60" fmla="*/ 2147483646 w 327"/>
              <a:gd name="T61" fmla="*/ 2147483646 h 1127"/>
              <a:gd name="T62" fmla="*/ 2147483646 w 327"/>
              <a:gd name="T63" fmla="*/ 2147483646 h 1127"/>
              <a:gd name="T64" fmla="*/ 2147483646 w 327"/>
              <a:gd name="T65" fmla="*/ 0 h 1127"/>
              <a:gd name="T66" fmla="*/ 2147483646 w 327"/>
              <a:gd name="T67" fmla="*/ 2147483646 h 1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7" h="1127">
                <a:moveTo>
                  <a:pt x="164" y="20"/>
                </a:moveTo>
                <a:lnTo>
                  <a:pt x="100" y="189"/>
                </a:lnTo>
                <a:lnTo>
                  <a:pt x="71" y="253"/>
                </a:lnTo>
                <a:lnTo>
                  <a:pt x="80" y="324"/>
                </a:lnTo>
                <a:lnTo>
                  <a:pt x="48" y="394"/>
                </a:lnTo>
                <a:lnTo>
                  <a:pt x="64" y="468"/>
                </a:lnTo>
                <a:lnTo>
                  <a:pt x="32" y="564"/>
                </a:lnTo>
                <a:lnTo>
                  <a:pt x="44" y="709"/>
                </a:lnTo>
                <a:lnTo>
                  <a:pt x="10" y="826"/>
                </a:lnTo>
                <a:lnTo>
                  <a:pt x="0" y="871"/>
                </a:lnTo>
                <a:lnTo>
                  <a:pt x="45" y="1082"/>
                </a:lnTo>
                <a:lnTo>
                  <a:pt x="80" y="1127"/>
                </a:lnTo>
                <a:lnTo>
                  <a:pt x="162" y="1110"/>
                </a:lnTo>
                <a:lnTo>
                  <a:pt x="199" y="1069"/>
                </a:lnTo>
                <a:lnTo>
                  <a:pt x="221" y="1024"/>
                </a:lnTo>
                <a:lnTo>
                  <a:pt x="202" y="976"/>
                </a:lnTo>
                <a:lnTo>
                  <a:pt x="240" y="919"/>
                </a:lnTo>
                <a:lnTo>
                  <a:pt x="221" y="871"/>
                </a:lnTo>
                <a:lnTo>
                  <a:pt x="170" y="880"/>
                </a:lnTo>
                <a:lnTo>
                  <a:pt x="96" y="800"/>
                </a:lnTo>
                <a:lnTo>
                  <a:pt x="96" y="772"/>
                </a:lnTo>
                <a:lnTo>
                  <a:pt x="141" y="736"/>
                </a:lnTo>
                <a:lnTo>
                  <a:pt x="189" y="656"/>
                </a:lnTo>
                <a:lnTo>
                  <a:pt x="186" y="756"/>
                </a:lnTo>
                <a:lnTo>
                  <a:pt x="215" y="756"/>
                </a:lnTo>
                <a:lnTo>
                  <a:pt x="244" y="714"/>
                </a:lnTo>
                <a:lnTo>
                  <a:pt x="263" y="576"/>
                </a:lnTo>
                <a:lnTo>
                  <a:pt x="295" y="474"/>
                </a:lnTo>
                <a:lnTo>
                  <a:pt x="272" y="436"/>
                </a:lnTo>
                <a:lnTo>
                  <a:pt x="269" y="295"/>
                </a:lnTo>
                <a:lnTo>
                  <a:pt x="292" y="260"/>
                </a:lnTo>
                <a:lnTo>
                  <a:pt x="327" y="36"/>
                </a:lnTo>
                <a:lnTo>
                  <a:pt x="244" y="0"/>
                </a:lnTo>
                <a:lnTo>
                  <a:pt x="164" y="20"/>
                </a:lnTo>
                <a:close/>
              </a:path>
            </a:pathLst>
          </a:custGeom>
          <a:solidFill>
            <a:srgbClr val="33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5" name="Freeform 12"/>
          <p:cNvSpPr>
            <a:spLocks/>
          </p:cNvSpPr>
          <p:nvPr/>
        </p:nvSpPr>
        <p:spPr bwMode="auto">
          <a:xfrm>
            <a:off x="2863850" y="1985963"/>
            <a:ext cx="274638" cy="477837"/>
          </a:xfrm>
          <a:custGeom>
            <a:avLst/>
            <a:gdLst>
              <a:gd name="T0" fmla="*/ 2147483646 w 173"/>
              <a:gd name="T1" fmla="*/ 2147483646 h 301"/>
              <a:gd name="T2" fmla="*/ 0 w 173"/>
              <a:gd name="T3" fmla="*/ 2147483646 h 301"/>
              <a:gd name="T4" fmla="*/ 2147483646 w 173"/>
              <a:gd name="T5" fmla="*/ 2147483646 h 301"/>
              <a:gd name="T6" fmla="*/ 2147483646 w 173"/>
              <a:gd name="T7" fmla="*/ 2147483646 h 301"/>
              <a:gd name="T8" fmla="*/ 2147483646 w 173"/>
              <a:gd name="T9" fmla="*/ 2147483646 h 301"/>
              <a:gd name="T10" fmla="*/ 2147483646 w 173"/>
              <a:gd name="T11" fmla="*/ 2147483646 h 301"/>
              <a:gd name="T12" fmla="*/ 2147483646 w 173"/>
              <a:gd name="T13" fmla="*/ 2147483646 h 301"/>
              <a:gd name="T14" fmla="*/ 2147483646 w 173"/>
              <a:gd name="T15" fmla="*/ 2147483646 h 301"/>
              <a:gd name="T16" fmla="*/ 2147483646 w 173"/>
              <a:gd name="T17" fmla="*/ 0 h 301"/>
              <a:gd name="T18" fmla="*/ 2147483646 w 173"/>
              <a:gd name="T19" fmla="*/ 2147483646 h 3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 h="301">
                <a:moveTo>
                  <a:pt x="23" y="38"/>
                </a:moveTo>
                <a:lnTo>
                  <a:pt x="0" y="96"/>
                </a:lnTo>
                <a:lnTo>
                  <a:pt x="77" y="262"/>
                </a:lnTo>
                <a:lnTo>
                  <a:pt x="74" y="298"/>
                </a:lnTo>
                <a:lnTo>
                  <a:pt x="125" y="301"/>
                </a:lnTo>
                <a:lnTo>
                  <a:pt x="173" y="218"/>
                </a:lnTo>
                <a:lnTo>
                  <a:pt x="170" y="141"/>
                </a:lnTo>
                <a:lnTo>
                  <a:pt x="173" y="61"/>
                </a:lnTo>
                <a:lnTo>
                  <a:pt x="128" y="0"/>
                </a:lnTo>
                <a:lnTo>
                  <a:pt x="23" y="38"/>
                </a:lnTo>
                <a:close/>
              </a:path>
            </a:pathLst>
          </a:custGeom>
          <a:solidFill>
            <a:srgbClr val="33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0" name="Oval 18"/>
          <p:cNvSpPr>
            <a:spLocks noChangeArrowheads="1"/>
          </p:cNvSpPr>
          <p:nvPr/>
        </p:nvSpPr>
        <p:spPr bwMode="auto">
          <a:xfrm>
            <a:off x="2852738" y="3287713"/>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9413" name="AutoShape 21"/>
          <p:cNvSpPr>
            <a:spLocks noChangeArrowheads="1"/>
          </p:cNvSpPr>
          <p:nvPr/>
        </p:nvSpPr>
        <p:spPr bwMode="auto">
          <a:xfrm>
            <a:off x="1792288" y="2986088"/>
            <a:ext cx="908050" cy="369887"/>
          </a:xfrm>
          <a:prstGeom prst="wedgeRectCallout">
            <a:avLst>
              <a:gd name="adj1" fmla="val 74218"/>
              <a:gd name="adj2" fmla="val 3274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400">
                <a:latin typeface="華康黑體 Std W7" panose="020B0700000000000000" pitchFamily="34" charset="-120"/>
                <a:ea typeface="華康黑體 Std W7" panose="020B0700000000000000" pitchFamily="34" charset="-120"/>
              </a:rPr>
              <a:t>撒冷</a:t>
            </a:r>
          </a:p>
        </p:txBody>
      </p:sp>
      <p:sp>
        <p:nvSpPr>
          <p:cNvPr id="59414" name="Oval 22"/>
          <p:cNvSpPr>
            <a:spLocks noChangeArrowheads="1"/>
          </p:cNvSpPr>
          <p:nvPr/>
        </p:nvSpPr>
        <p:spPr bwMode="auto">
          <a:xfrm>
            <a:off x="2852738" y="3213100"/>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9415" name="Rectangle 23"/>
          <p:cNvSpPr>
            <a:spLocks noChangeArrowheads="1"/>
          </p:cNvSpPr>
          <p:nvPr/>
        </p:nvSpPr>
        <p:spPr bwMode="auto">
          <a:xfrm>
            <a:off x="5068888" y="263525"/>
            <a:ext cx="3949700"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這事以後，耶穌和門徒到了猶太地，在那裏居住，施洗。</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約翰在靠近撒冷的哀嫩也施洗；因為那裏水多，眾人都去受洗。（那時約翰還沒有下在監裏。）</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約翰的門徒和一個猶太人辯論潔淨的禮，就來見約翰，說：「拉比，從前同你在約但河外、你所見證的那位，現在施洗，眾人都往他那裏去了。」</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3:22-26)</a:t>
            </a:r>
            <a:r>
              <a:rPr lang="en-US" altLang="zh-TW" sz="2800">
                <a:latin typeface="華康黑體 Std W7" panose="020B0700000000000000" pitchFamily="34" charset="-120"/>
                <a:ea typeface="華康黑體 Std W7" panose="020B0700000000000000" pitchFamily="34" charset="-120"/>
              </a:rPr>
              <a:t>	</a:t>
            </a:r>
            <a:endParaRPr lang="zh-TW" altLang="en-US" sz="2800">
              <a:latin typeface="華康黑體 Std W7" panose="020B0700000000000000" pitchFamily="34" charset="-120"/>
              <a:ea typeface="華康黑體 Std W7" panose="020B0700000000000000" pitchFamily="34" charset="-120"/>
            </a:endParaRPr>
          </a:p>
        </p:txBody>
      </p:sp>
      <p:sp>
        <p:nvSpPr>
          <p:cNvPr id="27660" name="Oval 25"/>
          <p:cNvSpPr>
            <a:spLocks noChangeArrowheads="1"/>
          </p:cNvSpPr>
          <p:nvPr/>
        </p:nvSpPr>
        <p:spPr bwMode="auto">
          <a:xfrm>
            <a:off x="2224088" y="4746625"/>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7661" name="AutoShape 26"/>
          <p:cNvSpPr>
            <a:spLocks noChangeArrowheads="1"/>
          </p:cNvSpPr>
          <p:nvPr/>
        </p:nvSpPr>
        <p:spPr bwMode="auto">
          <a:xfrm>
            <a:off x="590550" y="4603750"/>
            <a:ext cx="1411288" cy="349250"/>
          </a:xfrm>
          <a:prstGeom prst="wedgeRectCallout">
            <a:avLst>
              <a:gd name="adj1" fmla="val 73333"/>
              <a:gd name="adj2" fmla="val 9898"/>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400">
                <a:latin typeface="華康黑體 Std W7" panose="020B0700000000000000" pitchFamily="34" charset="-120"/>
                <a:ea typeface="華康黑體 Std W7" panose="020B0700000000000000" pitchFamily="34" charset="-120"/>
              </a:rPr>
              <a:t>耶路撒冷</a:t>
            </a:r>
          </a:p>
        </p:txBody>
      </p:sp>
      <p:sp>
        <p:nvSpPr>
          <p:cNvPr id="59419" name="Text Box 27"/>
          <p:cNvSpPr txBox="1">
            <a:spLocks noChangeArrowheads="1"/>
          </p:cNvSpPr>
          <p:nvPr/>
        </p:nvSpPr>
        <p:spPr bwMode="auto">
          <a:xfrm>
            <a:off x="1760538" y="4876800"/>
            <a:ext cx="800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zh-TW" altLang="en-US" sz="2400" dirty="0" smtClean="0">
                <a:solidFill>
                  <a:schemeClr val="bg1"/>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rPr>
              <a:t>猶太</a:t>
            </a:r>
          </a:p>
        </p:txBody>
      </p:sp>
      <p:sp>
        <p:nvSpPr>
          <p:cNvPr id="59421" name="Oval 29"/>
          <p:cNvSpPr>
            <a:spLocks noChangeArrowheads="1"/>
          </p:cNvSpPr>
          <p:nvPr/>
        </p:nvSpPr>
        <p:spPr bwMode="auto">
          <a:xfrm>
            <a:off x="2743200" y="4306888"/>
            <a:ext cx="328613" cy="474662"/>
          </a:xfrm>
          <a:prstGeom prst="ellipse">
            <a:avLst/>
          </a:prstGeom>
          <a:solidFill>
            <a:srgbClr val="FFFFFF">
              <a:alpha val="50195"/>
            </a:srgbClr>
          </a:solidFill>
          <a:ln w="28575">
            <a:solidFill>
              <a:schemeClr val="tx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4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4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4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4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9415">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4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4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4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4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94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P spid="59410" grpId="0" animBg="1"/>
      <p:bldP spid="59413" grpId="0" animBg="1"/>
      <p:bldP spid="59414" grpId="0" animBg="1"/>
      <p:bldP spid="59419" grpId="0"/>
      <p:bldP spid="594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1-JOHN-PREACH-HAND-OUT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990600"/>
            <a:ext cx="4362450" cy="4876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2470" name="Rectangle 6"/>
          <p:cNvSpPr>
            <a:spLocks noChangeArrowheads="1"/>
          </p:cNvSpPr>
          <p:nvPr/>
        </p:nvSpPr>
        <p:spPr bwMode="auto">
          <a:xfrm>
            <a:off x="4718050" y="1104900"/>
            <a:ext cx="4133850" cy="455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約翰說：「若不是從天上賜的，人就不能得甚麼。</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我曾說：</a:t>
            </a:r>
            <a:r>
              <a:rPr lang="en-US" altLang="zh-TW" sz="2800">
                <a:latin typeface="華康黑體 Std W7" panose="020B0700000000000000" pitchFamily="34" charset="-120"/>
                <a:ea typeface="華康黑體 Std W7" panose="020B0700000000000000" pitchFamily="34" charset="-120"/>
              </a:rPr>
              <a:t>『</a:t>
            </a:r>
            <a:r>
              <a:rPr lang="zh-TW" altLang="en-US" sz="2800">
                <a:latin typeface="華康黑體 Std W7" panose="020B0700000000000000" pitchFamily="34" charset="-120"/>
                <a:ea typeface="華康黑體 Std W7" panose="020B0700000000000000" pitchFamily="34" charset="-120"/>
              </a:rPr>
              <a:t>我不是基督，是奉差遣在他前面的</a:t>
            </a:r>
            <a:r>
              <a:rPr lang="en-US" altLang="zh-TW" sz="2800">
                <a:latin typeface="華康黑體 Std W7" panose="020B0700000000000000" pitchFamily="34" charset="-120"/>
                <a:ea typeface="華康黑體 Std W7" panose="020B0700000000000000" pitchFamily="34" charset="-120"/>
              </a:rPr>
              <a:t>』</a:t>
            </a:r>
            <a:r>
              <a:rPr lang="zh-TW" altLang="en-US" sz="2800">
                <a:latin typeface="華康黑體 Std W7" panose="020B0700000000000000" pitchFamily="34" charset="-120"/>
                <a:ea typeface="華康黑體 Std W7" panose="020B0700000000000000" pitchFamily="34" charset="-120"/>
              </a:rPr>
              <a:t>，你們自己可以給我作見證。</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娶新婦的就是新郎；新郎的朋友站著，聽見新郎的聲音就甚喜樂。故此，我這喜樂滿足了。</a:t>
            </a:r>
            <a:r>
              <a:rPr lang="zh-TW" altLang="en-US" sz="2800">
                <a:solidFill>
                  <a:srgbClr val="FF0000"/>
                </a:solidFill>
                <a:latin typeface="華康黑體 Std W7" panose="020B0700000000000000" pitchFamily="34" charset="-120"/>
                <a:ea typeface="華康黑體 Std W7" panose="020B0700000000000000" pitchFamily="34" charset="-120"/>
              </a:rPr>
              <a:t>他必興旺，我必衰微。</a:t>
            </a:r>
            <a:r>
              <a:rPr lang="zh-TW" altLang="en-US" sz="2800">
                <a:latin typeface="華康黑體 Std W7" panose="020B0700000000000000" pitchFamily="34" charset="-120"/>
                <a:ea typeface="華康黑體 Std W7" panose="020B0700000000000000" pitchFamily="34" charset="-120"/>
              </a:rPr>
              <a:t>」</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3:27-30)</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JOHN-PREACH-HAND-OUT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1123950"/>
            <a:ext cx="4362450" cy="4876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4515" name="Rectangle 3"/>
          <p:cNvSpPr>
            <a:spLocks noChangeArrowheads="1"/>
          </p:cNvSpPr>
          <p:nvPr/>
        </p:nvSpPr>
        <p:spPr bwMode="auto">
          <a:xfrm>
            <a:off x="4498975" y="339725"/>
            <a:ext cx="4562475"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從天上來的是在萬有之上；從地上來的是屬乎地，他所說的也是屬乎地。從天上來的是在萬有之上。他將所見所聞的見證出來，只是沒有人領受他的見證。那領受他見證的，就印上印，證明神是真的。神所差來的就說神的話，因為神賜聖靈給他是沒有限量的。父愛子，已將萬有交在他手裏。信子的人有永生；不信子的人得不著永生，神的震怒常在他身上。」</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3:31-36)</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esus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26013"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9" name="Freeform 3"/>
          <p:cNvSpPr>
            <a:spLocks/>
          </p:cNvSpPr>
          <p:nvPr/>
        </p:nvSpPr>
        <p:spPr bwMode="auto">
          <a:xfrm>
            <a:off x="2060575" y="1333500"/>
            <a:ext cx="1020763" cy="1530350"/>
          </a:xfrm>
          <a:custGeom>
            <a:avLst/>
            <a:gdLst>
              <a:gd name="T0" fmla="*/ 0 w 643"/>
              <a:gd name="T1" fmla="*/ 2147483646 h 964"/>
              <a:gd name="T2" fmla="*/ 2147483646 w 643"/>
              <a:gd name="T3" fmla="*/ 2147483646 h 964"/>
              <a:gd name="T4" fmla="*/ 2147483646 w 643"/>
              <a:gd name="T5" fmla="*/ 2147483646 h 964"/>
              <a:gd name="T6" fmla="*/ 2147483646 w 643"/>
              <a:gd name="T7" fmla="*/ 2147483646 h 964"/>
              <a:gd name="T8" fmla="*/ 2147483646 w 643"/>
              <a:gd name="T9" fmla="*/ 2147483646 h 964"/>
              <a:gd name="T10" fmla="*/ 2147483646 w 643"/>
              <a:gd name="T11" fmla="*/ 2147483646 h 964"/>
              <a:gd name="T12" fmla="*/ 2147483646 w 643"/>
              <a:gd name="T13" fmla="*/ 2147483646 h 964"/>
              <a:gd name="T14" fmla="*/ 2147483646 w 643"/>
              <a:gd name="T15" fmla="*/ 2147483646 h 964"/>
              <a:gd name="T16" fmla="*/ 2147483646 w 643"/>
              <a:gd name="T17" fmla="*/ 0 h 964"/>
              <a:gd name="T18" fmla="*/ 2147483646 w 643"/>
              <a:gd name="T19" fmla="*/ 2147483646 h 964"/>
              <a:gd name="T20" fmla="*/ 2147483646 w 643"/>
              <a:gd name="T21" fmla="*/ 2147483646 h 964"/>
              <a:gd name="T22" fmla="*/ 2147483646 w 643"/>
              <a:gd name="T23" fmla="*/ 2147483646 h 964"/>
              <a:gd name="T24" fmla="*/ 2147483646 w 643"/>
              <a:gd name="T25" fmla="*/ 2147483646 h 964"/>
              <a:gd name="T26" fmla="*/ 2147483646 w 643"/>
              <a:gd name="T27" fmla="*/ 2147483646 h 964"/>
              <a:gd name="T28" fmla="*/ 2147483646 w 643"/>
              <a:gd name="T29" fmla="*/ 2147483646 h 964"/>
              <a:gd name="T30" fmla="*/ 2147483646 w 643"/>
              <a:gd name="T31" fmla="*/ 2147483646 h 964"/>
              <a:gd name="T32" fmla="*/ 2147483646 w 643"/>
              <a:gd name="T33" fmla="*/ 2147483646 h 964"/>
              <a:gd name="T34" fmla="*/ 2147483646 w 643"/>
              <a:gd name="T35" fmla="*/ 2147483646 h 964"/>
              <a:gd name="T36" fmla="*/ 2147483646 w 643"/>
              <a:gd name="T37" fmla="*/ 2147483646 h 964"/>
              <a:gd name="T38" fmla="*/ 2147483646 w 643"/>
              <a:gd name="T39" fmla="*/ 2147483646 h 964"/>
              <a:gd name="T40" fmla="*/ 2147483646 w 643"/>
              <a:gd name="T41" fmla="*/ 2147483646 h 964"/>
              <a:gd name="T42" fmla="*/ 2147483646 w 643"/>
              <a:gd name="T43" fmla="*/ 2147483646 h 964"/>
              <a:gd name="T44" fmla="*/ 2147483646 w 643"/>
              <a:gd name="T45" fmla="*/ 2147483646 h 964"/>
              <a:gd name="T46" fmla="*/ 2147483646 w 643"/>
              <a:gd name="T47" fmla="*/ 2147483646 h 964"/>
              <a:gd name="T48" fmla="*/ 2147483646 w 643"/>
              <a:gd name="T49" fmla="*/ 2147483646 h 964"/>
              <a:gd name="T50" fmla="*/ 2147483646 w 643"/>
              <a:gd name="T51" fmla="*/ 2147483646 h 964"/>
              <a:gd name="T52" fmla="*/ 2147483646 w 643"/>
              <a:gd name="T53" fmla="*/ 2147483646 h 964"/>
              <a:gd name="T54" fmla="*/ 2147483646 w 643"/>
              <a:gd name="T55" fmla="*/ 2147483646 h 964"/>
              <a:gd name="T56" fmla="*/ 2147483646 w 643"/>
              <a:gd name="T57" fmla="*/ 2147483646 h 964"/>
              <a:gd name="T58" fmla="*/ 0 w 643"/>
              <a:gd name="T59" fmla="*/ 2147483646 h 9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43" h="964">
                <a:moveTo>
                  <a:pt x="0" y="654"/>
                </a:moveTo>
                <a:lnTo>
                  <a:pt x="58" y="602"/>
                </a:lnTo>
                <a:lnTo>
                  <a:pt x="26" y="538"/>
                </a:lnTo>
                <a:lnTo>
                  <a:pt x="103" y="468"/>
                </a:lnTo>
                <a:lnTo>
                  <a:pt x="147" y="293"/>
                </a:lnTo>
                <a:lnTo>
                  <a:pt x="254" y="221"/>
                </a:lnTo>
                <a:lnTo>
                  <a:pt x="292" y="146"/>
                </a:lnTo>
                <a:lnTo>
                  <a:pt x="314" y="61"/>
                </a:lnTo>
                <a:lnTo>
                  <a:pt x="405" y="0"/>
                </a:lnTo>
                <a:lnTo>
                  <a:pt x="486" y="22"/>
                </a:lnTo>
                <a:lnTo>
                  <a:pt x="573" y="94"/>
                </a:lnTo>
                <a:lnTo>
                  <a:pt x="643" y="187"/>
                </a:lnTo>
                <a:lnTo>
                  <a:pt x="621" y="416"/>
                </a:lnTo>
                <a:lnTo>
                  <a:pt x="525" y="448"/>
                </a:lnTo>
                <a:lnTo>
                  <a:pt x="506" y="511"/>
                </a:lnTo>
                <a:lnTo>
                  <a:pt x="544" y="593"/>
                </a:lnTo>
                <a:lnTo>
                  <a:pt x="583" y="677"/>
                </a:lnTo>
                <a:lnTo>
                  <a:pt x="552" y="768"/>
                </a:lnTo>
                <a:lnTo>
                  <a:pt x="561" y="854"/>
                </a:lnTo>
                <a:lnTo>
                  <a:pt x="550" y="892"/>
                </a:lnTo>
                <a:lnTo>
                  <a:pt x="530" y="936"/>
                </a:lnTo>
                <a:lnTo>
                  <a:pt x="499" y="964"/>
                </a:lnTo>
                <a:lnTo>
                  <a:pt x="446" y="958"/>
                </a:lnTo>
                <a:lnTo>
                  <a:pt x="378" y="886"/>
                </a:lnTo>
                <a:lnTo>
                  <a:pt x="314" y="925"/>
                </a:lnTo>
                <a:lnTo>
                  <a:pt x="280" y="893"/>
                </a:lnTo>
                <a:lnTo>
                  <a:pt x="250" y="777"/>
                </a:lnTo>
                <a:lnTo>
                  <a:pt x="220" y="754"/>
                </a:lnTo>
                <a:lnTo>
                  <a:pt x="108" y="742"/>
                </a:lnTo>
                <a:lnTo>
                  <a:pt x="0" y="654"/>
                </a:lnTo>
                <a:close/>
              </a:path>
            </a:pathLst>
          </a:custGeom>
          <a:solidFill>
            <a:srgbClr val="9966FF">
              <a:alpha val="50195"/>
            </a:srgbClr>
          </a:solidFill>
          <a:ln w="9525"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 name="Rectangle 4"/>
          <p:cNvSpPr>
            <a:spLocks noChangeArrowheads="1"/>
          </p:cNvSpPr>
          <p:nvPr/>
        </p:nvSpPr>
        <p:spPr bwMode="auto">
          <a:xfrm>
            <a:off x="2478088" y="1639888"/>
            <a:ext cx="441325" cy="1016000"/>
          </a:xfrm>
          <a:prstGeom prst="rect">
            <a:avLst/>
          </a:prstGeom>
          <a:noFill/>
          <a:ln>
            <a:noFill/>
          </a:ln>
          <a:effectLst/>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kumimoji="1" lang="zh-TW" altLang="en-US" sz="2000" dirty="0" smtClean="0">
                <a:solidFill>
                  <a:schemeClr val="bg1"/>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加</a:t>
            </a:r>
          </a:p>
          <a:p>
            <a:pPr algn="ctr" eaLnBrk="1" hangingPunct="1">
              <a:spcBef>
                <a:spcPct val="0"/>
              </a:spcBef>
              <a:buFontTx/>
              <a:buNone/>
              <a:defRPr/>
            </a:pPr>
            <a:r>
              <a:rPr kumimoji="1" lang="zh-TW" altLang="en-US" sz="2000" dirty="0" smtClean="0">
                <a:solidFill>
                  <a:schemeClr val="bg1"/>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利</a:t>
            </a:r>
          </a:p>
          <a:p>
            <a:pPr algn="ctr" eaLnBrk="1" hangingPunct="1">
              <a:spcBef>
                <a:spcPct val="0"/>
              </a:spcBef>
              <a:buFontTx/>
              <a:buNone/>
              <a:defRPr/>
            </a:pPr>
            <a:r>
              <a:rPr kumimoji="1" lang="zh-TW" altLang="en-US" sz="2000" dirty="0" smtClean="0">
                <a:solidFill>
                  <a:schemeClr val="bg1"/>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利</a:t>
            </a:r>
          </a:p>
        </p:txBody>
      </p:sp>
      <p:sp>
        <p:nvSpPr>
          <p:cNvPr id="4101" name="Oval 5"/>
          <p:cNvSpPr>
            <a:spLocks noChangeArrowheads="1"/>
          </p:cNvSpPr>
          <p:nvPr/>
        </p:nvSpPr>
        <p:spPr bwMode="auto">
          <a:xfrm>
            <a:off x="2370138" y="2425700"/>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102" name="AutoShape 6"/>
          <p:cNvSpPr>
            <a:spLocks noChangeArrowheads="1"/>
          </p:cNvSpPr>
          <p:nvPr/>
        </p:nvSpPr>
        <p:spPr bwMode="auto">
          <a:xfrm>
            <a:off x="1282700" y="2627313"/>
            <a:ext cx="1035050" cy="361950"/>
          </a:xfrm>
          <a:prstGeom prst="wedgeRectCallout">
            <a:avLst>
              <a:gd name="adj1" fmla="val 57495"/>
              <a:gd name="adj2" fmla="val -9213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拿撒勒</a:t>
            </a:r>
          </a:p>
        </p:txBody>
      </p:sp>
      <p:sp>
        <p:nvSpPr>
          <p:cNvPr id="43015" name="Oval 7"/>
          <p:cNvSpPr>
            <a:spLocks noChangeArrowheads="1"/>
          </p:cNvSpPr>
          <p:nvPr/>
        </p:nvSpPr>
        <p:spPr bwMode="auto">
          <a:xfrm>
            <a:off x="2454275" y="2087563"/>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104" name="Oval 8"/>
          <p:cNvSpPr>
            <a:spLocks noChangeArrowheads="1"/>
          </p:cNvSpPr>
          <p:nvPr/>
        </p:nvSpPr>
        <p:spPr bwMode="auto">
          <a:xfrm>
            <a:off x="3068638" y="1935163"/>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3017" name="AutoShape 9"/>
          <p:cNvSpPr>
            <a:spLocks noChangeArrowheads="1"/>
          </p:cNvSpPr>
          <p:nvPr/>
        </p:nvSpPr>
        <p:spPr bwMode="auto">
          <a:xfrm>
            <a:off x="1463675" y="1835150"/>
            <a:ext cx="758825" cy="328613"/>
          </a:xfrm>
          <a:prstGeom prst="wedgeRectCallout">
            <a:avLst>
              <a:gd name="adj1" fmla="val 79690"/>
              <a:gd name="adj2" fmla="val 3731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迦拿</a:t>
            </a:r>
          </a:p>
        </p:txBody>
      </p:sp>
      <p:sp>
        <p:nvSpPr>
          <p:cNvPr id="4106" name="AutoShape 10"/>
          <p:cNvSpPr>
            <a:spLocks noChangeArrowheads="1"/>
          </p:cNvSpPr>
          <p:nvPr/>
        </p:nvSpPr>
        <p:spPr bwMode="auto">
          <a:xfrm>
            <a:off x="3367088" y="1709738"/>
            <a:ext cx="1022350" cy="392112"/>
          </a:xfrm>
          <a:prstGeom prst="wedgeRectCallout">
            <a:avLst>
              <a:gd name="adj1" fmla="val -69486"/>
              <a:gd name="adj2" fmla="val 1801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伯賽大</a:t>
            </a:r>
          </a:p>
        </p:txBody>
      </p:sp>
      <p:sp>
        <p:nvSpPr>
          <p:cNvPr id="4107" name="Freeform 11"/>
          <p:cNvSpPr>
            <a:spLocks/>
          </p:cNvSpPr>
          <p:nvPr/>
        </p:nvSpPr>
        <p:spPr bwMode="auto">
          <a:xfrm>
            <a:off x="2843213" y="2457450"/>
            <a:ext cx="161925" cy="2352675"/>
          </a:xfrm>
          <a:custGeom>
            <a:avLst/>
            <a:gdLst>
              <a:gd name="T0" fmla="*/ 2147483646 w 102"/>
              <a:gd name="T1" fmla="*/ 0 h 1482"/>
              <a:gd name="T2" fmla="*/ 2147483646 w 102"/>
              <a:gd name="T3" fmla="*/ 2147483646 h 1482"/>
              <a:gd name="T4" fmla="*/ 2147483646 w 102"/>
              <a:gd name="T5" fmla="*/ 2147483646 h 1482"/>
              <a:gd name="T6" fmla="*/ 2147483646 w 102"/>
              <a:gd name="T7" fmla="*/ 2147483646 h 1482"/>
              <a:gd name="T8" fmla="*/ 2147483646 w 102"/>
              <a:gd name="T9" fmla="*/ 2147483646 h 1482"/>
              <a:gd name="T10" fmla="*/ 2147483646 w 102"/>
              <a:gd name="T11" fmla="*/ 2147483646 h 1482"/>
              <a:gd name="T12" fmla="*/ 2147483646 w 102"/>
              <a:gd name="T13" fmla="*/ 2147483646 h 1482"/>
              <a:gd name="T14" fmla="*/ 2147483646 w 102"/>
              <a:gd name="T15" fmla="*/ 2147483646 h 1482"/>
              <a:gd name="T16" fmla="*/ 2147483646 w 102"/>
              <a:gd name="T17" fmla="*/ 2147483646 h 1482"/>
              <a:gd name="T18" fmla="*/ 2147483646 w 102"/>
              <a:gd name="T19" fmla="*/ 2147483646 h 1482"/>
              <a:gd name="T20" fmla="*/ 2147483646 w 102"/>
              <a:gd name="T21" fmla="*/ 2147483646 h 1482"/>
              <a:gd name="T22" fmla="*/ 2147483646 w 102"/>
              <a:gd name="T23" fmla="*/ 2147483646 h 14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 h="1482">
                <a:moveTo>
                  <a:pt x="98" y="0"/>
                </a:moveTo>
                <a:cubicBezTo>
                  <a:pt x="91" y="27"/>
                  <a:pt x="85" y="56"/>
                  <a:pt x="82" y="87"/>
                </a:cubicBezTo>
                <a:cubicBezTo>
                  <a:pt x="79" y="118"/>
                  <a:pt x="78" y="159"/>
                  <a:pt x="79" y="191"/>
                </a:cubicBezTo>
                <a:cubicBezTo>
                  <a:pt x="80" y="224"/>
                  <a:pt x="84" y="257"/>
                  <a:pt x="88" y="284"/>
                </a:cubicBezTo>
                <a:cubicBezTo>
                  <a:pt x="92" y="312"/>
                  <a:pt x="102" y="327"/>
                  <a:pt x="101" y="356"/>
                </a:cubicBezTo>
                <a:cubicBezTo>
                  <a:pt x="100" y="385"/>
                  <a:pt x="84" y="434"/>
                  <a:pt x="79" y="459"/>
                </a:cubicBezTo>
                <a:cubicBezTo>
                  <a:pt x="74" y="484"/>
                  <a:pt x="70" y="477"/>
                  <a:pt x="68" y="504"/>
                </a:cubicBezTo>
                <a:cubicBezTo>
                  <a:pt x="66" y="531"/>
                  <a:pt x="66" y="576"/>
                  <a:pt x="68" y="624"/>
                </a:cubicBezTo>
                <a:cubicBezTo>
                  <a:pt x="70" y="672"/>
                  <a:pt x="89" y="720"/>
                  <a:pt x="79" y="790"/>
                </a:cubicBezTo>
                <a:cubicBezTo>
                  <a:pt x="69" y="860"/>
                  <a:pt x="16" y="971"/>
                  <a:pt x="8" y="1045"/>
                </a:cubicBezTo>
                <a:cubicBezTo>
                  <a:pt x="0" y="1119"/>
                  <a:pt x="27" y="1160"/>
                  <a:pt x="34" y="1233"/>
                </a:cubicBezTo>
                <a:cubicBezTo>
                  <a:pt x="41" y="1306"/>
                  <a:pt x="45" y="1441"/>
                  <a:pt x="47" y="1482"/>
                </a:cubicBezTo>
              </a:path>
            </a:pathLst>
          </a:custGeom>
          <a:noFill/>
          <a:ln w="28575" cmpd="sng">
            <a:solidFill>
              <a:srgbClr val="33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8" name="Freeform 12"/>
          <p:cNvSpPr>
            <a:spLocks/>
          </p:cNvSpPr>
          <p:nvPr/>
        </p:nvSpPr>
        <p:spPr bwMode="auto">
          <a:xfrm>
            <a:off x="2511425" y="4787900"/>
            <a:ext cx="519113" cy="1789113"/>
          </a:xfrm>
          <a:custGeom>
            <a:avLst/>
            <a:gdLst>
              <a:gd name="T0" fmla="*/ 2147483646 w 327"/>
              <a:gd name="T1" fmla="*/ 2147483646 h 1127"/>
              <a:gd name="T2" fmla="*/ 2147483646 w 327"/>
              <a:gd name="T3" fmla="*/ 2147483646 h 1127"/>
              <a:gd name="T4" fmla="*/ 2147483646 w 327"/>
              <a:gd name="T5" fmla="*/ 2147483646 h 1127"/>
              <a:gd name="T6" fmla="*/ 2147483646 w 327"/>
              <a:gd name="T7" fmla="*/ 2147483646 h 1127"/>
              <a:gd name="T8" fmla="*/ 2147483646 w 327"/>
              <a:gd name="T9" fmla="*/ 2147483646 h 1127"/>
              <a:gd name="T10" fmla="*/ 2147483646 w 327"/>
              <a:gd name="T11" fmla="*/ 2147483646 h 1127"/>
              <a:gd name="T12" fmla="*/ 2147483646 w 327"/>
              <a:gd name="T13" fmla="*/ 2147483646 h 1127"/>
              <a:gd name="T14" fmla="*/ 2147483646 w 327"/>
              <a:gd name="T15" fmla="*/ 2147483646 h 1127"/>
              <a:gd name="T16" fmla="*/ 2147483646 w 327"/>
              <a:gd name="T17" fmla="*/ 2147483646 h 1127"/>
              <a:gd name="T18" fmla="*/ 0 w 327"/>
              <a:gd name="T19" fmla="*/ 2147483646 h 1127"/>
              <a:gd name="T20" fmla="*/ 2147483646 w 327"/>
              <a:gd name="T21" fmla="*/ 2147483646 h 1127"/>
              <a:gd name="T22" fmla="*/ 2147483646 w 327"/>
              <a:gd name="T23" fmla="*/ 2147483646 h 1127"/>
              <a:gd name="T24" fmla="*/ 2147483646 w 327"/>
              <a:gd name="T25" fmla="*/ 2147483646 h 1127"/>
              <a:gd name="T26" fmla="*/ 2147483646 w 327"/>
              <a:gd name="T27" fmla="*/ 2147483646 h 1127"/>
              <a:gd name="T28" fmla="*/ 2147483646 w 327"/>
              <a:gd name="T29" fmla="*/ 2147483646 h 1127"/>
              <a:gd name="T30" fmla="*/ 2147483646 w 327"/>
              <a:gd name="T31" fmla="*/ 2147483646 h 1127"/>
              <a:gd name="T32" fmla="*/ 2147483646 w 327"/>
              <a:gd name="T33" fmla="*/ 2147483646 h 1127"/>
              <a:gd name="T34" fmla="*/ 2147483646 w 327"/>
              <a:gd name="T35" fmla="*/ 2147483646 h 1127"/>
              <a:gd name="T36" fmla="*/ 2147483646 w 327"/>
              <a:gd name="T37" fmla="*/ 2147483646 h 1127"/>
              <a:gd name="T38" fmla="*/ 2147483646 w 327"/>
              <a:gd name="T39" fmla="*/ 2147483646 h 1127"/>
              <a:gd name="T40" fmla="*/ 2147483646 w 327"/>
              <a:gd name="T41" fmla="*/ 2147483646 h 1127"/>
              <a:gd name="T42" fmla="*/ 2147483646 w 327"/>
              <a:gd name="T43" fmla="*/ 2147483646 h 1127"/>
              <a:gd name="T44" fmla="*/ 2147483646 w 327"/>
              <a:gd name="T45" fmla="*/ 2147483646 h 1127"/>
              <a:gd name="T46" fmla="*/ 2147483646 w 327"/>
              <a:gd name="T47" fmla="*/ 2147483646 h 1127"/>
              <a:gd name="T48" fmla="*/ 2147483646 w 327"/>
              <a:gd name="T49" fmla="*/ 2147483646 h 1127"/>
              <a:gd name="T50" fmla="*/ 2147483646 w 327"/>
              <a:gd name="T51" fmla="*/ 2147483646 h 1127"/>
              <a:gd name="T52" fmla="*/ 2147483646 w 327"/>
              <a:gd name="T53" fmla="*/ 2147483646 h 1127"/>
              <a:gd name="T54" fmla="*/ 2147483646 w 327"/>
              <a:gd name="T55" fmla="*/ 2147483646 h 1127"/>
              <a:gd name="T56" fmla="*/ 2147483646 w 327"/>
              <a:gd name="T57" fmla="*/ 2147483646 h 1127"/>
              <a:gd name="T58" fmla="*/ 2147483646 w 327"/>
              <a:gd name="T59" fmla="*/ 2147483646 h 1127"/>
              <a:gd name="T60" fmla="*/ 2147483646 w 327"/>
              <a:gd name="T61" fmla="*/ 2147483646 h 1127"/>
              <a:gd name="T62" fmla="*/ 2147483646 w 327"/>
              <a:gd name="T63" fmla="*/ 2147483646 h 1127"/>
              <a:gd name="T64" fmla="*/ 2147483646 w 327"/>
              <a:gd name="T65" fmla="*/ 0 h 1127"/>
              <a:gd name="T66" fmla="*/ 2147483646 w 327"/>
              <a:gd name="T67" fmla="*/ 2147483646 h 1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7" h="1127">
                <a:moveTo>
                  <a:pt x="164" y="20"/>
                </a:moveTo>
                <a:lnTo>
                  <a:pt x="100" y="189"/>
                </a:lnTo>
                <a:lnTo>
                  <a:pt x="71" y="253"/>
                </a:lnTo>
                <a:lnTo>
                  <a:pt x="80" y="324"/>
                </a:lnTo>
                <a:lnTo>
                  <a:pt x="48" y="394"/>
                </a:lnTo>
                <a:lnTo>
                  <a:pt x="64" y="468"/>
                </a:lnTo>
                <a:lnTo>
                  <a:pt x="32" y="564"/>
                </a:lnTo>
                <a:lnTo>
                  <a:pt x="44" y="709"/>
                </a:lnTo>
                <a:lnTo>
                  <a:pt x="10" y="826"/>
                </a:lnTo>
                <a:lnTo>
                  <a:pt x="0" y="871"/>
                </a:lnTo>
                <a:lnTo>
                  <a:pt x="45" y="1082"/>
                </a:lnTo>
                <a:lnTo>
                  <a:pt x="80" y="1127"/>
                </a:lnTo>
                <a:lnTo>
                  <a:pt x="162" y="1110"/>
                </a:lnTo>
                <a:lnTo>
                  <a:pt x="199" y="1069"/>
                </a:lnTo>
                <a:lnTo>
                  <a:pt x="221" y="1024"/>
                </a:lnTo>
                <a:lnTo>
                  <a:pt x="202" y="976"/>
                </a:lnTo>
                <a:lnTo>
                  <a:pt x="240" y="919"/>
                </a:lnTo>
                <a:lnTo>
                  <a:pt x="221" y="871"/>
                </a:lnTo>
                <a:lnTo>
                  <a:pt x="170" y="880"/>
                </a:lnTo>
                <a:lnTo>
                  <a:pt x="96" y="800"/>
                </a:lnTo>
                <a:lnTo>
                  <a:pt x="96" y="772"/>
                </a:lnTo>
                <a:lnTo>
                  <a:pt x="141" y="736"/>
                </a:lnTo>
                <a:lnTo>
                  <a:pt x="189" y="656"/>
                </a:lnTo>
                <a:lnTo>
                  <a:pt x="186" y="756"/>
                </a:lnTo>
                <a:lnTo>
                  <a:pt x="215" y="756"/>
                </a:lnTo>
                <a:lnTo>
                  <a:pt x="244" y="714"/>
                </a:lnTo>
                <a:lnTo>
                  <a:pt x="263" y="576"/>
                </a:lnTo>
                <a:lnTo>
                  <a:pt x="295" y="474"/>
                </a:lnTo>
                <a:lnTo>
                  <a:pt x="272" y="436"/>
                </a:lnTo>
                <a:lnTo>
                  <a:pt x="269" y="295"/>
                </a:lnTo>
                <a:lnTo>
                  <a:pt x="292" y="260"/>
                </a:lnTo>
                <a:lnTo>
                  <a:pt x="327" y="36"/>
                </a:lnTo>
                <a:lnTo>
                  <a:pt x="244" y="0"/>
                </a:lnTo>
                <a:lnTo>
                  <a:pt x="164" y="20"/>
                </a:lnTo>
                <a:close/>
              </a:path>
            </a:pathLst>
          </a:custGeom>
          <a:solidFill>
            <a:srgbClr val="33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9" name="Freeform 13"/>
          <p:cNvSpPr>
            <a:spLocks/>
          </p:cNvSpPr>
          <p:nvPr/>
        </p:nvSpPr>
        <p:spPr bwMode="auto">
          <a:xfrm>
            <a:off x="2863850" y="1985963"/>
            <a:ext cx="274638" cy="477837"/>
          </a:xfrm>
          <a:custGeom>
            <a:avLst/>
            <a:gdLst>
              <a:gd name="T0" fmla="*/ 2147483646 w 173"/>
              <a:gd name="T1" fmla="*/ 2147483646 h 301"/>
              <a:gd name="T2" fmla="*/ 0 w 173"/>
              <a:gd name="T3" fmla="*/ 2147483646 h 301"/>
              <a:gd name="T4" fmla="*/ 2147483646 w 173"/>
              <a:gd name="T5" fmla="*/ 2147483646 h 301"/>
              <a:gd name="T6" fmla="*/ 2147483646 w 173"/>
              <a:gd name="T7" fmla="*/ 2147483646 h 301"/>
              <a:gd name="T8" fmla="*/ 2147483646 w 173"/>
              <a:gd name="T9" fmla="*/ 2147483646 h 301"/>
              <a:gd name="T10" fmla="*/ 2147483646 w 173"/>
              <a:gd name="T11" fmla="*/ 2147483646 h 301"/>
              <a:gd name="T12" fmla="*/ 2147483646 w 173"/>
              <a:gd name="T13" fmla="*/ 2147483646 h 301"/>
              <a:gd name="T14" fmla="*/ 2147483646 w 173"/>
              <a:gd name="T15" fmla="*/ 2147483646 h 301"/>
              <a:gd name="T16" fmla="*/ 2147483646 w 173"/>
              <a:gd name="T17" fmla="*/ 0 h 301"/>
              <a:gd name="T18" fmla="*/ 2147483646 w 173"/>
              <a:gd name="T19" fmla="*/ 2147483646 h 3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 h="301">
                <a:moveTo>
                  <a:pt x="23" y="38"/>
                </a:moveTo>
                <a:lnTo>
                  <a:pt x="0" y="96"/>
                </a:lnTo>
                <a:lnTo>
                  <a:pt x="77" y="262"/>
                </a:lnTo>
                <a:lnTo>
                  <a:pt x="74" y="298"/>
                </a:lnTo>
                <a:lnTo>
                  <a:pt x="125" y="301"/>
                </a:lnTo>
                <a:lnTo>
                  <a:pt x="173" y="218"/>
                </a:lnTo>
                <a:lnTo>
                  <a:pt x="170" y="141"/>
                </a:lnTo>
                <a:lnTo>
                  <a:pt x="173" y="61"/>
                </a:lnTo>
                <a:lnTo>
                  <a:pt x="128" y="0"/>
                </a:lnTo>
                <a:lnTo>
                  <a:pt x="23" y="38"/>
                </a:lnTo>
                <a:close/>
              </a:path>
            </a:pathLst>
          </a:custGeom>
          <a:solidFill>
            <a:srgbClr val="33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Oval 15"/>
          <p:cNvSpPr>
            <a:spLocks noChangeArrowheads="1"/>
          </p:cNvSpPr>
          <p:nvPr/>
        </p:nvSpPr>
        <p:spPr bwMode="auto">
          <a:xfrm>
            <a:off x="2224088" y="4746625"/>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111" name="AutoShape 16"/>
          <p:cNvSpPr>
            <a:spLocks noChangeArrowheads="1"/>
          </p:cNvSpPr>
          <p:nvPr/>
        </p:nvSpPr>
        <p:spPr bwMode="auto">
          <a:xfrm>
            <a:off x="950913" y="4948238"/>
            <a:ext cx="1284287" cy="309562"/>
          </a:xfrm>
          <a:prstGeom prst="wedgeRectCallout">
            <a:avLst>
              <a:gd name="adj1" fmla="val 49167"/>
              <a:gd name="adj2" fmla="val -9213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耶路撒冷</a:t>
            </a:r>
          </a:p>
        </p:txBody>
      </p:sp>
      <p:sp>
        <p:nvSpPr>
          <p:cNvPr id="43025" name="Rectangle 17"/>
          <p:cNvSpPr>
            <a:spLocks noChangeArrowheads="1"/>
          </p:cNvSpPr>
          <p:nvPr/>
        </p:nvSpPr>
        <p:spPr bwMode="auto">
          <a:xfrm>
            <a:off x="5376863" y="1819275"/>
            <a:ext cx="3548062"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20000"/>
              </a:spcAft>
              <a:buFontTx/>
              <a:buNone/>
            </a:pPr>
            <a:r>
              <a:rPr lang="zh-TW" altLang="en-US" sz="2800">
                <a:latin typeface="華康黑體 Std W7" panose="020B0700000000000000" pitchFamily="34" charset="-120"/>
                <a:ea typeface="華康黑體 Std W7" panose="020B0700000000000000" pitchFamily="34" charset="-120"/>
              </a:rPr>
              <a:t>第</a:t>
            </a:r>
            <a:r>
              <a:rPr lang="zh-TW" altLang="en-US" sz="3000">
                <a:latin typeface="華康黑體 Std W7" panose="020B0700000000000000" pitchFamily="34" charset="-120"/>
                <a:ea typeface="華康黑體 Std W7" panose="020B0700000000000000" pitchFamily="34" charset="-120"/>
              </a:rPr>
              <a:t>三日，在加利利的迦拿有娶親的筵席，耶穌的母親在那裏。耶穌和他的門徒也被請去赴席。</a:t>
            </a:r>
            <a:r>
              <a:rPr lang="en-US" altLang="zh-TW" sz="3000">
                <a:solidFill>
                  <a:schemeClr val="bg2"/>
                </a:solidFill>
                <a:latin typeface="華康黑體 Std W7" panose="020B0700000000000000" pitchFamily="34" charset="-120"/>
                <a:ea typeface="華康黑體 Std W7" panose="020B0700000000000000" pitchFamily="34" charset="-120"/>
              </a:rPr>
              <a:t>(</a:t>
            </a:r>
            <a:r>
              <a:rPr lang="zh-TW" altLang="en-US" sz="3000">
                <a:solidFill>
                  <a:schemeClr val="bg2"/>
                </a:solidFill>
                <a:latin typeface="華康黑體 Std W7" panose="020B0700000000000000" pitchFamily="34" charset="-120"/>
                <a:ea typeface="華康黑體 Std W7" panose="020B0700000000000000" pitchFamily="34" charset="-120"/>
              </a:rPr>
              <a:t>約</a:t>
            </a:r>
            <a:r>
              <a:rPr lang="en-US" altLang="zh-TW" sz="3000">
                <a:solidFill>
                  <a:schemeClr val="bg2"/>
                </a:solidFill>
                <a:latin typeface="華康黑體 Std W7" panose="020B0700000000000000" pitchFamily="34" charset="-120"/>
                <a:ea typeface="華康黑體 Std W7" panose="020B0700000000000000" pitchFamily="34" charset="-120"/>
              </a:rPr>
              <a:t>2:1)</a:t>
            </a:r>
            <a:endParaRPr lang="zh-TW" altLang="en-US" sz="3000">
              <a:solidFill>
                <a:schemeClr val="bg2"/>
              </a:solidFill>
              <a:latin typeface="華康黑體 Std W7" panose="020B0700000000000000" pitchFamily="34" charset="-120"/>
              <a:ea typeface="華康黑體 Std W7" panose="020B0700000000000000" pitchFamily="34" charset="-120"/>
            </a:endParaRPr>
          </a:p>
        </p:txBody>
      </p:sp>
      <p:sp>
        <p:nvSpPr>
          <p:cNvPr id="43026" name="AutoShape 18"/>
          <p:cNvSpPr>
            <a:spLocks noChangeArrowheads="1"/>
          </p:cNvSpPr>
          <p:nvPr/>
        </p:nvSpPr>
        <p:spPr bwMode="auto">
          <a:xfrm>
            <a:off x="7023100" y="904875"/>
            <a:ext cx="1901825" cy="584200"/>
          </a:xfrm>
          <a:prstGeom prst="wedgeRectCallout">
            <a:avLst>
              <a:gd name="adj1" fmla="val 8190"/>
              <a:gd name="adj2" fmla="val 126708"/>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200">
                <a:latin typeface="華康黑體 Std W7" panose="020B0700000000000000" pitchFamily="34" charset="-120"/>
                <a:ea typeface="華康黑體 Std W7" panose="020B0700000000000000" pitchFamily="34" charset="-120"/>
              </a:rPr>
              <a:t>拿但業的家鄉</a:t>
            </a:r>
          </a:p>
        </p:txBody>
      </p:sp>
      <p:sp>
        <p:nvSpPr>
          <p:cNvPr id="4114" name="Text Box 19" descr="blue-marble"/>
          <p:cNvSpPr txBox="1">
            <a:spLocks noChangeArrowheads="1"/>
          </p:cNvSpPr>
          <p:nvPr/>
        </p:nvSpPr>
        <p:spPr bwMode="auto">
          <a:xfrm>
            <a:off x="5486400" y="1303338"/>
            <a:ext cx="1108075" cy="461962"/>
          </a:xfrm>
          <a:prstGeom prst="rect">
            <a:avLst/>
          </a:prstGeom>
          <a:blipFill dpi="0" rotWithShape="1">
            <a:blip r:embed="rId3"/>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400">
                <a:solidFill>
                  <a:schemeClr val="bg1"/>
                </a:solidFill>
                <a:latin typeface="華康黑體 Std W7" panose="020B0700000000000000" pitchFamily="34" charset="-120"/>
                <a:ea typeface="華康黑體 Std W7" panose="020B0700000000000000" pitchFamily="34" charset="-120"/>
              </a:rPr>
              <a:t>第六天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P spid="43017" grpId="0" animBg="1"/>
      <p:bldP spid="43025" grpId="0"/>
      <p:bldP spid="430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jesus-at-wedding-of-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88" y="-9525"/>
            <a:ext cx="7386637" cy="50323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9157" name="Rectangle 5"/>
          <p:cNvSpPr>
            <a:spLocks noChangeArrowheads="1"/>
          </p:cNvSpPr>
          <p:nvPr/>
        </p:nvSpPr>
        <p:spPr bwMode="auto">
          <a:xfrm>
            <a:off x="273050" y="5022850"/>
            <a:ext cx="859631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20000"/>
              </a:spcAft>
              <a:buFontTx/>
              <a:buNone/>
            </a:pPr>
            <a:r>
              <a:rPr lang="zh-TW" altLang="en-US" sz="3000">
                <a:latin typeface="華康黑體 Std W7" panose="020B0700000000000000" pitchFamily="34" charset="-120"/>
                <a:ea typeface="華康黑體 Std W7" panose="020B0700000000000000" pitchFamily="34" charset="-120"/>
              </a:rPr>
              <a:t>酒用盡了，耶穌的母親對他說：「他們沒有酒了。」</a:t>
            </a:r>
          </a:p>
          <a:p>
            <a:pPr eaLnBrk="1" hangingPunct="1">
              <a:spcBef>
                <a:spcPct val="0"/>
              </a:spcBef>
              <a:spcAft>
                <a:spcPct val="20000"/>
              </a:spcAft>
              <a:buFontTx/>
              <a:buNone/>
            </a:pPr>
            <a:r>
              <a:rPr lang="zh-TW" altLang="en-US" sz="3000">
                <a:latin typeface="華康黑體 Std W7" panose="020B0700000000000000" pitchFamily="34" charset="-120"/>
                <a:ea typeface="華康黑體 Std W7" panose="020B0700000000000000" pitchFamily="34" charset="-120"/>
              </a:rPr>
              <a:t>耶穌說：「婦人，我與妳有甚麼相干？我的時候還沒有到。」</a:t>
            </a:r>
            <a:r>
              <a:rPr lang="en-US" altLang="zh-TW" sz="3000">
                <a:solidFill>
                  <a:schemeClr val="bg2"/>
                </a:solidFill>
                <a:latin typeface="華康黑體 Std W7" panose="020B0700000000000000" pitchFamily="34" charset="-120"/>
                <a:ea typeface="華康黑體 Std W7" panose="020B0700000000000000" pitchFamily="34" charset="-120"/>
              </a:rPr>
              <a:t>(</a:t>
            </a:r>
            <a:r>
              <a:rPr lang="zh-TW" altLang="en-US" sz="3000">
                <a:solidFill>
                  <a:schemeClr val="bg2"/>
                </a:solidFill>
                <a:latin typeface="華康黑體 Std W7" panose="020B0700000000000000" pitchFamily="34" charset="-120"/>
                <a:ea typeface="華康黑體 Std W7" panose="020B0700000000000000" pitchFamily="34" charset="-120"/>
              </a:rPr>
              <a:t>約</a:t>
            </a:r>
            <a:r>
              <a:rPr lang="en-US" altLang="zh-TW" sz="3000">
                <a:solidFill>
                  <a:schemeClr val="bg2"/>
                </a:solidFill>
                <a:latin typeface="華康黑體 Std W7" panose="020B0700000000000000" pitchFamily="34" charset="-120"/>
                <a:ea typeface="華康黑體 Std W7" panose="020B0700000000000000" pitchFamily="34" charset="-120"/>
              </a:rPr>
              <a:t>2:2-4)</a:t>
            </a:r>
            <a:endParaRPr lang="zh-TW" altLang="en-US" sz="30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Weistling_Water_To_Wine"/>
          <p:cNvPicPr>
            <a:picLocks noChangeAspect="1" noChangeArrowheads="1"/>
          </p:cNvPicPr>
          <p:nvPr/>
        </p:nvPicPr>
        <p:blipFill>
          <a:blip r:embed="rId2">
            <a:extLst>
              <a:ext uri="{28A0092B-C50C-407E-A947-70E740481C1C}">
                <a14:useLocalDpi xmlns:a14="http://schemas.microsoft.com/office/drawing/2010/main" val="0"/>
              </a:ext>
            </a:extLst>
          </a:blip>
          <a:srcRect r="3297"/>
          <a:stretch>
            <a:fillRect/>
          </a:stretch>
        </p:blipFill>
        <p:spPr bwMode="auto">
          <a:xfrm>
            <a:off x="0" y="0"/>
            <a:ext cx="5999163"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5" name="Rectangle 5"/>
          <p:cNvSpPr>
            <a:spLocks noChangeArrowheads="1"/>
          </p:cNvSpPr>
          <p:nvPr/>
        </p:nvSpPr>
        <p:spPr bwMode="auto">
          <a:xfrm>
            <a:off x="5962650" y="100013"/>
            <a:ext cx="3130550"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20000"/>
              </a:spcAft>
              <a:buFontTx/>
              <a:buNone/>
            </a:pPr>
            <a:r>
              <a:rPr lang="zh-TW" altLang="en-US" sz="2800">
                <a:latin typeface="華康黑體 Std W7" panose="020B0700000000000000" pitchFamily="34" charset="-120"/>
                <a:ea typeface="華康黑體 Std W7" panose="020B0700000000000000" pitchFamily="34" charset="-120"/>
              </a:rPr>
              <a:t>他母親對用人說：「他告訴你們甚麼，你們就做甚麼。」</a:t>
            </a:r>
          </a:p>
          <a:p>
            <a:pPr eaLnBrk="1" hangingPunct="1">
              <a:spcBef>
                <a:spcPct val="0"/>
              </a:spcBef>
              <a:spcAft>
                <a:spcPct val="20000"/>
              </a:spcAft>
              <a:buFontTx/>
              <a:buNone/>
            </a:pPr>
            <a:r>
              <a:rPr lang="zh-TW" altLang="en-US" sz="2800">
                <a:latin typeface="華康黑體 Std W7" panose="020B0700000000000000" pitchFamily="34" charset="-120"/>
                <a:ea typeface="華康黑體 Std W7" panose="020B0700000000000000" pitchFamily="34" charset="-120"/>
              </a:rPr>
              <a:t>照猶太人潔淨的規矩，有六口石缸擺在那裏，每口可以盛兩三桶水。</a:t>
            </a:r>
          </a:p>
          <a:p>
            <a:pPr eaLnBrk="1" hangingPunct="1">
              <a:spcBef>
                <a:spcPct val="0"/>
              </a:spcBef>
              <a:spcAft>
                <a:spcPct val="20000"/>
              </a:spcAft>
              <a:buFontTx/>
              <a:buNone/>
            </a:pPr>
            <a:r>
              <a:rPr lang="zh-TW" altLang="en-US" sz="2800">
                <a:latin typeface="華康黑體 Std W7" panose="020B0700000000000000" pitchFamily="34" charset="-120"/>
                <a:ea typeface="華康黑體 Std W7" panose="020B0700000000000000" pitchFamily="34" charset="-120"/>
              </a:rPr>
              <a:t>耶穌對用人說：「把缸倒滿了水。」</a:t>
            </a:r>
          </a:p>
          <a:p>
            <a:pPr eaLnBrk="1" hangingPunct="1">
              <a:spcBef>
                <a:spcPct val="0"/>
              </a:spcBef>
              <a:spcAft>
                <a:spcPct val="20000"/>
              </a:spcAft>
              <a:buFontTx/>
              <a:buNone/>
            </a:pPr>
            <a:r>
              <a:rPr lang="zh-TW" altLang="en-US" sz="2800">
                <a:latin typeface="華康黑體 Std W7" panose="020B0700000000000000" pitchFamily="34" charset="-120"/>
                <a:ea typeface="華康黑體 Std W7" panose="020B0700000000000000" pitchFamily="34" charset="-120"/>
              </a:rPr>
              <a:t>他們就倒滿了，直到缸口。</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2:5-7)</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wedding-feast-at-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63" y="-9525"/>
            <a:ext cx="6654800" cy="46085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0181" name="Rectangle 5"/>
          <p:cNvSpPr>
            <a:spLocks noChangeArrowheads="1"/>
          </p:cNvSpPr>
          <p:nvPr/>
        </p:nvSpPr>
        <p:spPr bwMode="auto">
          <a:xfrm>
            <a:off x="146050" y="4598988"/>
            <a:ext cx="89979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耶穌又說：「現在可以舀出來，送給管筵席的。」他們就送了去。管筵席的嘗了那水變的酒，並不知道是那裏來的，只有舀水的用人知道。管筵席的便叫新郎來，對他說：「人都是先擺上好酒，等客喝足了，才擺上次的，你倒把好酒留到如今！」</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2:8-10)</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edding-feast-at-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9525"/>
            <a:ext cx="6985000" cy="48371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1203" name="Rectangle 3"/>
          <p:cNvSpPr>
            <a:spLocks noChangeArrowheads="1"/>
          </p:cNvSpPr>
          <p:nvPr/>
        </p:nvSpPr>
        <p:spPr bwMode="auto">
          <a:xfrm>
            <a:off x="987425" y="4929188"/>
            <a:ext cx="7497763"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20000"/>
              </a:spcAft>
              <a:buFontTx/>
              <a:buNone/>
            </a:pPr>
            <a:r>
              <a:rPr lang="zh-TW" altLang="en-US" sz="3000">
                <a:latin typeface="華康黑體 Std W7" panose="020B0700000000000000" pitchFamily="34" charset="-120"/>
                <a:ea typeface="華康黑體 Std W7" panose="020B0700000000000000" pitchFamily="34" charset="-120"/>
              </a:rPr>
              <a:t>這是耶穌所行的頭一件神蹟，是在加利利的迦拿行的，顯出他的榮耀來；他的門徒就信他了。</a:t>
            </a:r>
            <a:r>
              <a:rPr lang="en-US" altLang="zh-TW" sz="3000">
                <a:solidFill>
                  <a:schemeClr val="bg2"/>
                </a:solidFill>
                <a:latin typeface="華康黑體 Std W7" panose="020B0700000000000000" pitchFamily="34" charset="-120"/>
                <a:ea typeface="華康黑體 Std W7" panose="020B0700000000000000" pitchFamily="34" charset="-120"/>
              </a:rPr>
              <a:t>(</a:t>
            </a:r>
            <a:r>
              <a:rPr lang="zh-TW" altLang="en-US" sz="3000">
                <a:solidFill>
                  <a:schemeClr val="bg2"/>
                </a:solidFill>
                <a:latin typeface="華康黑體 Std W7" panose="020B0700000000000000" pitchFamily="34" charset="-120"/>
                <a:ea typeface="華康黑體 Std W7" panose="020B0700000000000000" pitchFamily="34" charset="-120"/>
              </a:rPr>
              <a:t>約</a:t>
            </a:r>
            <a:r>
              <a:rPr lang="en-US" altLang="zh-TW" sz="3000">
                <a:solidFill>
                  <a:schemeClr val="bg2"/>
                </a:solidFill>
                <a:latin typeface="華康黑體 Std W7" panose="020B0700000000000000" pitchFamily="34" charset="-120"/>
                <a:ea typeface="華康黑體 Std W7" panose="020B0700000000000000" pitchFamily="34" charset="-120"/>
              </a:rPr>
              <a:t>2:11)</a:t>
            </a:r>
            <a:endParaRPr lang="zh-TW" altLang="en-US" sz="30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8" name="Rectangle 34"/>
          <p:cNvSpPr>
            <a:spLocks noChangeArrowheads="1"/>
          </p:cNvSpPr>
          <p:nvPr/>
        </p:nvSpPr>
        <p:spPr bwMode="auto">
          <a:xfrm>
            <a:off x="5194300" y="4087813"/>
            <a:ext cx="3767138" cy="24511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pic>
        <p:nvPicPr>
          <p:cNvPr id="9219" name="Picture 2" descr="jesus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4926013"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0" name="Freeform 3"/>
          <p:cNvSpPr>
            <a:spLocks/>
          </p:cNvSpPr>
          <p:nvPr/>
        </p:nvSpPr>
        <p:spPr bwMode="auto">
          <a:xfrm>
            <a:off x="2051050" y="1333500"/>
            <a:ext cx="1020763" cy="1530350"/>
          </a:xfrm>
          <a:custGeom>
            <a:avLst/>
            <a:gdLst>
              <a:gd name="T0" fmla="*/ 0 w 643"/>
              <a:gd name="T1" fmla="*/ 2147483646 h 964"/>
              <a:gd name="T2" fmla="*/ 2147483646 w 643"/>
              <a:gd name="T3" fmla="*/ 2147483646 h 964"/>
              <a:gd name="T4" fmla="*/ 2147483646 w 643"/>
              <a:gd name="T5" fmla="*/ 2147483646 h 964"/>
              <a:gd name="T6" fmla="*/ 2147483646 w 643"/>
              <a:gd name="T7" fmla="*/ 2147483646 h 964"/>
              <a:gd name="T8" fmla="*/ 2147483646 w 643"/>
              <a:gd name="T9" fmla="*/ 2147483646 h 964"/>
              <a:gd name="T10" fmla="*/ 2147483646 w 643"/>
              <a:gd name="T11" fmla="*/ 2147483646 h 964"/>
              <a:gd name="T12" fmla="*/ 2147483646 w 643"/>
              <a:gd name="T13" fmla="*/ 2147483646 h 964"/>
              <a:gd name="T14" fmla="*/ 2147483646 w 643"/>
              <a:gd name="T15" fmla="*/ 2147483646 h 964"/>
              <a:gd name="T16" fmla="*/ 2147483646 w 643"/>
              <a:gd name="T17" fmla="*/ 0 h 964"/>
              <a:gd name="T18" fmla="*/ 2147483646 w 643"/>
              <a:gd name="T19" fmla="*/ 2147483646 h 964"/>
              <a:gd name="T20" fmla="*/ 2147483646 w 643"/>
              <a:gd name="T21" fmla="*/ 2147483646 h 964"/>
              <a:gd name="T22" fmla="*/ 2147483646 w 643"/>
              <a:gd name="T23" fmla="*/ 2147483646 h 964"/>
              <a:gd name="T24" fmla="*/ 2147483646 w 643"/>
              <a:gd name="T25" fmla="*/ 2147483646 h 964"/>
              <a:gd name="T26" fmla="*/ 2147483646 w 643"/>
              <a:gd name="T27" fmla="*/ 2147483646 h 964"/>
              <a:gd name="T28" fmla="*/ 2147483646 w 643"/>
              <a:gd name="T29" fmla="*/ 2147483646 h 964"/>
              <a:gd name="T30" fmla="*/ 2147483646 w 643"/>
              <a:gd name="T31" fmla="*/ 2147483646 h 964"/>
              <a:gd name="T32" fmla="*/ 2147483646 w 643"/>
              <a:gd name="T33" fmla="*/ 2147483646 h 964"/>
              <a:gd name="T34" fmla="*/ 2147483646 w 643"/>
              <a:gd name="T35" fmla="*/ 2147483646 h 964"/>
              <a:gd name="T36" fmla="*/ 2147483646 w 643"/>
              <a:gd name="T37" fmla="*/ 2147483646 h 964"/>
              <a:gd name="T38" fmla="*/ 2147483646 w 643"/>
              <a:gd name="T39" fmla="*/ 2147483646 h 964"/>
              <a:gd name="T40" fmla="*/ 2147483646 w 643"/>
              <a:gd name="T41" fmla="*/ 2147483646 h 964"/>
              <a:gd name="T42" fmla="*/ 2147483646 w 643"/>
              <a:gd name="T43" fmla="*/ 2147483646 h 964"/>
              <a:gd name="T44" fmla="*/ 2147483646 w 643"/>
              <a:gd name="T45" fmla="*/ 2147483646 h 964"/>
              <a:gd name="T46" fmla="*/ 2147483646 w 643"/>
              <a:gd name="T47" fmla="*/ 2147483646 h 964"/>
              <a:gd name="T48" fmla="*/ 2147483646 w 643"/>
              <a:gd name="T49" fmla="*/ 2147483646 h 964"/>
              <a:gd name="T50" fmla="*/ 2147483646 w 643"/>
              <a:gd name="T51" fmla="*/ 2147483646 h 964"/>
              <a:gd name="T52" fmla="*/ 2147483646 w 643"/>
              <a:gd name="T53" fmla="*/ 2147483646 h 964"/>
              <a:gd name="T54" fmla="*/ 2147483646 w 643"/>
              <a:gd name="T55" fmla="*/ 2147483646 h 964"/>
              <a:gd name="T56" fmla="*/ 2147483646 w 643"/>
              <a:gd name="T57" fmla="*/ 2147483646 h 964"/>
              <a:gd name="T58" fmla="*/ 0 w 643"/>
              <a:gd name="T59" fmla="*/ 2147483646 h 9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43" h="964">
                <a:moveTo>
                  <a:pt x="0" y="654"/>
                </a:moveTo>
                <a:lnTo>
                  <a:pt x="58" y="602"/>
                </a:lnTo>
                <a:lnTo>
                  <a:pt x="26" y="538"/>
                </a:lnTo>
                <a:lnTo>
                  <a:pt x="103" y="468"/>
                </a:lnTo>
                <a:lnTo>
                  <a:pt x="147" y="293"/>
                </a:lnTo>
                <a:lnTo>
                  <a:pt x="254" y="221"/>
                </a:lnTo>
                <a:lnTo>
                  <a:pt x="292" y="146"/>
                </a:lnTo>
                <a:lnTo>
                  <a:pt x="314" y="61"/>
                </a:lnTo>
                <a:lnTo>
                  <a:pt x="405" y="0"/>
                </a:lnTo>
                <a:lnTo>
                  <a:pt x="486" y="22"/>
                </a:lnTo>
                <a:lnTo>
                  <a:pt x="573" y="94"/>
                </a:lnTo>
                <a:lnTo>
                  <a:pt x="643" y="187"/>
                </a:lnTo>
                <a:lnTo>
                  <a:pt x="621" y="416"/>
                </a:lnTo>
                <a:lnTo>
                  <a:pt x="525" y="448"/>
                </a:lnTo>
                <a:lnTo>
                  <a:pt x="506" y="511"/>
                </a:lnTo>
                <a:lnTo>
                  <a:pt x="544" y="593"/>
                </a:lnTo>
                <a:lnTo>
                  <a:pt x="583" y="677"/>
                </a:lnTo>
                <a:lnTo>
                  <a:pt x="552" y="768"/>
                </a:lnTo>
                <a:lnTo>
                  <a:pt x="561" y="854"/>
                </a:lnTo>
                <a:lnTo>
                  <a:pt x="550" y="892"/>
                </a:lnTo>
                <a:lnTo>
                  <a:pt x="530" y="936"/>
                </a:lnTo>
                <a:lnTo>
                  <a:pt x="499" y="964"/>
                </a:lnTo>
                <a:lnTo>
                  <a:pt x="446" y="958"/>
                </a:lnTo>
                <a:lnTo>
                  <a:pt x="378" y="886"/>
                </a:lnTo>
                <a:lnTo>
                  <a:pt x="314" y="925"/>
                </a:lnTo>
                <a:lnTo>
                  <a:pt x="280" y="893"/>
                </a:lnTo>
                <a:lnTo>
                  <a:pt x="250" y="777"/>
                </a:lnTo>
                <a:lnTo>
                  <a:pt x="220" y="754"/>
                </a:lnTo>
                <a:lnTo>
                  <a:pt x="108" y="742"/>
                </a:lnTo>
                <a:lnTo>
                  <a:pt x="0" y="654"/>
                </a:lnTo>
                <a:close/>
              </a:path>
            </a:pathLst>
          </a:custGeom>
          <a:solidFill>
            <a:srgbClr val="9966FF">
              <a:alpha val="50195"/>
            </a:srgbClr>
          </a:solidFill>
          <a:ln w="9525"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 name="Rectangle 4"/>
          <p:cNvSpPr>
            <a:spLocks noChangeArrowheads="1"/>
          </p:cNvSpPr>
          <p:nvPr/>
        </p:nvSpPr>
        <p:spPr bwMode="auto">
          <a:xfrm>
            <a:off x="2478088" y="1639888"/>
            <a:ext cx="441325" cy="1016000"/>
          </a:xfrm>
          <a:prstGeom prst="rect">
            <a:avLst/>
          </a:prstGeom>
          <a:noFill/>
          <a:ln>
            <a:noFill/>
          </a:ln>
          <a:effectLst/>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kumimoji="1" lang="zh-TW" altLang="en-US" sz="2000" dirty="0" smtClean="0">
                <a:solidFill>
                  <a:schemeClr val="bg1"/>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加</a:t>
            </a:r>
          </a:p>
          <a:p>
            <a:pPr algn="ctr" eaLnBrk="1" hangingPunct="1">
              <a:spcBef>
                <a:spcPct val="0"/>
              </a:spcBef>
              <a:buFontTx/>
              <a:buNone/>
              <a:defRPr/>
            </a:pPr>
            <a:r>
              <a:rPr kumimoji="1" lang="zh-TW" altLang="en-US" sz="2000" dirty="0" smtClean="0">
                <a:solidFill>
                  <a:schemeClr val="bg1"/>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利</a:t>
            </a:r>
          </a:p>
          <a:p>
            <a:pPr algn="ctr" eaLnBrk="1" hangingPunct="1">
              <a:spcBef>
                <a:spcPct val="0"/>
              </a:spcBef>
              <a:buFontTx/>
              <a:buNone/>
              <a:defRPr/>
            </a:pPr>
            <a:r>
              <a:rPr kumimoji="1" lang="zh-TW" altLang="en-US" sz="2000" dirty="0" smtClean="0">
                <a:solidFill>
                  <a:schemeClr val="bg1"/>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利</a:t>
            </a:r>
          </a:p>
        </p:txBody>
      </p:sp>
      <p:sp>
        <p:nvSpPr>
          <p:cNvPr id="9222" name="Oval 5"/>
          <p:cNvSpPr>
            <a:spLocks noChangeArrowheads="1"/>
          </p:cNvSpPr>
          <p:nvPr/>
        </p:nvSpPr>
        <p:spPr bwMode="auto">
          <a:xfrm>
            <a:off x="2370138" y="2425700"/>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23" name="AutoShape 6"/>
          <p:cNvSpPr>
            <a:spLocks noChangeArrowheads="1"/>
          </p:cNvSpPr>
          <p:nvPr/>
        </p:nvSpPr>
        <p:spPr bwMode="auto">
          <a:xfrm>
            <a:off x="1279525" y="2627313"/>
            <a:ext cx="974725" cy="361950"/>
          </a:xfrm>
          <a:prstGeom prst="wedgeRectCallout">
            <a:avLst>
              <a:gd name="adj1" fmla="val 57495"/>
              <a:gd name="adj2" fmla="val -9213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拿撒勒</a:t>
            </a:r>
          </a:p>
        </p:txBody>
      </p:sp>
      <p:sp>
        <p:nvSpPr>
          <p:cNvPr id="9224" name="Oval 8"/>
          <p:cNvSpPr>
            <a:spLocks noChangeArrowheads="1"/>
          </p:cNvSpPr>
          <p:nvPr/>
        </p:nvSpPr>
        <p:spPr bwMode="auto">
          <a:xfrm>
            <a:off x="3068638" y="1935163"/>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25" name="AutoShape 9"/>
          <p:cNvSpPr>
            <a:spLocks noChangeArrowheads="1"/>
          </p:cNvSpPr>
          <p:nvPr/>
        </p:nvSpPr>
        <p:spPr bwMode="auto">
          <a:xfrm>
            <a:off x="1436688" y="1835150"/>
            <a:ext cx="822325" cy="328613"/>
          </a:xfrm>
          <a:prstGeom prst="wedgeRectCallout">
            <a:avLst>
              <a:gd name="adj1" fmla="val 79690"/>
              <a:gd name="adj2" fmla="val 3731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迦拿</a:t>
            </a:r>
          </a:p>
        </p:txBody>
      </p:sp>
      <p:sp>
        <p:nvSpPr>
          <p:cNvPr id="9226" name="AutoShape 10"/>
          <p:cNvSpPr>
            <a:spLocks noChangeArrowheads="1"/>
          </p:cNvSpPr>
          <p:nvPr/>
        </p:nvSpPr>
        <p:spPr bwMode="auto">
          <a:xfrm>
            <a:off x="3297238" y="1746250"/>
            <a:ext cx="1012825" cy="392113"/>
          </a:xfrm>
          <a:prstGeom prst="wedgeRectCallout">
            <a:avLst>
              <a:gd name="adj1" fmla="val -69486"/>
              <a:gd name="adj2" fmla="val 1801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伯賽大</a:t>
            </a:r>
          </a:p>
        </p:txBody>
      </p:sp>
      <p:sp>
        <p:nvSpPr>
          <p:cNvPr id="9227" name="Freeform 11"/>
          <p:cNvSpPr>
            <a:spLocks/>
          </p:cNvSpPr>
          <p:nvPr/>
        </p:nvSpPr>
        <p:spPr bwMode="auto">
          <a:xfrm>
            <a:off x="2843213" y="2457450"/>
            <a:ext cx="161925" cy="2352675"/>
          </a:xfrm>
          <a:custGeom>
            <a:avLst/>
            <a:gdLst>
              <a:gd name="T0" fmla="*/ 2147483646 w 102"/>
              <a:gd name="T1" fmla="*/ 0 h 1482"/>
              <a:gd name="T2" fmla="*/ 2147483646 w 102"/>
              <a:gd name="T3" fmla="*/ 2147483646 h 1482"/>
              <a:gd name="T4" fmla="*/ 2147483646 w 102"/>
              <a:gd name="T5" fmla="*/ 2147483646 h 1482"/>
              <a:gd name="T6" fmla="*/ 2147483646 w 102"/>
              <a:gd name="T7" fmla="*/ 2147483646 h 1482"/>
              <a:gd name="T8" fmla="*/ 2147483646 w 102"/>
              <a:gd name="T9" fmla="*/ 2147483646 h 1482"/>
              <a:gd name="T10" fmla="*/ 2147483646 w 102"/>
              <a:gd name="T11" fmla="*/ 2147483646 h 1482"/>
              <a:gd name="T12" fmla="*/ 2147483646 w 102"/>
              <a:gd name="T13" fmla="*/ 2147483646 h 1482"/>
              <a:gd name="T14" fmla="*/ 2147483646 w 102"/>
              <a:gd name="T15" fmla="*/ 2147483646 h 1482"/>
              <a:gd name="T16" fmla="*/ 2147483646 w 102"/>
              <a:gd name="T17" fmla="*/ 2147483646 h 1482"/>
              <a:gd name="T18" fmla="*/ 2147483646 w 102"/>
              <a:gd name="T19" fmla="*/ 2147483646 h 1482"/>
              <a:gd name="T20" fmla="*/ 2147483646 w 102"/>
              <a:gd name="T21" fmla="*/ 2147483646 h 1482"/>
              <a:gd name="T22" fmla="*/ 2147483646 w 102"/>
              <a:gd name="T23" fmla="*/ 2147483646 h 14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 h="1482">
                <a:moveTo>
                  <a:pt x="98" y="0"/>
                </a:moveTo>
                <a:cubicBezTo>
                  <a:pt x="91" y="27"/>
                  <a:pt x="85" y="56"/>
                  <a:pt x="82" y="87"/>
                </a:cubicBezTo>
                <a:cubicBezTo>
                  <a:pt x="79" y="118"/>
                  <a:pt x="78" y="159"/>
                  <a:pt x="79" y="191"/>
                </a:cubicBezTo>
                <a:cubicBezTo>
                  <a:pt x="80" y="224"/>
                  <a:pt x="84" y="257"/>
                  <a:pt x="88" y="284"/>
                </a:cubicBezTo>
                <a:cubicBezTo>
                  <a:pt x="92" y="312"/>
                  <a:pt x="102" y="327"/>
                  <a:pt x="101" y="356"/>
                </a:cubicBezTo>
                <a:cubicBezTo>
                  <a:pt x="100" y="385"/>
                  <a:pt x="84" y="434"/>
                  <a:pt x="79" y="459"/>
                </a:cubicBezTo>
                <a:cubicBezTo>
                  <a:pt x="74" y="484"/>
                  <a:pt x="70" y="477"/>
                  <a:pt x="68" y="504"/>
                </a:cubicBezTo>
                <a:cubicBezTo>
                  <a:pt x="66" y="531"/>
                  <a:pt x="66" y="576"/>
                  <a:pt x="68" y="624"/>
                </a:cubicBezTo>
                <a:cubicBezTo>
                  <a:pt x="70" y="672"/>
                  <a:pt x="89" y="720"/>
                  <a:pt x="79" y="790"/>
                </a:cubicBezTo>
                <a:cubicBezTo>
                  <a:pt x="69" y="860"/>
                  <a:pt x="16" y="971"/>
                  <a:pt x="8" y="1045"/>
                </a:cubicBezTo>
                <a:cubicBezTo>
                  <a:pt x="0" y="1119"/>
                  <a:pt x="27" y="1160"/>
                  <a:pt x="34" y="1233"/>
                </a:cubicBezTo>
                <a:cubicBezTo>
                  <a:pt x="41" y="1306"/>
                  <a:pt x="45" y="1441"/>
                  <a:pt x="47" y="1482"/>
                </a:cubicBezTo>
              </a:path>
            </a:pathLst>
          </a:custGeom>
          <a:noFill/>
          <a:ln w="28575" cmpd="sng">
            <a:solidFill>
              <a:srgbClr val="33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Freeform 12"/>
          <p:cNvSpPr>
            <a:spLocks/>
          </p:cNvSpPr>
          <p:nvPr/>
        </p:nvSpPr>
        <p:spPr bwMode="auto">
          <a:xfrm>
            <a:off x="2511425" y="4787900"/>
            <a:ext cx="519113" cy="1789113"/>
          </a:xfrm>
          <a:custGeom>
            <a:avLst/>
            <a:gdLst>
              <a:gd name="T0" fmla="*/ 2147483646 w 327"/>
              <a:gd name="T1" fmla="*/ 2147483646 h 1127"/>
              <a:gd name="T2" fmla="*/ 2147483646 w 327"/>
              <a:gd name="T3" fmla="*/ 2147483646 h 1127"/>
              <a:gd name="T4" fmla="*/ 2147483646 w 327"/>
              <a:gd name="T5" fmla="*/ 2147483646 h 1127"/>
              <a:gd name="T6" fmla="*/ 2147483646 w 327"/>
              <a:gd name="T7" fmla="*/ 2147483646 h 1127"/>
              <a:gd name="T8" fmla="*/ 2147483646 w 327"/>
              <a:gd name="T9" fmla="*/ 2147483646 h 1127"/>
              <a:gd name="T10" fmla="*/ 2147483646 w 327"/>
              <a:gd name="T11" fmla="*/ 2147483646 h 1127"/>
              <a:gd name="T12" fmla="*/ 2147483646 w 327"/>
              <a:gd name="T13" fmla="*/ 2147483646 h 1127"/>
              <a:gd name="T14" fmla="*/ 2147483646 w 327"/>
              <a:gd name="T15" fmla="*/ 2147483646 h 1127"/>
              <a:gd name="T16" fmla="*/ 2147483646 w 327"/>
              <a:gd name="T17" fmla="*/ 2147483646 h 1127"/>
              <a:gd name="T18" fmla="*/ 0 w 327"/>
              <a:gd name="T19" fmla="*/ 2147483646 h 1127"/>
              <a:gd name="T20" fmla="*/ 2147483646 w 327"/>
              <a:gd name="T21" fmla="*/ 2147483646 h 1127"/>
              <a:gd name="T22" fmla="*/ 2147483646 w 327"/>
              <a:gd name="T23" fmla="*/ 2147483646 h 1127"/>
              <a:gd name="T24" fmla="*/ 2147483646 w 327"/>
              <a:gd name="T25" fmla="*/ 2147483646 h 1127"/>
              <a:gd name="T26" fmla="*/ 2147483646 w 327"/>
              <a:gd name="T27" fmla="*/ 2147483646 h 1127"/>
              <a:gd name="T28" fmla="*/ 2147483646 w 327"/>
              <a:gd name="T29" fmla="*/ 2147483646 h 1127"/>
              <a:gd name="T30" fmla="*/ 2147483646 w 327"/>
              <a:gd name="T31" fmla="*/ 2147483646 h 1127"/>
              <a:gd name="T32" fmla="*/ 2147483646 w 327"/>
              <a:gd name="T33" fmla="*/ 2147483646 h 1127"/>
              <a:gd name="T34" fmla="*/ 2147483646 w 327"/>
              <a:gd name="T35" fmla="*/ 2147483646 h 1127"/>
              <a:gd name="T36" fmla="*/ 2147483646 w 327"/>
              <a:gd name="T37" fmla="*/ 2147483646 h 1127"/>
              <a:gd name="T38" fmla="*/ 2147483646 w 327"/>
              <a:gd name="T39" fmla="*/ 2147483646 h 1127"/>
              <a:gd name="T40" fmla="*/ 2147483646 w 327"/>
              <a:gd name="T41" fmla="*/ 2147483646 h 1127"/>
              <a:gd name="T42" fmla="*/ 2147483646 w 327"/>
              <a:gd name="T43" fmla="*/ 2147483646 h 1127"/>
              <a:gd name="T44" fmla="*/ 2147483646 w 327"/>
              <a:gd name="T45" fmla="*/ 2147483646 h 1127"/>
              <a:gd name="T46" fmla="*/ 2147483646 w 327"/>
              <a:gd name="T47" fmla="*/ 2147483646 h 1127"/>
              <a:gd name="T48" fmla="*/ 2147483646 w 327"/>
              <a:gd name="T49" fmla="*/ 2147483646 h 1127"/>
              <a:gd name="T50" fmla="*/ 2147483646 w 327"/>
              <a:gd name="T51" fmla="*/ 2147483646 h 1127"/>
              <a:gd name="T52" fmla="*/ 2147483646 w 327"/>
              <a:gd name="T53" fmla="*/ 2147483646 h 1127"/>
              <a:gd name="T54" fmla="*/ 2147483646 w 327"/>
              <a:gd name="T55" fmla="*/ 2147483646 h 1127"/>
              <a:gd name="T56" fmla="*/ 2147483646 w 327"/>
              <a:gd name="T57" fmla="*/ 2147483646 h 1127"/>
              <a:gd name="T58" fmla="*/ 2147483646 w 327"/>
              <a:gd name="T59" fmla="*/ 2147483646 h 1127"/>
              <a:gd name="T60" fmla="*/ 2147483646 w 327"/>
              <a:gd name="T61" fmla="*/ 2147483646 h 1127"/>
              <a:gd name="T62" fmla="*/ 2147483646 w 327"/>
              <a:gd name="T63" fmla="*/ 2147483646 h 1127"/>
              <a:gd name="T64" fmla="*/ 2147483646 w 327"/>
              <a:gd name="T65" fmla="*/ 0 h 1127"/>
              <a:gd name="T66" fmla="*/ 2147483646 w 327"/>
              <a:gd name="T67" fmla="*/ 2147483646 h 1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7" h="1127">
                <a:moveTo>
                  <a:pt x="164" y="20"/>
                </a:moveTo>
                <a:lnTo>
                  <a:pt x="100" y="189"/>
                </a:lnTo>
                <a:lnTo>
                  <a:pt x="71" y="253"/>
                </a:lnTo>
                <a:lnTo>
                  <a:pt x="80" y="324"/>
                </a:lnTo>
                <a:lnTo>
                  <a:pt x="48" y="394"/>
                </a:lnTo>
                <a:lnTo>
                  <a:pt x="64" y="468"/>
                </a:lnTo>
                <a:lnTo>
                  <a:pt x="32" y="564"/>
                </a:lnTo>
                <a:lnTo>
                  <a:pt x="44" y="709"/>
                </a:lnTo>
                <a:lnTo>
                  <a:pt x="10" y="826"/>
                </a:lnTo>
                <a:lnTo>
                  <a:pt x="0" y="871"/>
                </a:lnTo>
                <a:lnTo>
                  <a:pt x="45" y="1082"/>
                </a:lnTo>
                <a:lnTo>
                  <a:pt x="80" y="1127"/>
                </a:lnTo>
                <a:lnTo>
                  <a:pt x="162" y="1110"/>
                </a:lnTo>
                <a:lnTo>
                  <a:pt x="199" y="1069"/>
                </a:lnTo>
                <a:lnTo>
                  <a:pt x="221" y="1024"/>
                </a:lnTo>
                <a:lnTo>
                  <a:pt x="202" y="976"/>
                </a:lnTo>
                <a:lnTo>
                  <a:pt x="240" y="919"/>
                </a:lnTo>
                <a:lnTo>
                  <a:pt x="221" y="871"/>
                </a:lnTo>
                <a:lnTo>
                  <a:pt x="170" y="880"/>
                </a:lnTo>
                <a:lnTo>
                  <a:pt x="96" y="800"/>
                </a:lnTo>
                <a:lnTo>
                  <a:pt x="96" y="772"/>
                </a:lnTo>
                <a:lnTo>
                  <a:pt x="141" y="736"/>
                </a:lnTo>
                <a:lnTo>
                  <a:pt x="189" y="656"/>
                </a:lnTo>
                <a:lnTo>
                  <a:pt x="186" y="756"/>
                </a:lnTo>
                <a:lnTo>
                  <a:pt x="215" y="756"/>
                </a:lnTo>
                <a:lnTo>
                  <a:pt x="244" y="714"/>
                </a:lnTo>
                <a:lnTo>
                  <a:pt x="263" y="576"/>
                </a:lnTo>
                <a:lnTo>
                  <a:pt x="295" y="474"/>
                </a:lnTo>
                <a:lnTo>
                  <a:pt x="272" y="436"/>
                </a:lnTo>
                <a:lnTo>
                  <a:pt x="269" y="295"/>
                </a:lnTo>
                <a:lnTo>
                  <a:pt x="292" y="260"/>
                </a:lnTo>
                <a:lnTo>
                  <a:pt x="327" y="36"/>
                </a:lnTo>
                <a:lnTo>
                  <a:pt x="244" y="0"/>
                </a:lnTo>
                <a:lnTo>
                  <a:pt x="164" y="20"/>
                </a:lnTo>
                <a:close/>
              </a:path>
            </a:pathLst>
          </a:custGeom>
          <a:solidFill>
            <a:srgbClr val="33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Freeform 13"/>
          <p:cNvSpPr>
            <a:spLocks/>
          </p:cNvSpPr>
          <p:nvPr/>
        </p:nvSpPr>
        <p:spPr bwMode="auto">
          <a:xfrm>
            <a:off x="2863850" y="1985963"/>
            <a:ext cx="274638" cy="477837"/>
          </a:xfrm>
          <a:custGeom>
            <a:avLst/>
            <a:gdLst>
              <a:gd name="T0" fmla="*/ 2147483646 w 173"/>
              <a:gd name="T1" fmla="*/ 2147483646 h 301"/>
              <a:gd name="T2" fmla="*/ 0 w 173"/>
              <a:gd name="T3" fmla="*/ 2147483646 h 301"/>
              <a:gd name="T4" fmla="*/ 2147483646 w 173"/>
              <a:gd name="T5" fmla="*/ 2147483646 h 301"/>
              <a:gd name="T6" fmla="*/ 2147483646 w 173"/>
              <a:gd name="T7" fmla="*/ 2147483646 h 301"/>
              <a:gd name="T8" fmla="*/ 2147483646 w 173"/>
              <a:gd name="T9" fmla="*/ 2147483646 h 301"/>
              <a:gd name="T10" fmla="*/ 2147483646 w 173"/>
              <a:gd name="T11" fmla="*/ 2147483646 h 301"/>
              <a:gd name="T12" fmla="*/ 2147483646 w 173"/>
              <a:gd name="T13" fmla="*/ 2147483646 h 301"/>
              <a:gd name="T14" fmla="*/ 2147483646 w 173"/>
              <a:gd name="T15" fmla="*/ 2147483646 h 301"/>
              <a:gd name="T16" fmla="*/ 2147483646 w 173"/>
              <a:gd name="T17" fmla="*/ 0 h 301"/>
              <a:gd name="T18" fmla="*/ 2147483646 w 173"/>
              <a:gd name="T19" fmla="*/ 2147483646 h 3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 h="301">
                <a:moveTo>
                  <a:pt x="23" y="38"/>
                </a:moveTo>
                <a:lnTo>
                  <a:pt x="0" y="96"/>
                </a:lnTo>
                <a:lnTo>
                  <a:pt x="77" y="262"/>
                </a:lnTo>
                <a:lnTo>
                  <a:pt x="74" y="298"/>
                </a:lnTo>
                <a:lnTo>
                  <a:pt x="125" y="301"/>
                </a:lnTo>
                <a:lnTo>
                  <a:pt x="173" y="218"/>
                </a:lnTo>
                <a:lnTo>
                  <a:pt x="170" y="141"/>
                </a:lnTo>
                <a:lnTo>
                  <a:pt x="173" y="61"/>
                </a:lnTo>
                <a:lnTo>
                  <a:pt x="128" y="0"/>
                </a:lnTo>
                <a:lnTo>
                  <a:pt x="23" y="38"/>
                </a:lnTo>
                <a:close/>
              </a:path>
            </a:pathLst>
          </a:custGeom>
          <a:solidFill>
            <a:srgbClr val="33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Oval 14"/>
          <p:cNvSpPr>
            <a:spLocks noChangeArrowheads="1"/>
          </p:cNvSpPr>
          <p:nvPr/>
        </p:nvSpPr>
        <p:spPr bwMode="auto">
          <a:xfrm>
            <a:off x="2224088" y="4746625"/>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31" name="AutoShape 15"/>
          <p:cNvSpPr>
            <a:spLocks noChangeArrowheads="1"/>
          </p:cNvSpPr>
          <p:nvPr/>
        </p:nvSpPr>
        <p:spPr bwMode="auto">
          <a:xfrm>
            <a:off x="987425" y="4948238"/>
            <a:ext cx="1247775" cy="309562"/>
          </a:xfrm>
          <a:prstGeom prst="wedgeRectCallout">
            <a:avLst>
              <a:gd name="adj1" fmla="val 49167"/>
              <a:gd name="adj2" fmla="val -9213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耶路撒冷</a:t>
            </a:r>
          </a:p>
        </p:txBody>
      </p:sp>
      <p:sp>
        <p:nvSpPr>
          <p:cNvPr id="52240" name="Rectangle 16"/>
          <p:cNvSpPr>
            <a:spLocks noChangeArrowheads="1"/>
          </p:cNvSpPr>
          <p:nvPr/>
        </p:nvSpPr>
        <p:spPr bwMode="auto">
          <a:xfrm>
            <a:off x="5194300" y="100013"/>
            <a:ext cx="4059238"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20000"/>
              </a:spcAft>
              <a:buFontTx/>
              <a:buNone/>
            </a:pPr>
            <a:r>
              <a:rPr lang="zh-TW" altLang="en-US" sz="2800">
                <a:latin typeface="華康黑體 Std W7" panose="020B0700000000000000" pitchFamily="34" charset="-120"/>
                <a:ea typeface="華康黑體 Std W7" panose="020B0700000000000000" pitchFamily="34" charset="-120"/>
              </a:rPr>
              <a:t>這事以後，耶穌與他的母親、弟兄、和門徒都下迦百農去，在那裏住了不多幾日。</a:t>
            </a:r>
          </a:p>
          <a:p>
            <a:pPr eaLnBrk="1" hangingPunct="1">
              <a:lnSpc>
                <a:spcPct val="120000"/>
              </a:lnSpc>
              <a:spcBef>
                <a:spcPct val="0"/>
              </a:spcBef>
              <a:spcAft>
                <a:spcPct val="20000"/>
              </a:spcAft>
              <a:buFontTx/>
              <a:buNone/>
            </a:pPr>
            <a:r>
              <a:rPr lang="zh-TW" altLang="en-US" sz="2800">
                <a:latin typeface="華康黑體 Std W7" panose="020B0700000000000000" pitchFamily="34" charset="-120"/>
                <a:ea typeface="華康黑體 Std W7" panose="020B0700000000000000" pitchFamily="34" charset="-120"/>
              </a:rPr>
              <a:t>猶太人的逾越節近了，耶穌就上耶路撒冷去。</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2:12-13)	</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
        <p:nvSpPr>
          <p:cNvPr id="52242" name="AutoShape 18"/>
          <p:cNvSpPr>
            <a:spLocks noChangeArrowheads="1"/>
          </p:cNvSpPr>
          <p:nvPr/>
        </p:nvSpPr>
        <p:spPr bwMode="auto">
          <a:xfrm>
            <a:off x="2706688" y="1371600"/>
            <a:ext cx="1073150" cy="317500"/>
          </a:xfrm>
          <a:prstGeom prst="wedgeRectCallout">
            <a:avLst>
              <a:gd name="adj1" fmla="val -23231"/>
              <a:gd name="adj2" fmla="val 12411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迦百農</a:t>
            </a:r>
          </a:p>
        </p:txBody>
      </p:sp>
      <p:sp>
        <p:nvSpPr>
          <p:cNvPr id="52243" name="Freeform 19"/>
          <p:cNvSpPr>
            <a:spLocks/>
          </p:cNvSpPr>
          <p:nvPr/>
        </p:nvSpPr>
        <p:spPr bwMode="auto">
          <a:xfrm>
            <a:off x="2498725" y="1958975"/>
            <a:ext cx="468313" cy="152400"/>
          </a:xfrm>
          <a:custGeom>
            <a:avLst/>
            <a:gdLst>
              <a:gd name="T0" fmla="*/ 0 w 295"/>
              <a:gd name="T1" fmla="*/ 2147483646 h 96"/>
              <a:gd name="T2" fmla="*/ 2147483646 w 295"/>
              <a:gd name="T3" fmla="*/ 2147483646 h 96"/>
              <a:gd name="T4" fmla="*/ 2147483646 w 295"/>
              <a:gd name="T5" fmla="*/ 2147483646 h 96"/>
              <a:gd name="T6" fmla="*/ 0 60000 65536"/>
              <a:gd name="T7" fmla="*/ 0 60000 65536"/>
              <a:gd name="T8" fmla="*/ 0 60000 65536"/>
            </a:gdLst>
            <a:ahLst/>
            <a:cxnLst>
              <a:cxn ang="T6">
                <a:pos x="T0" y="T1"/>
              </a:cxn>
              <a:cxn ang="T7">
                <a:pos x="T2" y="T3"/>
              </a:cxn>
              <a:cxn ang="T8">
                <a:pos x="T4" y="T5"/>
              </a:cxn>
            </a:cxnLst>
            <a:rect l="0" t="0" r="r" b="b"/>
            <a:pathLst>
              <a:path w="295" h="96">
                <a:moveTo>
                  <a:pt x="0" y="96"/>
                </a:moveTo>
                <a:cubicBezTo>
                  <a:pt x="46" y="63"/>
                  <a:pt x="91" y="32"/>
                  <a:pt x="140" y="16"/>
                </a:cubicBezTo>
                <a:cubicBezTo>
                  <a:pt x="189" y="0"/>
                  <a:pt x="263" y="6"/>
                  <a:pt x="295" y="3"/>
                </a:cubicBezTo>
              </a:path>
            </a:pathLst>
          </a:custGeom>
          <a:noFill/>
          <a:ln w="19050" cmpd="sng">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Oval 7"/>
          <p:cNvSpPr>
            <a:spLocks noChangeArrowheads="1"/>
          </p:cNvSpPr>
          <p:nvPr/>
        </p:nvSpPr>
        <p:spPr bwMode="auto">
          <a:xfrm>
            <a:off x="2454275" y="2087563"/>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244" name="Freeform 20"/>
          <p:cNvSpPr>
            <a:spLocks/>
          </p:cNvSpPr>
          <p:nvPr/>
        </p:nvSpPr>
        <p:spPr bwMode="auto">
          <a:xfrm>
            <a:off x="2324100" y="1973263"/>
            <a:ext cx="808038" cy="2800350"/>
          </a:xfrm>
          <a:custGeom>
            <a:avLst/>
            <a:gdLst>
              <a:gd name="T0" fmla="*/ 2147483646 w 509"/>
              <a:gd name="T1" fmla="*/ 0 h 1764"/>
              <a:gd name="T2" fmla="*/ 2147483646 w 509"/>
              <a:gd name="T3" fmla="*/ 2147483646 h 1764"/>
              <a:gd name="T4" fmla="*/ 2147483646 w 509"/>
              <a:gd name="T5" fmla="*/ 2147483646 h 1764"/>
              <a:gd name="T6" fmla="*/ 2147483646 w 509"/>
              <a:gd name="T7" fmla="*/ 2147483646 h 1764"/>
              <a:gd name="T8" fmla="*/ 2147483646 w 509"/>
              <a:gd name="T9" fmla="*/ 2147483646 h 1764"/>
              <a:gd name="T10" fmla="*/ 0 w 509"/>
              <a:gd name="T11" fmla="*/ 2147483646 h 17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9" h="1764">
                <a:moveTo>
                  <a:pt x="421" y="0"/>
                </a:moveTo>
                <a:cubicBezTo>
                  <a:pt x="399" y="21"/>
                  <a:pt x="300" y="37"/>
                  <a:pt x="288" y="123"/>
                </a:cubicBezTo>
                <a:cubicBezTo>
                  <a:pt x="276" y="209"/>
                  <a:pt x="314" y="378"/>
                  <a:pt x="346" y="518"/>
                </a:cubicBezTo>
                <a:cubicBezTo>
                  <a:pt x="378" y="658"/>
                  <a:pt x="464" y="802"/>
                  <a:pt x="478" y="962"/>
                </a:cubicBezTo>
                <a:cubicBezTo>
                  <a:pt x="492" y="1122"/>
                  <a:pt x="509" y="1347"/>
                  <a:pt x="429" y="1481"/>
                </a:cubicBezTo>
                <a:cubicBezTo>
                  <a:pt x="349" y="1615"/>
                  <a:pt x="89" y="1705"/>
                  <a:pt x="0" y="1764"/>
                </a:cubicBezTo>
              </a:path>
            </a:pathLst>
          </a:custGeom>
          <a:noFill/>
          <a:ln w="19050" cmpd="sng">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1" name="Oval 17"/>
          <p:cNvSpPr>
            <a:spLocks noChangeArrowheads="1"/>
          </p:cNvSpPr>
          <p:nvPr/>
        </p:nvSpPr>
        <p:spPr bwMode="auto">
          <a:xfrm>
            <a:off x="2965450" y="1933575"/>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245" name="AutoShape 21"/>
          <p:cNvSpPr>
            <a:spLocks noChangeArrowheads="1"/>
          </p:cNvSpPr>
          <p:nvPr/>
        </p:nvSpPr>
        <p:spPr bwMode="auto">
          <a:xfrm>
            <a:off x="6510338" y="3319463"/>
            <a:ext cx="1536700" cy="511175"/>
          </a:xfrm>
          <a:prstGeom prst="wedgeRectCallout">
            <a:avLst>
              <a:gd name="adj1" fmla="val -20144"/>
              <a:gd name="adj2" fmla="val -17515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000">
                <a:latin typeface="華康黑體 Std W7" panose="020B0700000000000000" pitchFamily="34" charset="-120"/>
                <a:ea typeface="華康黑體 Std W7" panose="020B0700000000000000" pitchFamily="34" charset="-120"/>
              </a:rPr>
              <a:t>三、四月間</a:t>
            </a:r>
            <a:endParaRPr lang="en-US" altLang="zh-TW" sz="2000">
              <a:latin typeface="華康黑體 Std W7" panose="020B0700000000000000" pitchFamily="34" charset="-120"/>
              <a:ea typeface="華康黑體 Std W7" panose="020B0700000000000000" pitchFamily="34" charset="-120"/>
            </a:endParaRPr>
          </a:p>
        </p:txBody>
      </p:sp>
      <p:sp>
        <p:nvSpPr>
          <p:cNvPr id="52246" name="Text Box 22"/>
          <p:cNvSpPr txBox="1">
            <a:spLocks noChangeArrowheads="1"/>
          </p:cNvSpPr>
          <p:nvPr/>
        </p:nvSpPr>
        <p:spPr bwMode="auto">
          <a:xfrm>
            <a:off x="5303838" y="4233863"/>
            <a:ext cx="3548062" cy="781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20000"/>
              </a:spcAft>
              <a:buFontTx/>
              <a:buNone/>
            </a:pPr>
            <a:r>
              <a:rPr lang="zh-TW" altLang="en-US" sz="2000">
                <a:latin typeface="華康黑體 Std W7" panose="020B0700000000000000" pitchFamily="34" charset="-120"/>
                <a:ea typeface="華康黑體 Std W7" panose="020B0700000000000000" pitchFamily="34" charset="-120"/>
              </a:rPr>
              <a:t>耶穌的三年半事工中，共經過四次逾越節，此處是第一次。</a:t>
            </a:r>
          </a:p>
        </p:txBody>
      </p:sp>
      <p:sp>
        <p:nvSpPr>
          <p:cNvPr id="52247" name="Rectangle 23"/>
          <p:cNvSpPr>
            <a:spLocks noChangeArrowheads="1"/>
          </p:cNvSpPr>
          <p:nvPr/>
        </p:nvSpPr>
        <p:spPr bwMode="auto">
          <a:xfrm>
            <a:off x="5454650" y="5434013"/>
            <a:ext cx="914400" cy="1460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248" name="Rectangle 24"/>
          <p:cNvSpPr>
            <a:spLocks noChangeArrowheads="1"/>
          </p:cNvSpPr>
          <p:nvPr/>
        </p:nvSpPr>
        <p:spPr bwMode="auto">
          <a:xfrm>
            <a:off x="6369050" y="5434013"/>
            <a:ext cx="914400" cy="1460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249" name="Rectangle 25"/>
          <p:cNvSpPr>
            <a:spLocks noChangeArrowheads="1"/>
          </p:cNvSpPr>
          <p:nvPr/>
        </p:nvSpPr>
        <p:spPr bwMode="auto">
          <a:xfrm>
            <a:off x="7283450" y="5434013"/>
            <a:ext cx="914400" cy="14605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250" name="Rectangle 26"/>
          <p:cNvSpPr>
            <a:spLocks noChangeArrowheads="1"/>
          </p:cNvSpPr>
          <p:nvPr/>
        </p:nvSpPr>
        <p:spPr bwMode="auto">
          <a:xfrm>
            <a:off x="8197850" y="5434013"/>
            <a:ext cx="328613" cy="146050"/>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251" name="AutoShape 27"/>
          <p:cNvSpPr>
            <a:spLocks noChangeArrowheads="1"/>
          </p:cNvSpPr>
          <p:nvPr/>
        </p:nvSpPr>
        <p:spPr bwMode="auto">
          <a:xfrm>
            <a:off x="5673725" y="5580063"/>
            <a:ext cx="109538" cy="146050"/>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252" name="AutoShape 28"/>
          <p:cNvSpPr>
            <a:spLocks noChangeArrowheads="1"/>
          </p:cNvSpPr>
          <p:nvPr/>
        </p:nvSpPr>
        <p:spPr bwMode="auto">
          <a:xfrm>
            <a:off x="6588125" y="5580063"/>
            <a:ext cx="109538" cy="146050"/>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253" name="AutoShape 29"/>
          <p:cNvSpPr>
            <a:spLocks noChangeArrowheads="1"/>
          </p:cNvSpPr>
          <p:nvPr/>
        </p:nvSpPr>
        <p:spPr bwMode="auto">
          <a:xfrm>
            <a:off x="7502525" y="5580063"/>
            <a:ext cx="109538" cy="146050"/>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254" name="AutoShape 30"/>
          <p:cNvSpPr>
            <a:spLocks noChangeArrowheads="1"/>
          </p:cNvSpPr>
          <p:nvPr/>
        </p:nvSpPr>
        <p:spPr bwMode="auto">
          <a:xfrm>
            <a:off x="8416925" y="5580063"/>
            <a:ext cx="109538" cy="146050"/>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255" name="Text Box 31"/>
          <p:cNvSpPr txBox="1">
            <a:spLocks noChangeArrowheads="1"/>
          </p:cNvSpPr>
          <p:nvPr/>
        </p:nvSpPr>
        <p:spPr bwMode="auto">
          <a:xfrm>
            <a:off x="5421313" y="5800725"/>
            <a:ext cx="6477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1800">
                <a:latin typeface="華康黑體 Std W7" panose="020B0700000000000000" pitchFamily="34" charset="-120"/>
                <a:ea typeface="華康黑體 Std W7" panose="020B0700000000000000" pitchFamily="34" charset="-120"/>
              </a:rPr>
              <a:t>潔淨</a:t>
            </a:r>
          </a:p>
          <a:p>
            <a:pPr algn="ctr" eaLnBrk="1" hangingPunct="1">
              <a:spcBef>
                <a:spcPct val="0"/>
              </a:spcBef>
              <a:buFontTx/>
              <a:buNone/>
            </a:pPr>
            <a:r>
              <a:rPr lang="zh-TW" altLang="en-US" sz="1800">
                <a:latin typeface="華康黑體 Std W7" panose="020B0700000000000000" pitchFamily="34" charset="-120"/>
                <a:ea typeface="華康黑體 Std W7" panose="020B0700000000000000" pitchFamily="34" charset="-120"/>
              </a:rPr>
              <a:t>聖殿</a:t>
            </a:r>
          </a:p>
        </p:txBody>
      </p:sp>
      <p:sp>
        <p:nvSpPr>
          <p:cNvPr id="52256" name="Text Box 32"/>
          <p:cNvSpPr txBox="1">
            <a:spLocks noChangeArrowheads="1"/>
          </p:cNvSpPr>
          <p:nvPr/>
        </p:nvSpPr>
        <p:spPr bwMode="auto">
          <a:xfrm>
            <a:off x="7250113" y="5810250"/>
            <a:ext cx="6477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1800">
                <a:latin typeface="華康黑體 Std W7" panose="020B0700000000000000" pitchFamily="34" charset="-120"/>
                <a:ea typeface="華康黑體 Std W7" panose="020B0700000000000000" pitchFamily="34" charset="-120"/>
              </a:rPr>
              <a:t>五餅</a:t>
            </a:r>
          </a:p>
          <a:p>
            <a:pPr algn="ctr" eaLnBrk="1" hangingPunct="1">
              <a:spcBef>
                <a:spcPct val="0"/>
              </a:spcBef>
              <a:buFontTx/>
              <a:buNone/>
            </a:pPr>
            <a:r>
              <a:rPr lang="zh-TW" altLang="en-US" sz="1800">
                <a:latin typeface="華康黑體 Std W7" panose="020B0700000000000000" pitchFamily="34" charset="-120"/>
                <a:ea typeface="華康黑體 Std W7" panose="020B0700000000000000" pitchFamily="34" charset="-120"/>
              </a:rPr>
              <a:t>二魚</a:t>
            </a:r>
          </a:p>
        </p:txBody>
      </p:sp>
      <p:sp>
        <p:nvSpPr>
          <p:cNvPr id="52257" name="Text Box 33"/>
          <p:cNvSpPr txBox="1">
            <a:spLocks noChangeArrowheads="1"/>
          </p:cNvSpPr>
          <p:nvPr/>
        </p:nvSpPr>
        <p:spPr bwMode="auto">
          <a:xfrm>
            <a:off x="8158163" y="5810250"/>
            <a:ext cx="6477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1800">
                <a:latin typeface="華康黑體 Std W7" panose="020B0700000000000000" pitchFamily="34" charset="-120"/>
                <a:ea typeface="華康黑體 Std W7" panose="020B0700000000000000" pitchFamily="34" charset="-120"/>
              </a:rPr>
              <a:t>受死</a:t>
            </a:r>
          </a:p>
          <a:p>
            <a:pPr algn="ctr" eaLnBrk="1" hangingPunct="1">
              <a:spcBef>
                <a:spcPct val="0"/>
              </a:spcBef>
              <a:buFontTx/>
              <a:buNone/>
            </a:pPr>
            <a:r>
              <a:rPr lang="zh-TW" altLang="en-US" sz="1800">
                <a:latin typeface="華康黑體 Std W7" panose="020B0700000000000000" pitchFamily="34" charset="-120"/>
                <a:ea typeface="華康黑體 Std W7" panose="020B0700000000000000" pitchFamily="34" charset="-120"/>
              </a:rPr>
              <a:t>復活</a:t>
            </a:r>
          </a:p>
        </p:txBody>
      </p:sp>
      <p:sp>
        <p:nvSpPr>
          <p:cNvPr id="52260" name="Text Box 36"/>
          <p:cNvSpPr txBox="1">
            <a:spLocks noChangeArrowheads="1"/>
          </p:cNvSpPr>
          <p:nvPr/>
        </p:nvSpPr>
        <p:spPr bwMode="auto">
          <a:xfrm>
            <a:off x="5781675" y="5135563"/>
            <a:ext cx="2984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TW" sz="1600" b="1">
                <a:solidFill>
                  <a:schemeClr val="bg2"/>
                </a:solidFill>
                <a:ea typeface="新細明體" panose="02020500000000000000" pitchFamily="18" charset="-120"/>
              </a:rPr>
              <a:t>1</a:t>
            </a:r>
          </a:p>
        </p:txBody>
      </p:sp>
      <p:sp>
        <p:nvSpPr>
          <p:cNvPr id="52261" name="Text Box 37"/>
          <p:cNvSpPr txBox="1">
            <a:spLocks noChangeArrowheads="1"/>
          </p:cNvSpPr>
          <p:nvPr/>
        </p:nvSpPr>
        <p:spPr bwMode="auto">
          <a:xfrm>
            <a:off x="6657975" y="5135563"/>
            <a:ext cx="2984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TW" sz="1600" b="1">
                <a:solidFill>
                  <a:schemeClr val="bg2"/>
                </a:solidFill>
                <a:ea typeface="新細明體" panose="02020500000000000000" pitchFamily="18" charset="-120"/>
              </a:rPr>
              <a:t>2</a:t>
            </a:r>
          </a:p>
        </p:txBody>
      </p:sp>
      <p:sp>
        <p:nvSpPr>
          <p:cNvPr id="52262" name="Text Box 38"/>
          <p:cNvSpPr txBox="1">
            <a:spLocks noChangeArrowheads="1"/>
          </p:cNvSpPr>
          <p:nvPr/>
        </p:nvSpPr>
        <p:spPr bwMode="auto">
          <a:xfrm>
            <a:off x="7610475" y="5135563"/>
            <a:ext cx="2984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TW" sz="1600" b="1">
                <a:solidFill>
                  <a:schemeClr val="bg2"/>
                </a:solidFill>
                <a:ea typeface="新細明體" panose="02020500000000000000" pitchFamily="18" charset="-12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52243"/>
                                        </p:tgtEl>
                                        <p:attrNameLst>
                                          <p:attrName>style.visibility</p:attrName>
                                        </p:attrNameLst>
                                      </p:cBhvr>
                                      <p:to>
                                        <p:strVal val="visible"/>
                                      </p:to>
                                    </p:set>
                                    <p:animEffect transition="in" filter="wipe(left)">
                                      <p:cBhvr>
                                        <p:cTn id="11" dur="500"/>
                                        <p:tgtEl>
                                          <p:spTgt spid="52243"/>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22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2240">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52243"/>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52244"/>
                                        </p:tgtEl>
                                        <p:attrNameLst>
                                          <p:attrName>style.visibility</p:attrName>
                                        </p:attrNameLst>
                                      </p:cBhvr>
                                      <p:to>
                                        <p:strVal val="visible"/>
                                      </p:to>
                                    </p:set>
                                    <p:animEffect transition="in" filter="wipe(up)">
                                      <p:cBhvr>
                                        <p:cTn id="29" dur="1000"/>
                                        <p:tgtEl>
                                          <p:spTgt spid="522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224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5225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2246"/>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224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224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224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225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226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226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226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225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225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2252"/>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225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2256"/>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225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2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2" grpId="0" animBg="1"/>
      <p:bldP spid="52241" grpId="0" animBg="1"/>
      <p:bldP spid="52245" grpId="0" animBg="1"/>
      <p:bldP spid="52246" grpId="0"/>
      <p:bldP spid="52247" grpId="0" animBg="1"/>
      <p:bldP spid="52248" grpId="0" animBg="1"/>
      <p:bldP spid="52249" grpId="0" animBg="1"/>
      <p:bldP spid="52250" grpId="0" animBg="1"/>
      <p:bldP spid="52251" grpId="0" animBg="1"/>
      <p:bldP spid="52252" grpId="0" animBg="1"/>
      <p:bldP spid="52253" grpId="0" animBg="1"/>
      <p:bldP spid="52254" grpId="0" animBg="1"/>
      <p:bldP spid="52255" grpId="0"/>
      <p:bldP spid="52256" grpId="0"/>
      <p:bldP spid="52257" grpId="0"/>
      <p:bldP spid="52260" grpId="0"/>
      <p:bldP spid="52261" grpId="0"/>
      <p:bldP spid="522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econd_Temple_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13"/>
            <a:ext cx="9144000" cy="53578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5059" name="AutoShape 3"/>
          <p:cNvSpPr>
            <a:spLocks noChangeArrowheads="1"/>
          </p:cNvSpPr>
          <p:nvPr/>
        </p:nvSpPr>
        <p:spPr bwMode="auto">
          <a:xfrm>
            <a:off x="4095750" y="1052513"/>
            <a:ext cx="950913" cy="622300"/>
          </a:xfrm>
          <a:prstGeom prst="wedgeRectCallout">
            <a:avLst>
              <a:gd name="adj1" fmla="val 17944"/>
              <a:gd name="adj2" fmla="val 12678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600">
                <a:latin typeface="華康黑體 Std W7" panose="020B0700000000000000" pitchFamily="34" charset="-120"/>
                <a:ea typeface="華康黑體 Std W7" panose="020B0700000000000000" pitchFamily="34" charset="-120"/>
              </a:rPr>
              <a:t>聖殿</a:t>
            </a:r>
          </a:p>
        </p:txBody>
      </p:sp>
      <p:sp>
        <p:nvSpPr>
          <p:cNvPr id="45060" name="AutoShape 4"/>
          <p:cNvSpPr>
            <a:spLocks noChangeArrowheads="1"/>
          </p:cNvSpPr>
          <p:nvPr/>
        </p:nvSpPr>
        <p:spPr bwMode="auto">
          <a:xfrm>
            <a:off x="914400" y="1381125"/>
            <a:ext cx="1427163" cy="622300"/>
          </a:xfrm>
          <a:prstGeom prst="wedgeRectCallout">
            <a:avLst>
              <a:gd name="adj1" fmla="val -15755"/>
              <a:gd name="adj2" fmla="val 14362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400">
                <a:latin typeface="華康黑體 Std W7" panose="020B0700000000000000" pitchFamily="34" charset="-120"/>
                <a:ea typeface="華康黑體 Std W7" panose="020B0700000000000000" pitchFamily="34" charset="-120"/>
              </a:rPr>
              <a:t>皇室柱廊</a:t>
            </a:r>
          </a:p>
        </p:txBody>
      </p:sp>
      <p:sp>
        <p:nvSpPr>
          <p:cNvPr id="45063" name="Rectangle 7"/>
          <p:cNvSpPr>
            <a:spLocks noChangeArrowheads="1"/>
          </p:cNvSpPr>
          <p:nvPr/>
        </p:nvSpPr>
        <p:spPr bwMode="auto">
          <a:xfrm>
            <a:off x="0" y="5788025"/>
            <a:ext cx="93265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zh-TW" sz="2800">
                <a:latin typeface="華康黑體 Std W7" panose="020B0700000000000000" pitchFamily="34" charset="-120"/>
                <a:ea typeface="華康黑體 Std W7" panose="020B0700000000000000" pitchFamily="34" charset="-120"/>
              </a:rPr>
              <a:t>看見殿裏有賣牛、羊、鴿子的，</a:t>
            </a:r>
            <a:endParaRPr lang="en-US" altLang="zh-TW" sz="2800">
              <a:latin typeface="華康黑體 Std W7" panose="020B0700000000000000" pitchFamily="34" charset="-120"/>
              <a:ea typeface="華康黑體 Std W7" panose="020B0700000000000000" pitchFamily="34" charset="-120"/>
            </a:endParaRPr>
          </a:p>
          <a:p>
            <a:pPr algn="ctr" eaLnBrk="1" hangingPunct="1">
              <a:spcBef>
                <a:spcPct val="0"/>
              </a:spcBef>
              <a:buFontTx/>
              <a:buNone/>
            </a:pPr>
            <a:r>
              <a:rPr lang="zh-TW" altLang="zh-TW" sz="2800">
                <a:latin typeface="華康黑體 Std W7" panose="020B0700000000000000" pitchFamily="34" charset="-120"/>
                <a:ea typeface="華康黑體 Std W7" panose="020B0700000000000000" pitchFamily="34" charset="-120"/>
              </a:rPr>
              <a:t>並有兌換銀錢的人坐在那裏，</a:t>
            </a:r>
            <a:endParaRPr lang="en-US" altLang="en-US" sz="2800">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P spid="4506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2597</TotalTime>
  <Words>3052</Words>
  <Application>Microsoft Office PowerPoint</Application>
  <PresentationFormat>On-screen Show (4:3)</PresentationFormat>
  <Paragraphs>157</Paragraphs>
  <Slides>29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SimHei</vt:lpstr>
      <vt:lpstr>新細明體</vt:lpstr>
      <vt:lpstr>王漢宗空疊圓繁</vt:lpstr>
      <vt:lpstr>華康黑體 Std W7</vt:lpstr>
      <vt:lpstr>華康黑體 Std W9</vt:lpstr>
      <vt:lpstr>Arial</vt:lpstr>
      <vt:lpstr>Calibri</vt:lpstr>
      <vt:lpstr>Calibri Light</vt:lpstr>
      <vt:lpstr>Default Design</vt:lpstr>
      <vt:lpstr>Office Theme</vt:lpstr>
      <vt:lpstr>PowerPoint Presentation</vt:lpstr>
      <vt:lpstr>Miracles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詩篇</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dc:creator>
  <cp:lastModifiedBy>HP</cp:lastModifiedBy>
  <cp:revision>103</cp:revision>
  <dcterms:created xsi:type="dcterms:W3CDTF">2013-01-31T02:42:34Z</dcterms:created>
  <dcterms:modified xsi:type="dcterms:W3CDTF">2019-12-05T22:13:10Z</dcterms:modified>
</cp:coreProperties>
</file>