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9" r:id="rId2"/>
    <p:sldId id="348" r:id="rId3"/>
    <p:sldId id="349" r:id="rId4"/>
    <p:sldId id="350" r:id="rId5"/>
    <p:sldId id="351" r:id="rId6"/>
    <p:sldId id="352" r:id="rId7"/>
    <p:sldId id="354" r:id="rId8"/>
    <p:sldId id="355" r:id="rId9"/>
    <p:sldId id="356" r:id="rId10"/>
    <p:sldId id="380" r:id="rId11"/>
    <p:sldId id="358" r:id="rId12"/>
    <p:sldId id="381" r:id="rId13"/>
    <p:sldId id="382" r:id="rId14"/>
    <p:sldId id="361" r:id="rId15"/>
    <p:sldId id="383" r:id="rId16"/>
    <p:sldId id="363" r:id="rId17"/>
    <p:sldId id="364" r:id="rId18"/>
    <p:sldId id="369" r:id="rId19"/>
    <p:sldId id="372" r:id="rId20"/>
    <p:sldId id="376" r:id="rId21"/>
    <p:sldId id="378"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6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0000"/>
    <a:srgbClr val="663300"/>
    <a:srgbClr val="FFFFFF"/>
    <a:srgbClr val="FF0000"/>
    <a:srgbClr val="003366"/>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7" d="100"/>
          <a:sy n="47" d="100"/>
        </p:scale>
        <p:origin x="1382" y="38"/>
      </p:cViewPr>
      <p:guideLst>
        <p:guide orient="horz" pos="363"/>
        <p:guide pos="2880"/>
      </p:guideLst>
    </p:cSldViewPr>
  </p:slideViewPr>
  <p:notesTextViewPr>
    <p:cViewPr>
      <p:scale>
        <a:sx n="100" d="100"/>
        <a:sy n="100" d="100"/>
      </p:scale>
      <p:origin x="0" y="0"/>
    </p:cViewPr>
  </p:notesTextViewPr>
  <p:sorterViewPr>
    <p:cViewPr>
      <p:scale>
        <a:sx n="66" d="100"/>
        <a:sy n="66" d="100"/>
      </p:scale>
      <p:origin x="0" y="528"/>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0069DC9-4F17-4C45-A138-78FA86F31DA2}" type="slidenum">
              <a:rPr lang="en-US" altLang="en-US"/>
              <a:pPr>
                <a:defRPr/>
              </a:pPr>
              <a:t>‹#›</a:t>
            </a:fld>
            <a:endParaRPr lang="en-US" altLang="en-US"/>
          </a:p>
        </p:txBody>
      </p:sp>
    </p:spTree>
    <p:extLst>
      <p:ext uri="{BB962C8B-B14F-4D97-AF65-F5344CB8AC3E}">
        <p14:creationId xmlns:p14="http://schemas.microsoft.com/office/powerpoint/2010/main" val="361150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C4695B-37AA-48B4-AE9F-6315B20BAF5A}" type="slidenum">
              <a:rPr lang="en-US" altLang="en-US"/>
              <a:pPr>
                <a:defRPr/>
              </a:pPr>
              <a:t>‹#›</a:t>
            </a:fld>
            <a:endParaRPr lang="en-US" altLang="en-US"/>
          </a:p>
        </p:txBody>
      </p:sp>
    </p:spTree>
    <p:extLst>
      <p:ext uri="{BB962C8B-B14F-4D97-AF65-F5344CB8AC3E}">
        <p14:creationId xmlns:p14="http://schemas.microsoft.com/office/powerpoint/2010/main" val="2234978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DDAB8AB-59F8-443B-9FD2-BC47CFC3ADB5}" type="slidenum">
              <a:rPr lang="en-US" altLang="en-US"/>
              <a:pPr>
                <a:defRPr/>
              </a:pPr>
              <a:t>‹#›</a:t>
            </a:fld>
            <a:endParaRPr lang="en-US" altLang="en-US"/>
          </a:p>
        </p:txBody>
      </p:sp>
    </p:spTree>
    <p:extLst>
      <p:ext uri="{BB962C8B-B14F-4D97-AF65-F5344CB8AC3E}">
        <p14:creationId xmlns:p14="http://schemas.microsoft.com/office/powerpoint/2010/main" val="3776484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D3D6F3-F3B7-4AC4-BCDA-EEE075333525}" type="slidenum">
              <a:rPr lang="en-US" altLang="en-US"/>
              <a:pPr>
                <a:defRPr/>
              </a:pPr>
              <a:t>‹#›</a:t>
            </a:fld>
            <a:endParaRPr lang="en-US" altLang="en-US"/>
          </a:p>
        </p:txBody>
      </p:sp>
    </p:spTree>
    <p:extLst>
      <p:ext uri="{BB962C8B-B14F-4D97-AF65-F5344CB8AC3E}">
        <p14:creationId xmlns:p14="http://schemas.microsoft.com/office/powerpoint/2010/main" val="109878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18CE79-A757-4ACE-ACC7-8D3FA0180A70}" type="slidenum">
              <a:rPr lang="en-US" altLang="en-US"/>
              <a:pPr>
                <a:defRPr/>
              </a:pPr>
              <a:t>‹#›</a:t>
            </a:fld>
            <a:endParaRPr lang="en-US" altLang="en-US"/>
          </a:p>
        </p:txBody>
      </p:sp>
    </p:spTree>
    <p:extLst>
      <p:ext uri="{BB962C8B-B14F-4D97-AF65-F5344CB8AC3E}">
        <p14:creationId xmlns:p14="http://schemas.microsoft.com/office/powerpoint/2010/main" val="185149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C689F13-7E2B-4905-A389-8A59832DC353}" type="slidenum">
              <a:rPr lang="en-US" altLang="en-US"/>
              <a:pPr>
                <a:defRPr/>
              </a:pPr>
              <a:t>‹#›</a:t>
            </a:fld>
            <a:endParaRPr lang="en-US" altLang="en-US"/>
          </a:p>
        </p:txBody>
      </p:sp>
    </p:spTree>
    <p:extLst>
      <p:ext uri="{BB962C8B-B14F-4D97-AF65-F5344CB8AC3E}">
        <p14:creationId xmlns:p14="http://schemas.microsoft.com/office/powerpoint/2010/main" val="105004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3649A3E-848A-4CBE-BE04-E6E4A5BDAE25}" type="slidenum">
              <a:rPr lang="en-US" altLang="en-US"/>
              <a:pPr>
                <a:defRPr/>
              </a:pPr>
              <a:t>‹#›</a:t>
            </a:fld>
            <a:endParaRPr lang="en-US" altLang="en-US"/>
          </a:p>
        </p:txBody>
      </p:sp>
    </p:spTree>
    <p:extLst>
      <p:ext uri="{BB962C8B-B14F-4D97-AF65-F5344CB8AC3E}">
        <p14:creationId xmlns:p14="http://schemas.microsoft.com/office/powerpoint/2010/main" val="57189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49E4BBF-9EB0-4B81-B04D-502D87BEEC50}" type="slidenum">
              <a:rPr lang="en-US" altLang="en-US"/>
              <a:pPr>
                <a:defRPr/>
              </a:pPr>
              <a:t>‹#›</a:t>
            </a:fld>
            <a:endParaRPr lang="en-US" altLang="en-US"/>
          </a:p>
        </p:txBody>
      </p:sp>
    </p:spTree>
    <p:extLst>
      <p:ext uri="{BB962C8B-B14F-4D97-AF65-F5344CB8AC3E}">
        <p14:creationId xmlns:p14="http://schemas.microsoft.com/office/powerpoint/2010/main" val="56865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3EBA3B5-2B5A-4B61-8FA9-8BDC11FC7C8F}" type="slidenum">
              <a:rPr lang="en-US" altLang="en-US"/>
              <a:pPr>
                <a:defRPr/>
              </a:pPr>
              <a:t>‹#›</a:t>
            </a:fld>
            <a:endParaRPr lang="en-US" altLang="en-US"/>
          </a:p>
        </p:txBody>
      </p:sp>
    </p:spTree>
    <p:extLst>
      <p:ext uri="{BB962C8B-B14F-4D97-AF65-F5344CB8AC3E}">
        <p14:creationId xmlns:p14="http://schemas.microsoft.com/office/powerpoint/2010/main" val="57546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60135FD-C04F-4A2A-BCA5-000E22E226E7}" type="slidenum">
              <a:rPr lang="en-US" altLang="en-US"/>
              <a:pPr>
                <a:defRPr/>
              </a:pPr>
              <a:t>‹#›</a:t>
            </a:fld>
            <a:endParaRPr lang="en-US" altLang="en-US"/>
          </a:p>
        </p:txBody>
      </p:sp>
    </p:spTree>
    <p:extLst>
      <p:ext uri="{BB962C8B-B14F-4D97-AF65-F5344CB8AC3E}">
        <p14:creationId xmlns:p14="http://schemas.microsoft.com/office/powerpoint/2010/main" val="393652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4E70C0-D46E-4326-B5BE-67D740F28CC8}" type="slidenum">
              <a:rPr lang="en-US" altLang="en-US"/>
              <a:pPr>
                <a:defRPr/>
              </a:pPr>
              <a:t>‹#›</a:t>
            </a:fld>
            <a:endParaRPr lang="en-US" altLang="en-US"/>
          </a:p>
        </p:txBody>
      </p:sp>
    </p:spTree>
    <p:extLst>
      <p:ext uri="{BB962C8B-B14F-4D97-AF65-F5344CB8AC3E}">
        <p14:creationId xmlns:p14="http://schemas.microsoft.com/office/powerpoint/2010/main" val="201049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E0E072A-7B57-4128-9568-B2A5537D87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ospel of 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92850" y="4486275"/>
            <a:ext cx="2747963" cy="862013"/>
          </a:xfrm>
          <a:prstGeom prst="rect">
            <a:avLst/>
          </a:prstGeom>
          <a:noFill/>
        </p:spPr>
        <p:txBody>
          <a:bodyPr wrap="none">
            <a:spAutoFit/>
          </a:bodyPr>
          <a:lstStyle/>
          <a:p>
            <a:pPr eaLnBrk="1" fontAlgn="auto" hangingPunct="1">
              <a:spcBef>
                <a:spcPts val="0"/>
              </a:spcBef>
              <a:spcAft>
                <a:spcPts val="0"/>
              </a:spcAft>
              <a:defRPr/>
            </a:pPr>
            <a:r>
              <a:rPr lang="zh-TW" altLang="en-US" sz="5000" dirty="0">
                <a:solidFill>
                  <a:prstClr val="white"/>
                </a:solidFill>
                <a:effectLst>
                  <a:outerShdw blurRad="38100" dist="38100" dir="2700000" algn="tl">
                    <a:srgbClr val="000000">
                      <a:alpha val="43137"/>
                    </a:srgbClr>
                  </a:outerShdw>
                </a:effectLst>
                <a:latin typeface="王漢宗空疊圓繁" panose="02000500000000000000" pitchFamily="2" charset="-120"/>
                <a:ea typeface="王漢宗空疊圓繁" panose="02000500000000000000" pitchFamily="2" charset="-120"/>
                <a:cs typeface="+mn-cs"/>
              </a:rPr>
              <a:t>約翰福音</a:t>
            </a:r>
            <a:endParaRPr lang="en-US" sz="5000" dirty="0">
              <a:solidFill>
                <a:prstClr val="white"/>
              </a:solidFill>
              <a:effectLst>
                <a:outerShdw blurRad="38100" dist="38100" dir="2700000" algn="tl">
                  <a:srgbClr val="000000">
                    <a:alpha val="43137"/>
                  </a:srgbClr>
                </a:outerShdw>
              </a:effectLst>
              <a:latin typeface="王漢宗空疊圓繁" panose="02000500000000000000" pitchFamily="2" charset="-120"/>
              <a:ea typeface="王漢宗空疊圓繁" panose="02000500000000000000" pitchFamily="2" charset="-120"/>
              <a:cs typeface="+mn-cs"/>
            </a:endParaRPr>
          </a:p>
        </p:txBody>
      </p:sp>
      <p:sp>
        <p:nvSpPr>
          <p:cNvPr id="4" name="Rectangle 3"/>
          <p:cNvSpPr/>
          <p:nvPr/>
        </p:nvSpPr>
        <p:spPr>
          <a:xfrm>
            <a:off x="0" y="5397500"/>
            <a:ext cx="9144000" cy="8112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Calibri" panose="020F0502020204030204"/>
            </a:endParaRPr>
          </a:p>
        </p:txBody>
      </p:sp>
      <p:sp>
        <p:nvSpPr>
          <p:cNvPr id="3" name="TextBox 2"/>
          <p:cNvSpPr txBox="1"/>
          <p:nvPr/>
        </p:nvSpPr>
        <p:spPr>
          <a:xfrm>
            <a:off x="150813" y="5440363"/>
            <a:ext cx="7436651" cy="677108"/>
          </a:xfrm>
          <a:prstGeom prst="rect">
            <a:avLst/>
          </a:prstGeom>
          <a:noFill/>
        </p:spPr>
        <p:txBody>
          <a:bodyPr wrap="none">
            <a:spAutoFit/>
          </a:bodyPr>
          <a:lstStyle/>
          <a:p>
            <a:pPr eaLnBrk="1" fontAlgn="auto" hangingPunct="1">
              <a:spcBef>
                <a:spcPts val="0"/>
              </a:spcBef>
              <a:spcAft>
                <a:spcPts val="0"/>
              </a:spcAft>
              <a:defRPr/>
            </a:pPr>
            <a:r>
              <a:rPr lang="zh-TW" altLang="en-US" sz="3800" dirty="0" smtClean="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「畢</a:t>
            </a:r>
            <a:r>
              <a:rPr lang="zh-TW" altLang="en-US"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士大池、五餅二魚」</a:t>
            </a:r>
            <a:r>
              <a:rPr lang="en-US" altLang="zh-TW" sz="3800" dirty="0" smtClean="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(5</a:t>
            </a:r>
            <a:r>
              <a:rPr lang="zh-TW" altLang="en-US" sz="3800" dirty="0" smtClean="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至</a:t>
            </a:r>
            <a:r>
              <a:rPr lang="en-US" altLang="zh-TW"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6</a:t>
            </a:r>
            <a:r>
              <a:rPr lang="zh-TW" altLang="en-US"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章</a:t>
            </a:r>
            <a:r>
              <a:rPr lang="en-US" altLang="zh-TW"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a:t>
            </a:r>
            <a:endParaRPr lang="en-US" sz="3800" dirty="0">
              <a:solidFill>
                <a:prstClr val="white"/>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endParaRPr>
          </a:p>
        </p:txBody>
      </p:sp>
      <p:sp>
        <p:nvSpPr>
          <p:cNvPr id="5" name="TextBox 4"/>
          <p:cNvSpPr txBox="1"/>
          <p:nvPr/>
        </p:nvSpPr>
        <p:spPr>
          <a:xfrm>
            <a:off x="255588" y="4594225"/>
            <a:ext cx="2133918" cy="646331"/>
          </a:xfrm>
          <a:prstGeom prst="rect">
            <a:avLst/>
          </a:prstGeom>
          <a:noFill/>
        </p:spPr>
        <p:txBody>
          <a:bodyPr wrap="none">
            <a:spAutoFit/>
          </a:bodyPr>
          <a:lstStyle/>
          <a:p>
            <a:pPr eaLnBrk="1" fontAlgn="auto" hangingPunct="1">
              <a:spcBef>
                <a:spcPts val="0"/>
              </a:spcBef>
              <a:spcAft>
                <a:spcPts val="0"/>
              </a:spcAft>
              <a:defRPr/>
            </a:pPr>
            <a:r>
              <a:rPr lang="en-US" sz="3600" dirty="0" smtClean="0">
                <a:solidFill>
                  <a:srgbClr val="FFFF00"/>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1/</a:t>
            </a:r>
            <a:r>
              <a:rPr lang="en-US" altLang="zh-TW" sz="3600" dirty="0" smtClean="0">
                <a:solidFill>
                  <a:srgbClr val="FFFF00"/>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rPr>
              <a:t>5</a:t>
            </a:r>
            <a:r>
              <a:rPr lang="en-US" sz="3600" dirty="0" smtClean="0">
                <a:solidFill>
                  <a:srgbClr val="FFFF00"/>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/20</a:t>
            </a:r>
            <a:r>
              <a:rPr lang="en-US" altLang="zh-TW" sz="3600" dirty="0" smtClean="0">
                <a:solidFill>
                  <a:srgbClr val="FFFF00"/>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rPr>
              <a:t>20</a:t>
            </a:r>
            <a:endParaRPr lang="en-US" sz="3600" dirty="0">
              <a:solidFill>
                <a:srgbClr val="FFFF00"/>
              </a:solidFill>
              <a:effectLst>
                <a:glow rad="101600">
                  <a:schemeClr val="tx1">
                    <a:alpha val="60000"/>
                  </a:schemeClr>
                </a:glow>
                <a:outerShdw blurRad="38100" dist="38100" dir="2700000" algn="tl">
                  <a:srgbClr val="000000">
                    <a:alpha val="43137"/>
                  </a:srgbClr>
                </a:outerShdw>
              </a:effectLst>
              <a:latin typeface="華康黑體 Std W9" panose="020B0900000000000000" pitchFamily="34" charset="-120"/>
              <a:ea typeface="華康黑體 Std W9" panose="020B0900000000000000" pitchFamily="34" charset="-120"/>
              <a:cs typeface="+mn-cs"/>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oaves-and-fish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35463"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descr="110_04_0432_Bible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00463"/>
            <a:ext cx="3962400" cy="2243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197" name="Line 5"/>
          <p:cNvSpPr>
            <a:spLocks noChangeShapeType="1"/>
          </p:cNvSpPr>
          <p:nvPr/>
        </p:nvSpPr>
        <p:spPr bwMode="auto">
          <a:xfrm flipH="1">
            <a:off x="6400800" y="41910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Text Box 6"/>
          <p:cNvSpPr txBox="1">
            <a:spLocks noChangeArrowheads="1"/>
          </p:cNvSpPr>
          <p:nvPr/>
        </p:nvSpPr>
        <p:spPr bwMode="auto">
          <a:xfrm>
            <a:off x="6889750" y="3848100"/>
            <a:ext cx="10302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200">
                <a:latin typeface="華康黑體 Std W7" panose="020B0700000000000000" pitchFamily="34" charset="-120"/>
                <a:ea typeface="華康黑體 Std W7" panose="020B0700000000000000" pitchFamily="34" charset="-120"/>
              </a:rPr>
              <a:t>大麥餅</a:t>
            </a:r>
          </a:p>
        </p:txBody>
      </p:sp>
      <p:sp>
        <p:nvSpPr>
          <p:cNvPr id="8199" name="Line 7"/>
          <p:cNvSpPr>
            <a:spLocks noChangeShapeType="1"/>
          </p:cNvSpPr>
          <p:nvPr/>
        </p:nvSpPr>
        <p:spPr bwMode="auto">
          <a:xfrm flipV="1">
            <a:off x="6019800" y="5105400"/>
            <a:ext cx="152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AutoShape 10"/>
          <p:cNvSpPr>
            <a:spLocks noChangeArrowheads="1"/>
          </p:cNvSpPr>
          <p:nvPr/>
        </p:nvSpPr>
        <p:spPr bwMode="auto">
          <a:xfrm>
            <a:off x="6999288" y="2971800"/>
            <a:ext cx="1860550" cy="576263"/>
          </a:xfrm>
          <a:prstGeom prst="wedgeRectCallout">
            <a:avLst>
              <a:gd name="adj1" fmla="val -35352"/>
              <a:gd name="adj2" fmla="val 10417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窮人的食物</a:t>
            </a:r>
          </a:p>
        </p:txBody>
      </p:sp>
      <p:sp>
        <p:nvSpPr>
          <p:cNvPr id="8203" name="Text Box 11"/>
          <p:cNvSpPr txBox="1">
            <a:spLocks noChangeArrowheads="1"/>
          </p:cNvSpPr>
          <p:nvPr/>
        </p:nvSpPr>
        <p:spPr bwMode="auto">
          <a:xfrm>
            <a:off x="5435600" y="6248400"/>
            <a:ext cx="28527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鹽醃小魚</a:t>
            </a:r>
            <a:r>
              <a:rPr lang="en-US" altLang="zh-TW" sz="2400">
                <a:latin typeface="華康黑體 Std W7" panose="020B0700000000000000" pitchFamily="34" charset="-120"/>
                <a:ea typeface="華康黑體 Std W7" panose="020B0700000000000000" pitchFamily="34" charset="-120"/>
              </a:rPr>
              <a:t>(</a:t>
            </a:r>
            <a:r>
              <a:rPr lang="zh-TW" altLang="en-US" sz="2400">
                <a:latin typeface="華康黑體 Std W7" panose="020B0700000000000000" pitchFamily="34" charset="-120"/>
                <a:ea typeface="華康黑體 Std W7" panose="020B0700000000000000" pitchFamily="34" charset="-120"/>
              </a:rPr>
              <a:t>開胃佐菜</a:t>
            </a:r>
            <a:r>
              <a:rPr lang="en-US" altLang="zh-TW" sz="2400">
                <a:latin typeface="華康黑體 Std W7" panose="020B0700000000000000" pitchFamily="34" charset="-120"/>
                <a:ea typeface="華康黑體 Std W7" panose="020B0700000000000000" pitchFamily="34" charset="-120"/>
              </a:rPr>
              <a:t>)</a:t>
            </a:r>
          </a:p>
        </p:txBody>
      </p:sp>
      <p:sp>
        <p:nvSpPr>
          <p:cNvPr id="22537" name="AutoShape 10" descr="Parchment"/>
          <p:cNvSpPr>
            <a:spLocks noChangeArrowheads="1"/>
          </p:cNvSpPr>
          <p:nvPr/>
        </p:nvSpPr>
        <p:spPr bwMode="auto">
          <a:xfrm>
            <a:off x="4881563" y="449263"/>
            <a:ext cx="3959225" cy="1946275"/>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2538" name="Rectangle 8"/>
          <p:cNvSpPr>
            <a:spLocks noChangeArrowheads="1"/>
          </p:cNvSpPr>
          <p:nvPr/>
        </p:nvSpPr>
        <p:spPr bwMode="auto">
          <a:xfrm>
            <a:off x="5010150" y="503238"/>
            <a:ext cx="37449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因為人若有願做的心，必蒙悅納，乃是照他所有的，並不是照他所無的。</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林後</a:t>
            </a:r>
            <a:r>
              <a:rPr lang="en-US" altLang="zh-TW" sz="2800">
                <a:solidFill>
                  <a:schemeClr val="bg2"/>
                </a:solidFill>
                <a:latin typeface="華康黑體 Std W7" panose="020B0700000000000000" pitchFamily="34" charset="-120"/>
                <a:ea typeface="華康黑體 Std W7" panose="020B0700000000000000" pitchFamily="34" charset="-120"/>
              </a:rPr>
              <a:t>8:12)</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2" grpId="0" animBg="1"/>
      <p:bldP spid="82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04308_f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Oval 3"/>
          <p:cNvSpPr>
            <a:spLocks noChangeArrowheads="1"/>
          </p:cNvSpPr>
          <p:nvPr/>
        </p:nvSpPr>
        <p:spPr bwMode="auto">
          <a:xfrm>
            <a:off x="6705600" y="1295400"/>
            <a:ext cx="1219200" cy="1066800"/>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2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8" descr="gali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0"/>
            <a:ext cx="4552950"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804863" y="1454150"/>
            <a:ext cx="1209675"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革尼撒勒</a:t>
            </a:r>
          </a:p>
        </p:txBody>
      </p:sp>
      <p:sp>
        <p:nvSpPr>
          <p:cNvPr id="24580" name="Text Box 4"/>
          <p:cNvSpPr txBox="1">
            <a:spLocks noChangeArrowheads="1"/>
          </p:cNvSpPr>
          <p:nvPr/>
        </p:nvSpPr>
        <p:spPr bwMode="auto">
          <a:xfrm>
            <a:off x="2041525" y="1035050"/>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迦百農</a:t>
            </a:r>
          </a:p>
        </p:txBody>
      </p:sp>
      <p:sp>
        <p:nvSpPr>
          <p:cNvPr id="24581" name="Text Box 5"/>
          <p:cNvSpPr txBox="1">
            <a:spLocks noChangeArrowheads="1"/>
          </p:cNvSpPr>
          <p:nvPr/>
        </p:nvSpPr>
        <p:spPr bwMode="auto">
          <a:xfrm>
            <a:off x="3413125" y="722313"/>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伯賽大</a:t>
            </a:r>
          </a:p>
        </p:txBody>
      </p:sp>
      <p:sp>
        <p:nvSpPr>
          <p:cNvPr id="24582" name="Text Box 6"/>
          <p:cNvSpPr txBox="1">
            <a:spLocks noChangeArrowheads="1"/>
          </p:cNvSpPr>
          <p:nvPr/>
        </p:nvSpPr>
        <p:spPr bwMode="auto">
          <a:xfrm>
            <a:off x="990600" y="4089400"/>
            <a:ext cx="1211263"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提比哩亞</a:t>
            </a:r>
          </a:p>
        </p:txBody>
      </p:sp>
      <p:sp>
        <p:nvSpPr>
          <p:cNvPr id="24583" name="Oval 7"/>
          <p:cNvSpPr>
            <a:spLocks noChangeArrowheads="1"/>
          </p:cNvSpPr>
          <p:nvPr/>
        </p:nvSpPr>
        <p:spPr bwMode="auto">
          <a:xfrm>
            <a:off x="2590800" y="609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4584" name="Text Box 8"/>
          <p:cNvSpPr txBox="1">
            <a:spLocks noChangeArrowheads="1"/>
          </p:cNvSpPr>
          <p:nvPr/>
        </p:nvSpPr>
        <p:spPr bwMode="auto">
          <a:xfrm>
            <a:off x="2254250" y="173038"/>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哥拉汛</a:t>
            </a:r>
          </a:p>
        </p:txBody>
      </p:sp>
      <p:sp>
        <p:nvSpPr>
          <p:cNvPr id="24585" name="Oval 9"/>
          <p:cNvSpPr>
            <a:spLocks noChangeArrowheads="1"/>
          </p:cNvSpPr>
          <p:nvPr/>
        </p:nvSpPr>
        <p:spPr bwMode="auto">
          <a:xfrm>
            <a:off x="3505200" y="1143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4586" name="Oval 10"/>
          <p:cNvSpPr>
            <a:spLocks noChangeArrowheads="1"/>
          </p:cNvSpPr>
          <p:nvPr/>
        </p:nvSpPr>
        <p:spPr bwMode="auto">
          <a:xfrm>
            <a:off x="2590800" y="1371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4587" name="Oval 11"/>
          <p:cNvSpPr>
            <a:spLocks noChangeArrowheads="1"/>
          </p:cNvSpPr>
          <p:nvPr/>
        </p:nvSpPr>
        <p:spPr bwMode="auto">
          <a:xfrm>
            <a:off x="1676400" y="1828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4588" name="Oval 12"/>
          <p:cNvSpPr>
            <a:spLocks noChangeArrowheads="1"/>
          </p:cNvSpPr>
          <p:nvPr/>
        </p:nvSpPr>
        <p:spPr bwMode="auto">
          <a:xfrm>
            <a:off x="1828800" y="3886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kumimoji="1" lang="en-US" altLang="en-US" sz="1800">
              <a:ea typeface="新細明體" panose="02020500000000000000" pitchFamily="18" charset="-120"/>
            </a:endParaRPr>
          </a:p>
        </p:txBody>
      </p:sp>
      <p:sp>
        <p:nvSpPr>
          <p:cNvPr id="24589" name="Text Box 13"/>
          <p:cNvSpPr txBox="1">
            <a:spLocks noChangeArrowheads="1"/>
          </p:cNvSpPr>
          <p:nvPr/>
        </p:nvSpPr>
        <p:spPr bwMode="auto">
          <a:xfrm>
            <a:off x="109538" y="3016250"/>
            <a:ext cx="1185862" cy="708025"/>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馬加丹</a:t>
            </a:r>
          </a:p>
          <a:p>
            <a:pPr algn="ctr" eaLnBrk="1" hangingPunct="1">
              <a:spcBef>
                <a:spcPct val="0"/>
              </a:spcBef>
              <a:buFontTx/>
              <a:buNone/>
            </a:pPr>
            <a:r>
              <a:rPr kumimoji="1" lang="en-US" altLang="zh-TW" sz="2000">
                <a:latin typeface="華康黑體 Std W7" panose="020B0700000000000000" pitchFamily="34" charset="-120"/>
                <a:ea typeface="華康黑體 Std W7" panose="020B0700000000000000" pitchFamily="34" charset="-120"/>
              </a:rPr>
              <a:t>(</a:t>
            </a:r>
            <a:r>
              <a:rPr kumimoji="1" lang="zh-TW" altLang="en-US" sz="2000">
                <a:latin typeface="華康黑體 Std W7" panose="020B0700000000000000" pitchFamily="34" charset="-120"/>
                <a:ea typeface="華康黑體 Std W7" panose="020B0700000000000000" pitchFamily="34" charset="-120"/>
              </a:rPr>
              <a:t>抹大拉</a:t>
            </a:r>
            <a:r>
              <a:rPr kumimoji="1" lang="en-US" altLang="zh-TW" sz="1600">
                <a:latin typeface="SimHei" pitchFamily="49" charset="-122"/>
                <a:ea typeface="SimHei" pitchFamily="49" charset="-122"/>
              </a:rPr>
              <a:t>)</a:t>
            </a:r>
          </a:p>
        </p:txBody>
      </p:sp>
      <p:sp>
        <p:nvSpPr>
          <p:cNvPr id="24590" name="Oval 14"/>
          <p:cNvSpPr>
            <a:spLocks noChangeArrowheads="1"/>
          </p:cNvSpPr>
          <p:nvPr/>
        </p:nvSpPr>
        <p:spPr bwMode="auto">
          <a:xfrm>
            <a:off x="11430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4591" name="Rectangle 25"/>
          <p:cNvSpPr>
            <a:spLocks noChangeArrowheads="1"/>
          </p:cNvSpPr>
          <p:nvPr/>
        </p:nvSpPr>
        <p:spPr bwMode="auto">
          <a:xfrm>
            <a:off x="5473700" y="173038"/>
            <a:ext cx="3641725"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眾人看見耶穌所行的神蹟，就說：「這真是那要到世間來的先知！」</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耶穌既知道眾人要來強逼他作王，就獨自又退到山上去了。</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到了晚上，他的門徒下海邊去，上了船，要過海往迦百農去。天已經黑了，耶穌還沒有來到他們那裏。</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6:14-17)</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24592" name="AutoShape 18"/>
          <p:cNvSpPr>
            <a:spLocks noChangeArrowheads="1"/>
          </p:cNvSpPr>
          <p:nvPr/>
        </p:nvSpPr>
        <p:spPr bwMode="auto">
          <a:xfrm>
            <a:off x="3733800" y="1714500"/>
            <a:ext cx="1725613" cy="471488"/>
          </a:xfrm>
          <a:prstGeom prst="wedgeRectCallout">
            <a:avLst>
              <a:gd name="adj1" fmla="val -42889"/>
              <a:gd name="adj2" fmla="val -10849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000">
                <a:latin typeface="華康黑體 Std W7" panose="020B0700000000000000" pitchFamily="34" charset="-120"/>
                <a:ea typeface="華康黑體 Std W7" panose="020B0700000000000000" pitchFamily="34" charset="-120"/>
              </a:rPr>
              <a:t>五餅二魚神蹟</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descr="gali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0"/>
            <a:ext cx="4552950"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804863" y="1454150"/>
            <a:ext cx="1209675"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革尼撒勒</a:t>
            </a:r>
          </a:p>
        </p:txBody>
      </p:sp>
      <p:sp>
        <p:nvSpPr>
          <p:cNvPr id="25604" name="Text Box 4"/>
          <p:cNvSpPr txBox="1">
            <a:spLocks noChangeArrowheads="1"/>
          </p:cNvSpPr>
          <p:nvPr/>
        </p:nvSpPr>
        <p:spPr bwMode="auto">
          <a:xfrm>
            <a:off x="2041525" y="1035050"/>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迦百農</a:t>
            </a:r>
          </a:p>
        </p:txBody>
      </p:sp>
      <p:sp>
        <p:nvSpPr>
          <p:cNvPr id="25605" name="Text Box 5"/>
          <p:cNvSpPr txBox="1">
            <a:spLocks noChangeArrowheads="1"/>
          </p:cNvSpPr>
          <p:nvPr/>
        </p:nvSpPr>
        <p:spPr bwMode="auto">
          <a:xfrm>
            <a:off x="3413125" y="722313"/>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伯賽大</a:t>
            </a:r>
          </a:p>
        </p:txBody>
      </p:sp>
      <p:sp>
        <p:nvSpPr>
          <p:cNvPr id="25606" name="Text Box 6"/>
          <p:cNvSpPr txBox="1">
            <a:spLocks noChangeArrowheads="1"/>
          </p:cNvSpPr>
          <p:nvPr/>
        </p:nvSpPr>
        <p:spPr bwMode="auto">
          <a:xfrm>
            <a:off x="990600" y="4089400"/>
            <a:ext cx="1211263"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提比哩亞</a:t>
            </a:r>
          </a:p>
        </p:txBody>
      </p:sp>
      <p:sp>
        <p:nvSpPr>
          <p:cNvPr id="25607" name="Oval 7"/>
          <p:cNvSpPr>
            <a:spLocks noChangeArrowheads="1"/>
          </p:cNvSpPr>
          <p:nvPr/>
        </p:nvSpPr>
        <p:spPr bwMode="auto">
          <a:xfrm>
            <a:off x="2590800" y="609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08" name="Text Box 8"/>
          <p:cNvSpPr txBox="1">
            <a:spLocks noChangeArrowheads="1"/>
          </p:cNvSpPr>
          <p:nvPr/>
        </p:nvSpPr>
        <p:spPr bwMode="auto">
          <a:xfrm>
            <a:off x="2254250" y="173038"/>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哥拉汛</a:t>
            </a:r>
          </a:p>
        </p:txBody>
      </p:sp>
      <p:sp>
        <p:nvSpPr>
          <p:cNvPr id="25609" name="Oval 9"/>
          <p:cNvSpPr>
            <a:spLocks noChangeArrowheads="1"/>
          </p:cNvSpPr>
          <p:nvPr/>
        </p:nvSpPr>
        <p:spPr bwMode="auto">
          <a:xfrm>
            <a:off x="3505200" y="1143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10" name="Oval 10"/>
          <p:cNvSpPr>
            <a:spLocks noChangeArrowheads="1"/>
          </p:cNvSpPr>
          <p:nvPr/>
        </p:nvSpPr>
        <p:spPr bwMode="auto">
          <a:xfrm>
            <a:off x="2590800" y="1371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11" name="Oval 11"/>
          <p:cNvSpPr>
            <a:spLocks noChangeArrowheads="1"/>
          </p:cNvSpPr>
          <p:nvPr/>
        </p:nvSpPr>
        <p:spPr bwMode="auto">
          <a:xfrm>
            <a:off x="1676400" y="1828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12" name="Oval 12"/>
          <p:cNvSpPr>
            <a:spLocks noChangeArrowheads="1"/>
          </p:cNvSpPr>
          <p:nvPr/>
        </p:nvSpPr>
        <p:spPr bwMode="auto">
          <a:xfrm>
            <a:off x="1828800" y="3886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kumimoji="1" lang="en-US" altLang="en-US" sz="1800">
              <a:ea typeface="新細明體" panose="02020500000000000000" pitchFamily="18" charset="-120"/>
            </a:endParaRPr>
          </a:p>
        </p:txBody>
      </p:sp>
      <p:sp>
        <p:nvSpPr>
          <p:cNvPr id="25613" name="Text Box 13"/>
          <p:cNvSpPr txBox="1">
            <a:spLocks noChangeArrowheads="1"/>
          </p:cNvSpPr>
          <p:nvPr/>
        </p:nvSpPr>
        <p:spPr bwMode="auto">
          <a:xfrm>
            <a:off x="109538" y="3016250"/>
            <a:ext cx="1185862" cy="708025"/>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馬加丹</a:t>
            </a:r>
          </a:p>
          <a:p>
            <a:pPr algn="ctr" eaLnBrk="1" hangingPunct="1">
              <a:spcBef>
                <a:spcPct val="0"/>
              </a:spcBef>
              <a:buFontTx/>
              <a:buNone/>
            </a:pPr>
            <a:r>
              <a:rPr kumimoji="1" lang="en-US" altLang="zh-TW" sz="2000">
                <a:latin typeface="華康黑體 Std W7" panose="020B0700000000000000" pitchFamily="34" charset="-120"/>
                <a:ea typeface="華康黑體 Std W7" panose="020B0700000000000000" pitchFamily="34" charset="-120"/>
              </a:rPr>
              <a:t>(</a:t>
            </a:r>
            <a:r>
              <a:rPr kumimoji="1" lang="zh-TW" altLang="en-US" sz="2000">
                <a:latin typeface="華康黑體 Std W7" panose="020B0700000000000000" pitchFamily="34" charset="-120"/>
                <a:ea typeface="華康黑體 Std W7" panose="020B0700000000000000" pitchFamily="34" charset="-120"/>
              </a:rPr>
              <a:t>抹大拉</a:t>
            </a:r>
            <a:r>
              <a:rPr kumimoji="1" lang="en-US" altLang="zh-TW" sz="1600">
                <a:latin typeface="SimHei" pitchFamily="49" charset="-122"/>
                <a:ea typeface="SimHei" pitchFamily="49" charset="-122"/>
              </a:rPr>
              <a:t>)</a:t>
            </a:r>
          </a:p>
        </p:txBody>
      </p:sp>
      <p:sp>
        <p:nvSpPr>
          <p:cNvPr id="25614" name="Oval 14"/>
          <p:cNvSpPr>
            <a:spLocks noChangeArrowheads="1"/>
          </p:cNvSpPr>
          <p:nvPr/>
        </p:nvSpPr>
        <p:spPr bwMode="auto">
          <a:xfrm>
            <a:off x="11430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5615" name="AutoShape 18"/>
          <p:cNvSpPr>
            <a:spLocks noChangeArrowheads="1"/>
          </p:cNvSpPr>
          <p:nvPr/>
        </p:nvSpPr>
        <p:spPr bwMode="auto">
          <a:xfrm>
            <a:off x="3733800" y="1714500"/>
            <a:ext cx="1725613" cy="471488"/>
          </a:xfrm>
          <a:prstGeom prst="wedgeRectCallout">
            <a:avLst>
              <a:gd name="adj1" fmla="val -42889"/>
              <a:gd name="adj2" fmla="val -108491"/>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000">
                <a:latin typeface="華康黑體 Std W7" panose="020B0700000000000000" pitchFamily="34" charset="-120"/>
                <a:ea typeface="華康黑體 Std W7" panose="020B0700000000000000" pitchFamily="34" charset="-120"/>
              </a:rPr>
              <a:t>五餅二魚神蹟</a:t>
            </a:r>
          </a:p>
        </p:txBody>
      </p:sp>
      <p:sp>
        <p:nvSpPr>
          <p:cNvPr id="17" name="Freeform 22"/>
          <p:cNvSpPr>
            <a:spLocks/>
          </p:cNvSpPr>
          <p:nvPr/>
        </p:nvSpPr>
        <p:spPr bwMode="auto">
          <a:xfrm>
            <a:off x="2628900" y="1447800"/>
            <a:ext cx="952500" cy="563563"/>
          </a:xfrm>
          <a:custGeom>
            <a:avLst/>
            <a:gdLst>
              <a:gd name="T0" fmla="*/ 2147483646 w 600"/>
              <a:gd name="T1" fmla="*/ 0 h 355"/>
              <a:gd name="T2" fmla="*/ 2147483646 w 600"/>
              <a:gd name="T3" fmla="*/ 2147483646 h 355"/>
              <a:gd name="T4" fmla="*/ 0 w 600"/>
              <a:gd name="T5" fmla="*/ 2147483646 h 355"/>
              <a:gd name="T6" fmla="*/ 0 60000 65536"/>
              <a:gd name="T7" fmla="*/ 0 60000 65536"/>
              <a:gd name="T8" fmla="*/ 0 60000 65536"/>
            </a:gdLst>
            <a:ahLst/>
            <a:cxnLst>
              <a:cxn ang="T6">
                <a:pos x="T0" y="T1"/>
              </a:cxn>
              <a:cxn ang="T7">
                <a:pos x="T2" y="T3"/>
              </a:cxn>
              <a:cxn ang="T8">
                <a:pos x="T4" y="T5"/>
              </a:cxn>
            </a:cxnLst>
            <a:rect l="0" t="0" r="r" b="b"/>
            <a:pathLst>
              <a:path w="600" h="355">
                <a:moveTo>
                  <a:pt x="600" y="0"/>
                </a:moveTo>
                <a:cubicBezTo>
                  <a:pt x="551" y="42"/>
                  <a:pt x="405" y="191"/>
                  <a:pt x="305" y="250"/>
                </a:cubicBezTo>
                <a:cubicBezTo>
                  <a:pt x="205" y="309"/>
                  <a:pt x="64" y="333"/>
                  <a:pt x="0" y="355"/>
                </a:cubicBezTo>
              </a:path>
            </a:pathLst>
          </a:custGeom>
          <a:noFill/>
          <a:ln w="9525" cap="flat">
            <a:solidFill>
              <a:schemeClr val="bg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7"/>
          <p:cNvSpPr txBox="1">
            <a:spLocks noChangeArrowheads="1"/>
          </p:cNvSpPr>
          <p:nvPr/>
        </p:nvSpPr>
        <p:spPr bwMode="auto">
          <a:xfrm rot="-2050627">
            <a:off x="2852738" y="1776413"/>
            <a:ext cx="806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TW" sz="1600">
                <a:solidFill>
                  <a:schemeClr val="bg1"/>
                </a:solidFill>
                <a:ea typeface="新細明體" panose="02020500000000000000" pitchFamily="18" charset="-120"/>
              </a:rPr>
              <a:t>5-6 km</a:t>
            </a:r>
          </a:p>
        </p:txBody>
      </p:sp>
      <p:sp>
        <p:nvSpPr>
          <p:cNvPr id="25618" name="Rectangle 20"/>
          <p:cNvSpPr>
            <a:spLocks noChangeArrowheads="1"/>
          </p:cNvSpPr>
          <p:nvPr/>
        </p:nvSpPr>
        <p:spPr bwMode="auto">
          <a:xfrm>
            <a:off x="5668963" y="609600"/>
            <a:ext cx="3057525"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忽然狂風大作，海就翻騰起來。</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門徒搖櫓，約行了十里多路，看見耶穌在海面上走，漸漸近了船，他們就害怕。</a:t>
            </a:r>
          </a:p>
          <a:p>
            <a:pPr eaLnBrk="1" hangingPunct="1">
              <a:lnSpc>
                <a:spcPct val="120000"/>
              </a:lnSpc>
              <a:spcBef>
                <a:spcPct val="0"/>
              </a:spcBef>
              <a:spcAft>
                <a:spcPct val="30000"/>
              </a:spcAft>
              <a:buFontTx/>
              <a:buNone/>
            </a:pPr>
            <a:endParaRPr lang="zh-TW" altLang="en-US" sz="2000">
              <a:latin typeface="SimHei" pitchFamily="49" charset="-122"/>
              <a:ea typeface="SimHei"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Jesus_Walks_On_The_S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57825"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3"/>
          <p:cNvSpPr>
            <a:spLocks noChangeArrowheads="1"/>
          </p:cNvSpPr>
          <p:nvPr/>
        </p:nvSpPr>
        <p:spPr bwMode="auto">
          <a:xfrm>
            <a:off x="5630863" y="187325"/>
            <a:ext cx="3495675" cy="668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忽然狂風大作，海就翻騰起來。</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門徒搖櫓，約行了十里多路，看見耶穌在海面上走，漸漸近了船，他們就害怕。</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耶穌對他們說：「是我，不要怕！」</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門徒就喜歡接他上船，船立時到了他們所要去的地方。</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6:18-21)</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8" descr="gali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0"/>
            <a:ext cx="4552950"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804863" y="1454150"/>
            <a:ext cx="1209675"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革尼撒勒</a:t>
            </a:r>
          </a:p>
        </p:txBody>
      </p:sp>
      <p:sp>
        <p:nvSpPr>
          <p:cNvPr id="27652" name="Text Box 4"/>
          <p:cNvSpPr txBox="1">
            <a:spLocks noChangeArrowheads="1"/>
          </p:cNvSpPr>
          <p:nvPr/>
        </p:nvSpPr>
        <p:spPr bwMode="auto">
          <a:xfrm>
            <a:off x="2041525" y="1035050"/>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迦百農</a:t>
            </a:r>
          </a:p>
        </p:txBody>
      </p:sp>
      <p:sp>
        <p:nvSpPr>
          <p:cNvPr id="27653" name="Text Box 5"/>
          <p:cNvSpPr txBox="1">
            <a:spLocks noChangeArrowheads="1"/>
          </p:cNvSpPr>
          <p:nvPr/>
        </p:nvSpPr>
        <p:spPr bwMode="auto">
          <a:xfrm>
            <a:off x="3413125" y="722313"/>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伯賽大</a:t>
            </a:r>
          </a:p>
        </p:txBody>
      </p:sp>
      <p:sp>
        <p:nvSpPr>
          <p:cNvPr id="27654" name="Text Box 6"/>
          <p:cNvSpPr txBox="1">
            <a:spLocks noChangeArrowheads="1"/>
          </p:cNvSpPr>
          <p:nvPr/>
        </p:nvSpPr>
        <p:spPr bwMode="auto">
          <a:xfrm>
            <a:off x="990600" y="4089400"/>
            <a:ext cx="1211263"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提比哩亞</a:t>
            </a:r>
          </a:p>
        </p:txBody>
      </p:sp>
      <p:sp>
        <p:nvSpPr>
          <p:cNvPr id="27655" name="Oval 7"/>
          <p:cNvSpPr>
            <a:spLocks noChangeArrowheads="1"/>
          </p:cNvSpPr>
          <p:nvPr/>
        </p:nvSpPr>
        <p:spPr bwMode="auto">
          <a:xfrm>
            <a:off x="2590800" y="609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56" name="Text Box 8"/>
          <p:cNvSpPr txBox="1">
            <a:spLocks noChangeArrowheads="1"/>
          </p:cNvSpPr>
          <p:nvPr/>
        </p:nvSpPr>
        <p:spPr bwMode="auto">
          <a:xfrm>
            <a:off x="2254250" y="173038"/>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哥拉汛</a:t>
            </a:r>
          </a:p>
        </p:txBody>
      </p:sp>
      <p:sp>
        <p:nvSpPr>
          <p:cNvPr id="27657" name="Oval 9"/>
          <p:cNvSpPr>
            <a:spLocks noChangeArrowheads="1"/>
          </p:cNvSpPr>
          <p:nvPr/>
        </p:nvSpPr>
        <p:spPr bwMode="auto">
          <a:xfrm>
            <a:off x="3505200" y="1143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58" name="Oval 10"/>
          <p:cNvSpPr>
            <a:spLocks noChangeArrowheads="1"/>
          </p:cNvSpPr>
          <p:nvPr/>
        </p:nvSpPr>
        <p:spPr bwMode="auto">
          <a:xfrm>
            <a:off x="2590800" y="1371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59" name="Oval 11"/>
          <p:cNvSpPr>
            <a:spLocks noChangeArrowheads="1"/>
          </p:cNvSpPr>
          <p:nvPr/>
        </p:nvSpPr>
        <p:spPr bwMode="auto">
          <a:xfrm>
            <a:off x="1676400" y="1828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7660" name="Oval 12"/>
          <p:cNvSpPr>
            <a:spLocks noChangeArrowheads="1"/>
          </p:cNvSpPr>
          <p:nvPr/>
        </p:nvSpPr>
        <p:spPr bwMode="auto">
          <a:xfrm>
            <a:off x="1828800" y="3886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kumimoji="1" lang="en-US" altLang="en-US" sz="1800">
              <a:ea typeface="新細明體" panose="02020500000000000000" pitchFamily="18" charset="-120"/>
            </a:endParaRPr>
          </a:p>
        </p:txBody>
      </p:sp>
      <p:sp>
        <p:nvSpPr>
          <p:cNvPr id="27661" name="Text Box 13"/>
          <p:cNvSpPr txBox="1">
            <a:spLocks noChangeArrowheads="1"/>
          </p:cNvSpPr>
          <p:nvPr/>
        </p:nvSpPr>
        <p:spPr bwMode="auto">
          <a:xfrm>
            <a:off x="109538" y="3016250"/>
            <a:ext cx="1185862" cy="708025"/>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馬加丹</a:t>
            </a:r>
          </a:p>
          <a:p>
            <a:pPr algn="ctr" eaLnBrk="1" hangingPunct="1">
              <a:spcBef>
                <a:spcPct val="0"/>
              </a:spcBef>
              <a:buFontTx/>
              <a:buNone/>
            </a:pPr>
            <a:r>
              <a:rPr kumimoji="1" lang="en-US" altLang="zh-TW" sz="2000">
                <a:latin typeface="華康黑體 Std W7" panose="020B0700000000000000" pitchFamily="34" charset="-120"/>
                <a:ea typeface="華康黑體 Std W7" panose="020B0700000000000000" pitchFamily="34" charset="-120"/>
              </a:rPr>
              <a:t>(</a:t>
            </a:r>
            <a:r>
              <a:rPr kumimoji="1" lang="zh-TW" altLang="en-US" sz="2000">
                <a:latin typeface="華康黑體 Std W7" panose="020B0700000000000000" pitchFamily="34" charset="-120"/>
                <a:ea typeface="華康黑體 Std W7" panose="020B0700000000000000" pitchFamily="34" charset="-120"/>
              </a:rPr>
              <a:t>抹大拉</a:t>
            </a:r>
            <a:r>
              <a:rPr kumimoji="1" lang="en-US" altLang="zh-TW" sz="1600">
                <a:latin typeface="SimHei" pitchFamily="49" charset="-122"/>
                <a:ea typeface="SimHei" pitchFamily="49" charset="-122"/>
              </a:rPr>
              <a:t>)</a:t>
            </a:r>
          </a:p>
        </p:txBody>
      </p:sp>
      <p:sp>
        <p:nvSpPr>
          <p:cNvPr id="27662" name="Oval 14"/>
          <p:cNvSpPr>
            <a:spLocks noChangeArrowheads="1"/>
          </p:cNvSpPr>
          <p:nvPr/>
        </p:nvSpPr>
        <p:spPr bwMode="auto">
          <a:xfrm>
            <a:off x="11430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 name="Freeform 22"/>
          <p:cNvSpPr>
            <a:spLocks/>
          </p:cNvSpPr>
          <p:nvPr/>
        </p:nvSpPr>
        <p:spPr bwMode="auto">
          <a:xfrm>
            <a:off x="2628900" y="1447800"/>
            <a:ext cx="952500" cy="563563"/>
          </a:xfrm>
          <a:custGeom>
            <a:avLst/>
            <a:gdLst>
              <a:gd name="T0" fmla="*/ 2147483646 w 600"/>
              <a:gd name="T1" fmla="*/ 0 h 355"/>
              <a:gd name="T2" fmla="*/ 2147483646 w 600"/>
              <a:gd name="T3" fmla="*/ 2147483646 h 355"/>
              <a:gd name="T4" fmla="*/ 0 w 600"/>
              <a:gd name="T5" fmla="*/ 2147483646 h 355"/>
              <a:gd name="T6" fmla="*/ 0 60000 65536"/>
              <a:gd name="T7" fmla="*/ 0 60000 65536"/>
              <a:gd name="T8" fmla="*/ 0 60000 65536"/>
            </a:gdLst>
            <a:ahLst/>
            <a:cxnLst>
              <a:cxn ang="T6">
                <a:pos x="T0" y="T1"/>
              </a:cxn>
              <a:cxn ang="T7">
                <a:pos x="T2" y="T3"/>
              </a:cxn>
              <a:cxn ang="T8">
                <a:pos x="T4" y="T5"/>
              </a:cxn>
            </a:cxnLst>
            <a:rect l="0" t="0" r="r" b="b"/>
            <a:pathLst>
              <a:path w="600" h="355">
                <a:moveTo>
                  <a:pt x="600" y="0"/>
                </a:moveTo>
                <a:cubicBezTo>
                  <a:pt x="551" y="42"/>
                  <a:pt x="405" y="191"/>
                  <a:pt x="305" y="250"/>
                </a:cubicBezTo>
                <a:cubicBezTo>
                  <a:pt x="205" y="309"/>
                  <a:pt x="64" y="333"/>
                  <a:pt x="0" y="355"/>
                </a:cubicBezTo>
              </a:path>
            </a:pathLst>
          </a:custGeom>
          <a:noFill/>
          <a:ln w="9525" cap="flat">
            <a:solidFill>
              <a:schemeClr val="bg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17"/>
          <p:cNvSpPr txBox="1">
            <a:spLocks noChangeArrowheads="1"/>
          </p:cNvSpPr>
          <p:nvPr/>
        </p:nvSpPr>
        <p:spPr bwMode="auto">
          <a:xfrm rot="-2050627">
            <a:off x="2852738" y="1776413"/>
            <a:ext cx="806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TW" sz="1600">
                <a:solidFill>
                  <a:schemeClr val="bg1"/>
                </a:solidFill>
                <a:ea typeface="新細明體" panose="02020500000000000000" pitchFamily="18" charset="-120"/>
              </a:rPr>
              <a:t>5-6 km</a:t>
            </a:r>
          </a:p>
        </p:txBody>
      </p:sp>
      <p:sp>
        <p:nvSpPr>
          <p:cNvPr id="27665" name="Rectangle 20"/>
          <p:cNvSpPr>
            <a:spLocks noChangeArrowheads="1"/>
          </p:cNvSpPr>
          <p:nvPr/>
        </p:nvSpPr>
        <p:spPr bwMode="auto">
          <a:xfrm>
            <a:off x="5459413" y="173038"/>
            <a:ext cx="3448050" cy="651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忽然狂風大作，海就翻騰起來。</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門徒搖櫓，約行了十里多路，看見耶穌在海面上走，漸漸近了船，他們就害怕。耶穌對他們說：「是我，不要怕！」</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門徒就喜歡接他上船，船立時到了他們所要去的地方。</a:t>
            </a:r>
            <a:r>
              <a:rPr lang="en-US" altLang="zh-TW" sz="2800">
                <a:latin typeface="華康黑體 Std W7" panose="020B0700000000000000" pitchFamily="34" charset="-120"/>
                <a:ea typeface="華康黑體 Std W7" panose="020B0700000000000000" pitchFamily="34" charset="-120"/>
              </a:rPr>
              <a:t>(</a:t>
            </a:r>
            <a:r>
              <a:rPr lang="zh-TW" altLang="en-US" sz="2800">
                <a:latin typeface="華康黑體 Std W7" panose="020B0700000000000000" pitchFamily="34" charset="-120"/>
                <a:ea typeface="華康黑體 Std W7" panose="020B0700000000000000" pitchFamily="34" charset="-120"/>
              </a:rPr>
              <a:t>約</a:t>
            </a:r>
            <a:r>
              <a:rPr lang="en-US" altLang="zh-TW" sz="2800">
                <a:latin typeface="華康黑體 Std W7" panose="020B0700000000000000" pitchFamily="34" charset="-120"/>
                <a:ea typeface="華康黑體 Std W7" panose="020B0700000000000000" pitchFamily="34" charset="-120"/>
              </a:rPr>
              <a:t>6:18-21)</a:t>
            </a:r>
          </a:p>
          <a:p>
            <a:pPr eaLnBrk="1" hangingPunct="1">
              <a:lnSpc>
                <a:spcPct val="120000"/>
              </a:lnSpc>
              <a:spcBef>
                <a:spcPct val="0"/>
              </a:spcBef>
              <a:spcAft>
                <a:spcPct val="30000"/>
              </a:spcAft>
              <a:buFontTx/>
              <a:buNone/>
            </a:pPr>
            <a:endParaRPr lang="zh-TW" altLang="en-US" sz="2800">
              <a:latin typeface="華康黑體 Std W7" panose="020B0700000000000000" pitchFamily="34" charset="-120"/>
              <a:ea typeface="華康黑體 Std W7" panose="020B0700000000000000" pitchFamily="34" charset="-120"/>
            </a:endParaRPr>
          </a:p>
          <a:p>
            <a:pPr eaLnBrk="1" hangingPunct="1">
              <a:lnSpc>
                <a:spcPct val="120000"/>
              </a:lnSpc>
              <a:spcBef>
                <a:spcPct val="0"/>
              </a:spcBef>
              <a:spcAft>
                <a:spcPct val="30000"/>
              </a:spcAft>
              <a:buFontTx/>
              <a:buNone/>
            </a:pPr>
            <a:endParaRPr lang="zh-TW" altLang="en-US" sz="2000">
              <a:latin typeface="SimHei" pitchFamily="49" charset="-122"/>
              <a:ea typeface="SimHei" pitchFamily="49" charset="-122"/>
            </a:endParaRPr>
          </a:p>
        </p:txBody>
      </p:sp>
      <p:sp>
        <p:nvSpPr>
          <p:cNvPr id="22" name="Freeform 23"/>
          <p:cNvSpPr>
            <a:spLocks/>
          </p:cNvSpPr>
          <p:nvPr/>
        </p:nvSpPr>
        <p:spPr bwMode="auto">
          <a:xfrm>
            <a:off x="1730375" y="1927225"/>
            <a:ext cx="882650" cy="136525"/>
          </a:xfrm>
          <a:custGeom>
            <a:avLst/>
            <a:gdLst>
              <a:gd name="T0" fmla="*/ 2147483646 w 556"/>
              <a:gd name="T1" fmla="*/ 2147483646 h 86"/>
              <a:gd name="T2" fmla="*/ 2147483646 w 556"/>
              <a:gd name="T3" fmla="*/ 2147483646 h 86"/>
              <a:gd name="T4" fmla="*/ 0 w 556"/>
              <a:gd name="T5" fmla="*/ 0 h 86"/>
              <a:gd name="T6" fmla="*/ 0 60000 65536"/>
              <a:gd name="T7" fmla="*/ 0 60000 65536"/>
              <a:gd name="T8" fmla="*/ 0 60000 65536"/>
            </a:gdLst>
            <a:ahLst/>
            <a:cxnLst>
              <a:cxn ang="T6">
                <a:pos x="T0" y="T1"/>
              </a:cxn>
              <a:cxn ang="T7">
                <a:pos x="T2" y="T3"/>
              </a:cxn>
              <a:cxn ang="T8">
                <a:pos x="T4" y="T5"/>
              </a:cxn>
            </a:cxnLst>
            <a:rect l="0" t="0" r="r" b="b"/>
            <a:pathLst>
              <a:path w="556" h="86">
                <a:moveTo>
                  <a:pt x="556" y="53"/>
                </a:moveTo>
                <a:cubicBezTo>
                  <a:pt x="504" y="57"/>
                  <a:pt x="337" y="86"/>
                  <a:pt x="244" y="77"/>
                </a:cubicBezTo>
                <a:cubicBezTo>
                  <a:pt x="151" y="68"/>
                  <a:pt x="86" y="50"/>
                  <a:pt x="0" y="0"/>
                </a:cubicBezTo>
              </a:path>
            </a:pathLst>
          </a:custGeom>
          <a:noFill/>
          <a:ln w="9525" cap="flat" cmpd="sng">
            <a:solidFill>
              <a:schemeClr val="bg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8" descr="gali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4552950"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658813" y="1381125"/>
            <a:ext cx="1209675"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革尼撒勒</a:t>
            </a:r>
          </a:p>
        </p:txBody>
      </p:sp>
      <p:sp>
        <p:nvSpPr>
          <p:cNvPr id="28676" name="Text Box 4"/>
          <p:cNvSpPr txBox="1">
            <a:spLocks noChangeArrowheads="1"/>
          </p:cNvSpPr>
          <p:nvPr/>
        </p:nvSpPr>
        <p:spPr bwMode="auto">
          <a:xfrm>
            <a:off x="1889125" y="977900"/>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迦百農</a:t>
            </a:r>
          </a:p>
        </p:txBody>
      </p:sp>
      <p:sp>
        <p:nvSpPr>
          <p:cNvPr id="28677" name="Text Box 5"/>
          <p:cNvSpPr txBox="1">
            <a:spLocks noChangeArrowheads="1"/>
          </p:cNvSpPr>
          <p:nvPr/>
        </p:nvSpPr>
        <p:spPr bwMode="auto">
          <a:xfrm>
            <a:off x="3260725" y="722313"/>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伯賽大</a:t>
            </a:r>
          </a:p>
        </p:txBody>
      </p:sp>
      <p:sp>
        <p:nvSpPr>
          <p:cNvPr id="28678" name="Text Box 6"/>
          <p:cNvSpPr txBox="1">
            <a:spLocks noChangeArrowheads="1"/>
          </p:cNvSpPr>
          <p:nvPr/>
        </p:nvSpPr>
        <p:spPr bwMode="auto">
          <a:xfrm>
            <a:off x="838200" y="4052888"/>
            <a:ext cx="1211263"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提比哩亞</a:t>
            </a:r>
          </a:p>
        </p:txBody>
      </p:sp>
      <p:sp>
        <p:nvSpPr>
          <p:cNvPr id="28679" name="Oval 7"/>
          <p:cNvSpPr>
            <a:spLocks noChangeArrowheads="1"/>
          </p:cNvSpPr>
          <p:nvPr/>
        </p:nvSpPr>
        <p:spPr bwMode="auto">
          <a:xfrm>
            <a:off x="2438400" y="609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0" name="Text Box 8"/>
          <p:cNvSpPr txBox="1">
            <a:spLocks noChangeArrowheads="1"/>
          </p:cNvSpPr>
          <p:nvPr/>
        </p:nvSpPr>
        <p:spPr bwMode="auto">
          <a:xfrm>
            <a:off x="2101850" y="173038"/>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哥拉汛</a:t>
            </a:r>
          </a:p>
        </p:txBody>
      </p:sp>
      <p:sp>
        <p:nvSpPr>
          <p:cNvPr id="28681" name="Oval 9"/>
          <p:cNvSpPr>
            <a:spLocks noChangeArrowheads="1"/>
          </p:cNvSpPr>
          <p:nvPr/>
        </p:nvSpPr>
        <p:spPr bwMode="auto">
          <a:xfrm>
            <a:off x="3352800" y="1143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2" name="Oval 10"/>
          <p:cNvSpPr>
            <a:spLocks noChangeArrowheads="1"/>
          </p:cNvSpPr>
          <p:nvPr/>
        </p:nvSpPr>
        <p:spPr bwMode="auto">
          <a:xfrm>
            <a:off x="2438400" y="1371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3" name="Text Box 12"/>
          <p:cNvSpPr txBox="1">
            <a:spLocks noChangeArrowheads="1"/>
          </p:cNvSpPr>
          <p:nvPr/>
        </p:nvSpPr>
        <p:spPr bwMode="auto">
          <a:xfrm>
            <a:off x="46038" y="2952750"/>
            <a:ext cx="1123950" cy="708025"/>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馬加丹</a:t>
            </a:r>
          </a:p>
          <a:p>
            <a:pPr algn="ctr" eaLnBrk="1" hangingPunct="1">
              <a:spcBef>
                <a:spcPct val="0"/>
              </a:spcBef>
              <a:buFontTx/>
              <a:buNone/>
            </a:pPr>
            <a:r>
              <a:rPr kumimoji="1" lang="en-US" altLang="zh-TW" sz="2000">
                <a:latin typeface="華康黑體 Std W7" panose="020B0700000000000000" pitchFamily="34" charset="-120"/>
                <a:ea typeface="華康黑體 Std W7" panose="020B0700000000000000" pitchFamily="34" charset="-120"/>
              </a:rPr>
              <a:t>(</a:t>
            </a:r>
            <a:r>
              <a:rPr kumimoji="1" lang="zh-TW" altLang="en-US" sz="2000">
                <a:latin typeface="華康黑體 Std W7" panose="020B0700000000000000" pitchFamily="34" charset="-120"/>
                <a:ea typeface="華康黑體 Std W7" panose="020B0700000000000000" pitchFamily="34" charset="-120"/>
              </a:rPr>
              <a:t>抹大拉</a:t>
            </a:r>
            <a:r>
              <a:rPr kumimoji="1" lang="en-US" altLang="zh-TW" sz="2000">
                <a:latin typeface="華康黑體 Std W7" panose="020B0700000000000000" pitchFamily="34" charset="-120"/>
                <a:ea typeface="華康黑體 Std W7" panose="020B0700000000000000" pitchFamily="34" charset="-120"/>
              </a:rPr>
              <a:t>)</a:t>
            </a:r>
          </a:p>
        </p:txBody>
      </p:sp>
      <p:sp>
        <p:nvSpPr>
          <p:cNvPr id="28684" name="Oval 13"/>
          <p:cNvSpPr>
            <a:spLocks noChangeArrowheads="1"/>
          </p:cNvSpPr>
          <p:nvPr/>
        </p:nvSpPr>
        <p:spPr bwMode="auto">
          <a:xfrm>
            <a:off x="9906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71" name="Rectangle 15"/>
          <p:cNvSpPr>
            <a:spLocks noChangeArrowheads="1"/>
          </p:cNvSpPr>
          <p:nvPr/>
        </p:nvSpPr>
        <p:spPr bwMode="auto">
          <a:xfrm>
            <a:off x="5340350" y="284163"/>
            <a:ext cx="3687763" cy="655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既渡過去，來到革尼撒勒地方，就靠了岸。</a:t>
            </a:r>
          </a:p>
          <a:p>
            <a:pPr eaLnBrk="1" hangingPunct="1">
              <a:spcBef>
                <a:spcPct val="0"/>
              </a:spcBef>
              <a:buFontTx/>
              <a:buNone/>
            </a:pPr>
            <a:r>
              <a:rPr lang="zh-TW" altLang="en-US" sz="2800">
                <a:latin typeface="華康黑體 Std W7" panose="020B0700000000000000" pitchFamily="34" charset="-120"/>
                <a:ea typeface="華康黑體 Std W7" panose="020B0700000000000000" pitchFamily="34" charset="-120"/>
              </a:rPr>
              <a:t>一下船，眾人認得是耶穌，就跑遍那一帶地方，聽見他在何處，便將有病的人用褥子抬到那裏。</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可</a:t>
            </a:r>
            <a:r>
              <a:rPr lang="en-US" altLang="zh-TW" sz="2800">
                <a:solidFill>
                  <a:schemeClr val="bg2"/>
                </a:solidFill>
                <a:latin typeface="華康黑體 Std W7" panose="020B0700000000000000" pitchFamily="34" charset="-120"/>
                <a:ea typeface="華康黑體 Std W7" panose="020B0700000000000000" pitchFamily="34" charset="-120"/>
              </a:rPr>
              <a:t>6:53-55)</a:t>
            </a:r>
          </a:p>
          <a:p>
            <a:pPr eaLnBrk="1" hangingPunct="1">
              <a:spcBef>
                <a:spcPct val="0"/>
              </a:spcBef>
              <a:buFontTx/>
              <a:buNone/>
            </a:pPr>
            <a:endParaRPr lang="en-US" altLang="zh-TW" sz="2800">
              <a:solidFill>
                <a:schemeClr val="bg2"/>
              </a:solidFill>
              <a:latin typeface="華康黑體 Std W7" panose="020B0700000000000000" pitchFamily="34" charset="-120"/>
              <a:ea typeface="華康黑體 Std W7" panose="020B0700000000000000" pitchFamily="34" charset="-120"/>
            </a:endParaRPr>
          </a:p>
          <a:p>
            <a:pPr eaLnBrk="1" hangingPunct="1">
              <a:spcBef>
                <a:spcPct val="0"/>
              </a:spcBef>
              <a:buFontTx/>
              <a:buNone/>
            </a:pPr>
            <a:r>
              <a:rPr lang="en-US" altLang="zh-TW" sz="2800">
                <a:latin typeface="華康黑體 Std W7" panose="020B0700000000000000" pitchFamily="34" charset="-120"/>
                <a:ea typeface="華康黑體 Std W7" panose="020B0700000000000000" pitchFamily="34" charset="-120"/>
              </a:rPr>
              <a:t>眾人見耶穌和門徒都不在那裏，就上了船，往迦百農去找耶穌。</a:t>
            </a:r>
          </a:p>
          <a:p>
            <a:pPr eaLnBrk="1" hangingPunct="1">
              <a:spcBef>
                <a:spcPct val="0"/>
              </a:spcBef>
              <a:buFontTx/>
              <a:buNone/>
            </a:pPr>
            <a:r>
              <a:rPr lang="en-US" altLang="zh-TW" sz="2800">
                <a:latin typeface="華康黑體 Std W7" panose="020B0700000000000000" pitchFamily="34" charset="-120"/>
                <a:ea typeface="華康黑體 Std W7" panose="020B0700000000000000" pitchFamily="34" charset="-120"/>
              </a:rPr>
              <a:t>既在海那邊找著了，就對他說：「拉比，是幾時到這裏來的？」</a:t>
            </a:r>
            <a:r>
              <a:rPr lang="en-US" altLang="zh-TW" sz="2800">
                <a:solidFill>
                  <a:schemeClr val="bg2"/>
                </a:solidFill>
                <a:latin typeface="華康黑體 Std W7" panose="020B0700000000000000" pitchFamily="34" charset="-120"/>
                <a:ea typeface="華康黑體 Std W7" panose="020B0700000000000000" pitchFamily="34" charset="-120"/>
              </a:rPr>
              <a:t>(約6:24-25)</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19472" name="Line 16"/>
          <p:cNvSpPr>
            <a:spLocks noChangeShapeType="1"/>
          </p:cNvSpPr>
          <p:nvPr/>
        </p:nvSpPr>
        <p:spPr bwMode="auto">
          <a:xfrm flipV="1">
            <a:off x="1646238" y="1485900"/>
            <a:ext cx="793750" cy="406400"/>
          </a:xfrm>
          <a:prstGeom prst="line">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Oval 17"/>
          <p:cNvSpPr>
            <a:spLocks noChangeArrowheads="1"/>
          </p:cNvSpPr>
          <p:nvPr/>
        </p:nvSpPr>
        <p:spPr bwMode="auto">
          <a:xfrm>
            <a:off x="1524000" y="1828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8688" name="Freeform 20"/>
          <p:cNvSpPr>
            <a:spLocks/>
          </p:cNvSpPr>
          <p:nvPr/>
        </p:nvSpPr>
        <p:spPr bwMode="auto">
          <a:xfrm>
            <a:off x="2628900" y="1447800"/>
            <a:ext cx="952500" cy="563563"/>
          </a:xfrm>
          <a:custGeom>
            <a:avLst/>
            <a:gdLst>
              <a:gd name="T0" fmla="*/ 2147483646 w 600"/>
              <a:gd name="T1" fmla="*/ 0 h 355"/>
              <a:gd name="T2" fmla="*/ 2147483646 w 600"/>
              <a:gd name="T3" fmla="*/ 2147483646 h 355"/>
              <a:gd name="T4" fmla="*/ 0 w 600"/>
              <a:gd name="T5" fmla="*/ 2147483646 h 355"/>
              <a:gd name="T6" fmla="*/ 0 60000 65536"/>
              <a:gd name="T7" fmla="*/ 0 60000 65536"/>
              <a:gd name="T8" fmla="*/ 0 60000 65536"/>
            </a:gdLst>
            <a:ahLst/>
            <a:cxnLst>
              <a:cxn ang="T6">
                <a:pos x="T0" y="T1"/>
              </a:cxn>
              <a:cxn ang="T7">
                <a:pos x="T2" y="T3"/>
              </a:cxn>
              <a:cxn ang="T8">
                <a:pos x="T4" y="T5"/>
              </a:cxn>
            </a:cxnLst>
            <a:rect l="0" t="0" r="r" b="b"/>
            <a:pathLst>
              <a:path w="600" h="355">
                <a:moveTo>
                  <a:pt x="600" y="0"/>
                </a:moveTo>
                <a:cubicBezTo>
                  <a:pt x="551" y="42"/>
                  <a:pt x="405" y="191"/>
                  <a:pt x="305" y="250"/>
                </a:cubicBezTo>
                <a:cubicBezTo>
                  <a:pt x="205" y="309"/>
                  <a:pt x="64" y="333"/>
                  <a:pt x="0" y="355"/>
                </a:cubicBezTo>
              </a:path>
            </a:pathLst>
          </a:custGeom>
          <a:noFill/>
          <a:ln w="9525" cap="flat">
            <a:solidFill>
              <a:schemeClr val="bg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Text Box 22"/>
          <p:cNvSpPr txBox="1">
            <a:spLocks noChangeArrowheads="1"/>
          </p:cNvSpPr>
          <p:nvPr/>
        </p:nvSpPr>
        <p:spPr bwMode="auto">
          <a:xfrm rot="-2050627">
            <a:off x="2852738" y="1776413"/>
            <a:ext cx="806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zh-TW" sz="1600">
                <a:solidFill>
                  <a:schemeClr val="bg1"/>
                </a:solidFill>
                <a:ea typeface="新細明體" panose="02020500000000000000" pitchFamily="18" charset="-120"/>
              </a:rPr>
              <a:t>5-6 km</a:t>
            </a:r>
          </a:p>
        </p:txBody>
      </p:sp>
      <p:sp>
        <p:nvSpPr>
          <p:cNvPr id="28690" name="Freeform 23"/>
          <p:cNvSpPr>
            <a:spLocks/>
          </p:cNvSpPr>
          <p:nvPr/>
        </p:nvSpPr>
        <p:spPr bwMode="auto">
          <a:xfrm>
            <a:off x="1730375" y="1927225"/>
            <a:ext cx="882650" cy="136525"/>
          </a:xfrm>
          <a:custGeom>
            <a:avLst/>
            <a:gdLst>
              <a:gd name="T0" fmla="*/ 2147483646 w 556"/>
              <a:gd name="T1" fmla="*/ 2147483646 h 86"/>
              <a:gd name="T2" fmla="*/ 2147483646 w 556"/>
              <a:gd name="T3" fmla="*/ 2147483646 h 86"/>
              <a:gd name="T4" fmla="*/ 0 w 556"/>
              <a:gd name="T5" fmla="*/ 0 h 86"/>
              <a:gd name="T6" fmla="*/ 0 60000 65536"/>
              <a:gd name="T7" fmla="*/ 0 60000 65536"/>
              <a:gd name="T8" fmla="*/ 0 60000 65536"/>
            </a:gdLst>
            <a:ahLst/>
            <a:cxnLst>
              <a:cxn ang="T6">
                <a:pos x="T0" y="T1"/>
              </a:cxn>
              <a:cxn ang="T7">
                <a:pos x="T2" y="T3"/>
              </a:cxn>
              <a:cxn ang="T8">
                <a:pos x="T4" y="T5"/>
              </a:cxn>
            </a:cxnLst>
            <a:rect l="0" t="0" r="r" b="b"/>
            <a:pathLst>
              <a:path w="556" h="86">
                <a:moveTo>
                  <a:pt x="556" y="53"/>
                </a:moveTo>
                <a:cubicBezTo>
                  <a:pt x="504" y="57"/>
                  <a:pt x="337" y="86"/>
                  <a:pt x="244" y="77"/>
                </a:cubicBezTo>
                <a:cubicBezTo>
                  <a:pt x="151" y="68"/>
                  <a:pt x="86" y="50"/>
                  <a:pt x="0" y="0"/>
                </a:cubicBezTo>
              </a:path>
            </a:pathLst>
          </a:custGeom>
          <a:noFill/>
          <a:ln w="9525" cap="flat" cmpd="sng">
            <a:solidFill>
              <a:schemeClr val="bg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Line 24"/>
          <p:cNvSpPr>
            <a:spLocks noChangeShapeType="1"/>
          </p:cNvSpPr>
          <p:nvPr/>
        </p:nvSpPr>
        <p:spPr bwMode="auto">
          <a:xfrm>
            <a:off x="5591175" y="3617913"/>
            <a:ext cx="3017838"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2" name="Freeform 26"/>
          <p:cNvSpPr>
            <a:spLocks/>
          </p:cNvSpPr>
          <p:nvPr/>
        </p:nvSpPr>
        <p:spPr bwMode="auto">
          <a:xfrm>
            <a:off x="2593975" y="1444625"/>
            <a:ext cx="979488" cy="112713"/>
          </a:xfrm>
          <a:custGeom>
            <a:avLst/>
            <a:gdLst>
              <a:gd name="T0" fmla="*/ 2147483646 w 617"/>
              <a:gd name="T1" fmla="*/ 0 h 71"/>
              <a:gd name="T2" fmla="*/ 2147483646 w 617"/>
              <a:gd name="T3" fmla="*/ 2147483646 h 71"/>
              <a:gd name="T4" fmla="*/ 0 w 617"/>
              <a:gd name="T5" fmla="*/ 2147483646 h 71"/>
              <a:gd name="T6" fmla="*/ 0 60000 65536"/>
              <a:gd name="T7" fmla="*/ 0 60000 65536"/>
              <a:gd name="T8" fmla="*/ 0 60000 65536"/>
            </a:gdLst>
            <a:ahLst/>
            <a:cxnLst>
              <a:cxn ang="T6">
                <a:pos x="T0" y="T1"/>
              </a:cxn>
              <a:cxn ang="T7">
                <a:pos x="T2" y="T3"/>
              </a:cxn>
              <a:cxn ang="T8">
                <a:pos x="T4" y="T5"/>
              </a:cxn>
            </a:cxnLst>
            <a:rect l="0" t="0" r="r" b="b"/>
            <a:pathLst>
              <a:path w="617" h="71">
                <a:moveTo>
                  <a:pt x="617" y="0"/>
                </a:moveTo>
                <a:cubicBezTo>
                  <a:pt x="499" y="31"/>
                  <a:pt x="382" y="63"/>
                  <a:pt x="279" y="67"/>
                </a:cubicBezTo>
                <a:cubicBezTo>
                  <a:pt x="176" y="71"/>
                  <a:pt x="69" y="37"/>
                  <a:pt x="0" y="24"/>
                </a:cubicBezTo>
              </a:path>
            </a:pathLst>
          </a:custGeom>
          <a:noFill/>
          <a:ln w="9525" cap="flat" cmpd="sng">
            <a:solidFill>
              <a:srgbClr val="FFFF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3" name="Freeform 27"/>
          <p:cNvSpPr>
            <a:spLocks/>
          </p:cNvSpPr>
          <p:nvPr/>
        </p:nvSpPr>
        <p:spPr bwMode="auto">
          <a:xfrm>
            <a:off x="1782763" y="1454150"/>
            <a:ext cx="1801812" cy="2486025"/>
          </a:xfrm>
          <a:custGeom>
            <a:avLst/>
            <a:gdLst>
              <a:gd name="T0" fmla="*/ 0 w 1135"/>
              <a:gd name="T1" fmla="*/ 2147483646 h 1566"/>
              <a:gd name="T2" fmla="*/ 2147483646 w 1135"/>
              <a:gd name="T3" fmla="*/ 2147483646 h 1566"/>
              <a:gd name="T4" fmla="*/ 2147483646 w 1135"/>
              <a:gd name="T5" fmla="*/ 0 h 1566"/>
              <a:gd name="T6" fmla="*/ 0 60000 65536"/>
              <a:gd name="T7" fmla="*/ 0 60000 65536"/>
              <a:gd name="T8" fmla="*/ 0 60000 65536"/>
            </a:gdLst>
            <a:ahLst/>
            <a:cxnLst>
              <a:cxn ang="T6">
                <a:pos x="T0" y="T1"/>
              </a:cxn>
              <a:cxn ang="T7">
                <a:pos x="T2" y="T3"/>
              </a:cxn>
              <a:cxn ang="T8">
                <a:pos x="T4" y="T5"/>
              </a:cxn>
            </a:cxnLst>
            <a:rect l="0" t="0" r="r" b="b"/>
            <a:pathLst>
              <a:path w="1135" h="1566">
                <a:moveTo>
                  <a:pt x="0" y="1566"/>
                </a:moveTo>
                <a:cubicBezTo>
                  <a:pt x="128" y="1453"/>
                  <a:pt x="581" y="1147"/>
                  <a:pt x="770" y="886"/>
                </a:cubicBezTo>
                <a:cubicBezTo>
                  <a:pt x="959" y="625"/>
                  <a:pt x="1059" y="185"/>
                  <a:pt x="1135" y="0"/>
                </a:cubicBezTo>
              </a:path>
            </a:pathLst>
          </a:custGeom>
          <a:noFill/>
          <a:ln w="9525" cap="flat">
            <a:solidFill>
              <a:srgbClr val="FFFF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Oval 11"/>
          <p:cNvSpPr>
            <a:spLocks noChangeArrowheads="1"/>
          </p:cNvSpPr>
          <p:nvPr/>
        </p:nvSpPr>
        <p:spPr bwMode="auto">
          <a:xfrm>
            <a:off x="1676400" y="3886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kumimoji="1" lang="en-US" altLang="en-US" sz="1800">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9472"/>
                                        </p:tgtEl>
                                        <p:attrNameLst>
                                          <p:attrName>style.visibility</p:attrName>
                                        </p:attrNameLst>
                                      </p:cBhvr>
                                      <p:to>
                                        <p:strVal val="visible"/>
                                      </p:to>
                                    </p:set>
                                    <p:animEffect transition="in" filter="strips(upRight)">
                                      <p:cBhvr>
                                        <p:cTn id="7" dur="500"/>
                                        <p:tgtEl>
                                          <p:spTgt spid="194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9483"/>
                                        </p:tgtEl>
                                        <p:attrNameLst>
                                          <p:attrName>style.visibility</p:attrName>
                                        </p:attrNameLst>
                                      </p:cBhvr>
                                      <p:to>
                                        <p:strVal val="visible"/>
                                      </p:to>
                                    </p:set>
                                    <p:animEffect transition="in" filter="strips(upRight)">
                                      <p:cBhvr>
                                        <p:cTn id="12" dur="1000"/>
                                        <p:tgtEl>
                                          <p:spTgt spid="19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947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2" fill="hold" nodeType="clickEffect">
                                  <p:stCondLst>
                                    <p:cond delay="0"/>
                                  </p:stCondLst>
                                  <p:childTnLst>
                                    <p:set>
                                      <p:cBhvr>
                                        <p:cTn id="22" dur="1" fill="hold">
                                          <p:stCondLst>
                                            <p:cond delay="0"/>
                                          </p:stCondLst>
                                        </p:cTn>
                                        <p:tgtEl>
                                          <p:spTgt spid="19482"/>
                                        </p:tgtEl>
                                        <p:attrNameLst>
                                          <p:attrName>style.visibility</p:attrName>
                                        </p:attrNameLst>
                                      </p:cBhvr>
                                      <p:to>
                                        <p:strVal val="visible"/>
                                      </p:to>
                                    </p:set>
                                    <p:animEffect transition="in" filter="wipe(right)">
                                      <p:cBhvr>
                                        <p:cTn id="23" dur="500"/>
                                        <p:tgtEl>
                                          <p:spTgt spid="19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987425" y="612775"/>
            <a:ext cx="7169150"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10000"/>
              </a:lnSpc>
              <a:spcBef>
                <a:spcPct val="0"/>
              </a:spcBef>
              <a:spcAft>
                <a:spcPct val="30000"/>
              </a:spcAft>
              <a:buFontTx/>
              <a:buNone/>
            </a:pPr>
            <a:r>
              <a:rPr lang="en-US" altLang="zh-TW" sz="2800">
                <a:solidFill>
                  <a:srgbClr val="996633"/>
                </a:solidFill>
                <a:ea typeface="新細明體" panose="02020500000000000000" pitchFamily="18" charset="-120"/>
              </a:rPr>
              <a:t>27</a:t>
            </a:r>
            <a:r>
              <a:rPr lang="en-US" altLang="zh-TW" sz="2800">
                <a:ea typeface="新細明體" panose="02020500000000000000" pitchFamily="18" charset="-120"/>
              </a:rPr>
              <a:t> Do</a:t>
            </a:r>
            <a:r>
              <a:rPr lang="en-US" altLang="en-US" sz="2800"/>
              <a:t> not </a:t>
            </a:r>
            <a:r>
              <a:rPr lang="en-US" altLang="en-US" sz="2800">
                <a:solidFill>
                  <a:srgbClr val="FF0000"/>
                </a:solidFill>
              </a:rPr>
              <a:t>work</a:t>
            </a:r>
            <a:r>
              <a:rPr lang="en-US" altLang="en-US" sz="2800"/>
              <a:t> for the food which perishes, but for the food which endures to eternal life, which the Son of Man will give to you, for on Him the Father, God, has set His seal."</a:t>
            </a:r>
          </a:p>
          <a:p>
            <a:pPr eaLnBrk="1" hangingPunct="1">
              <a:lnSpc>
                <a:spcPct val="110000"/>
              </a:lnSpc>
              <a:spcBef>
                <a:spcPct val="0"/>
              </a:spcBef>
              <a:spcAft>
                <a:spcPct val="30000"/>
              </a:spcAft>
              <a:buFontTx/>
              <a:buNone/>
            </a:pPr>
            <a:r>
              <a:rPr lang="en-US" altLang="en-US" sz="2800">
                <a:solidFill>
                  <a:srgbClr val="996633"/>
                </a:solidFill>
              </a:rPr>
              <a:t>28</a:t>
            </a:r>
            <a:r>
              <a:rPr lang="en-US" altLang="en-US" sz="2800"/>
              <a:t> Therefore they said to Him, "What shall we do, so that we may </a:t>
            </a:r>
            <a:r>
              <a:rPr lang="en-US" altLang="en-US" sz="2800">
                <a:solidFill>
                  <a:srgbClr val="FF0000"/>
                </a:solidFill>
              </a:rPr>
              <a:t>work</a:t>
            </a:r>
            <a:r>
              <a:rPr lang="en-US" altLang="en-US" sz="2800"/>
              <a:t> the </a:t>
            </a:r>
            <a:r>
              <a:rPr lang="en-US" altLang="en-US" sz="2800">
                <a:solidFill>
                  <a:srgbClr val="FF0000"/>
                </a:solidFill>
              </a:rPr>
              <a:t>works</a:t>
            </a:r>
            <a:r>
              <a:rPr lang="en-US" altLang="en-US" sz="2800"/>
              <a:t> of God?"</a:t>
            </a:r>
          </a:p>
          <a:p>
            <a:pPr eaLnBrk="1" hangingPunct="1">
              <a:lnSpc>
                <a:spcPct val="110000"/>
              </a:lnSpc>
              <a:spcBef>
                <a:spcPct val="0"/>
              </a:spcBef>
              <a:spcAft>
                <a:spcPct val="30000"/>
              </a:spcAft>
              <a:buFontTx/>
              <a:buNone/>
            </a:pPr>
            <a:r>
              <a:rPr lang="en-US" altLang="en-US" sz="2800">
                <a:solidFill>
                  <a:srgbClr val="996633"/>
                </a:solidFill>
              </a:rPr>
              <a:t>29 </a:t>
            </a:r>
            <a:r>
              <a:rPr lang="en-US" altLang="en-US" sz="2800"/>
              <a:t>Jesus answered and said to them, "This is the </a:t>
            </a:r>
            <a:r>
              <a:rPr lang="en-US" altLang="en-US" sz="2800">
                <a:solidFill>
                  <a:srgbClr val="FF0000"/>
                </a:solidFill>
              </a:rPr>
              <a:t>work</a:t>
            </a:r>
            <a:r>
              <a:rPr lang="en-US" altLang="en-US" sz="2800"/>
              <a:t> of God, that you believe in Him whom He has sent.“</a:t>
            </a:r>
            <a:r>
              <a:rPr lang="en-US" altLang="zh-TW" sz="2800">
                <a:ea typeface="新細明體" panose="02020500000000000000" pitchFamily="18" charset="-120"/>
              </a:rPr>
              <a:t> </a:t>
            </a:r>
            <a:r>
              <a:rPr lang="en-US" altLang="zh-TW" sz="2800">
                <a:solidFill>
                  <a:schemeClr val="bg2"/>
                </a:solidFill>
                <a:ea typeface="新細明體" panose="02020500000000000000" pitchFamily="18" charset="-120"/>
              </a:rPr>
              <a:t>(NAS)</a:t>
            </a:r>
            <a:endParaRPr lang="en-US" altLang="en-US" sz="2800">
              <a:solidFill>
                <a:schemeClr val="bg2"/>
              </a:solidFill>
              <a:ea typeface="新細明體" panose="02020500000000000000"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40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red-marble"/>
          <p:cNvSpPr>
            <a:spLocks noChangeArrowheads="1"/>
          </p:cNvSpPr>
          <p:nvPr/>
        </p:nvSpPr>
        <p:spPr bwMode="auto">
          <a:xfrm>
            <a:off x="850900" y="539750"/>
            <a:ext cx="3244850" cy="695325"/>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solidFill>
                  <a:schemeClr val="bg1"/>
                </a:solidFill>
                <a:latin typeface="華康黑體 Std W9" panose="020B0900000000000000" pitchFamily="34" charset="-120"/>
                <a:ea typeface="華康黑體 Std W9" panose="020B0900000000000000" pitchFamily="34" charset="-120"/>
              </a:rPr>
              <a:t>七個神蹟</a:t>
            </a:r>
          </a:p>
        </p:txBody>
      </p:sp>
      <p:sp>
        <p:nvSpPr>
          <p:cNvPr id="39939" name="Rectangle 3" descr="blue-marble"/>
          <p:cNvSpPr>
            <a:spLocks noChangeArrowheads="1"/>
          </p:cNvSpPr>
          <p:nvPr/>
        </p:nvSpPr>
        <p:spPr bwMode="auto">
          <a:xfrm>
            <a:off x="4389438" y="539750"/>
            <a:ext cx="3986212" cy="695325"/>
          </a:xfrm>
          <a:prstGeom prst="rect">
            <a:avLst/>
          </a:prstGeom>
          <a:blipFill dpi="0" rotWithShape="1">
            <a:blip r:embed="rId3"/>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solidFill>
                  <a:schemeClr val="bg1"/>
                </a:solidFill>
                <a:latin typeface="華康黑體 Std W9" panose="020B0900000000000000" pitchFamily="34" charset="-120"/>
                <a:ea typeface="華康黑體 Std W9" panose="020B0900000000000000" pitchFamily="34" charset="-120"/>
              </a:rPr>
              <a:t>七個以</a:t>
            </a:r>
            <a:r>
              <a:rPr lang="en-US" altLang="zh-TW" sz="2400">
                <a:solidFill>
                  <a:schemeClr val="bg1"/>
                </a:solidFill>
                <a:latin typeface="華康黑體 Std W9" panose="020B0900000000000000" pitchFamily="34" charset="-120"/>
                <a:ea typeface="華康黑體 Std W9" panose="020B0900000000000000" pitchFamily="34" charset="-120"/>
              </a:rPr>
              <a:t>“</a:t>
            </a:r>
            <a:r>
              <a:rPr lang="zh-TW" altLang="en-US" sz="2400">
                <a:solidFill>
                  <a:schemeClr val="bg1"/>
                </a:solidFill>
                <a:latin typeface="華康黑體 Std W9" panose="020B0900000000000000" pitchFamily="34" charset="-120"/>
                <a:ea typeface="華康黑體 Std W9" panose="020B0900000000000000" pitchFamily="34" charset="-120"/>
              </a:rPr>
              <a:t>我是</a:t>
            </a:r>
            <a:r>
              <a:rPr lang="en-US" altLang="zh-TW" sz="2400">
                <a:solidFill>
                  <a:schemeClr val="bg1"/>
                </a:solidFill>
                <a:latin typeface="華康黑體 Std W9" panose="020B0900000000000000" pitchFamily="34" charset="-120"/>
                <a:ea typeface="華康黑體 Std W9" panose="020B0900000000000000" pitchFamily="34" charset="-120"/>
              </a:rPr>
              <a:t>”</a:t>
            </a:r>
            <a:r>
              <a:rPr lang="zh-TW" altLang="en-US" sz="2400">
                <a:solidFill>
                  <a:schemeClr val="bg1"/>
                </a:solidFill>
                <a:latin typeface="華康黑體 Std W9" panose="020B0900000000000000" pitchFamily="34" charset="-120"/>
                <a:ea typeface="華康黑體 Std W9" panose="020B0900000000000000" pitchFamily="34" charset="-120"/>
              </a:rPr>
              <a:t>開始的宣告</a:t>
            </a:r>
          </a:p>
        </p:txBody>
      </p:sp>
      <p:sp>
        <p:nvSpPr>
          <p:cNvPr id="39940" name="Rectangle 4" descr="Parchment"/>
          <p:cNvSpPr>
            <a:spLocks noChangeArrowheads="1"/>
          </p:cNvSpPr>
          <p:nvPr/>
        </p:nvSpPr>
        <p:spPr bwMode="auto">
          <a:xfrm>
            <a:off x="850900" y="1271588"/>
            <a:ext cx="3244850" cy="6953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變水為酒</a:t>
            </a:r>
            <a:r>
              <a:rPr lang="en-US" altLang="zh-TW" sz="2400">
                <a:latin typeface="華康黑體 Std W7" panose="020B0700000000000000" pitchFamily="34" charset="-120"/>
                <a:ea typeface="華康黑體 Std W7" panose="020B0700000000000000" pitchFamily="34" charset="-120"/>
              </a:rPr>
              <a:t>(2</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1" name="Rectangle 5" descr="Newsprint"/>
          <p:cNvSpPr>
            <a:spLocks noChangeArrowheads="1"/>
          </p:cNvSpPr>
          <p:nvPr/>
        </p:nvSpPr>
        <p:spPr bwMode="auto">
          <a:xfrm>
            <a:off x="4389438" y="1271588"/>
            <a:ext cx="3986212" cy="695325"/>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我是生命的糧</a:t>
            </a:r>
            <a:r>
              <a:rPr lang="en-US" altLang="zh-TW" sz="2400">
                <a:latin typeface="華康黑體 Std W7" panose="020B0700000000000000" pitchFamily="34" charset="-120"/>
                <a:ea typeface="華康黑體 Std W7" panose="020B0700000000000000" pitchFamily="34" charset="-120"/>
              </a:rPr>
              <a:t>(6</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2" name="Rectangle 6" descr="Parchment"/>
          <p:cNvSpPr>
            <a:spLocks noChangeArrowheads="1"/>
          </p:cNvSpPr>
          <p:nvPr/>
        </p:nvSpPr>
        <p:spPr bwMode="auto">
          <a:xfrm>
            <a:off x="850900" y="2001838"/>
            <a:ext cx="3244850" cy="6953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醫好大臣之子</a:t>
            </a:r>
            <a:r>
              <a:rPr lang="en-US" altLang="zh-TW" sz="2400">
                <a:latin typeface="華康黑體 Std W7" panose="020B0700000000000000" pitchFamily="34" charset="-120"/>
                <a:ea typeface="華康黑體 Std W7" panose="020B0700000000000000" pitchFamily="34" charset="-120"/>
              </a:rPr>
              <a:t>(4</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3" name="Rectangle 7" descr="Newsprint"/>
          <p:cNvSpPr>
            <a:spLocks noChangeArrowheads="1"/>
          </p:cNvSpPr>
          <p:nvPr/>
        </p:nvSpPr>
        <p:spPr bwMode="auto">
          <a:xfrm>
            <a:off x="4389438" y="2001838"/>
            <a:ext cx="3986212" cy="695325"/>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我是世界的光</a:t>
            </a:r>
            <a:r>
              <a:rPr lang="en-US" altLang="zh-TW" sz="2400">
                <a:latin typeface="華康黑體 Std W7" panose="020B0700000000000000" pitchFamily="34" charset="-120"/>
                <a:ea typeface="華康黑體 Std W7" panose="020B0700000000000000" pitchFamily="34" charset="-120"/>
              </a:rPr>
              <a:t>(8</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4" name="Rectangle 8" descr="Parchment"/>
          <p:cNvSpPr>
            <a:spLocks noChangeArrowheads="1"/>
          </p:cNvSpPr>
          <p:nvPr/>
        </p:nvSpPr>
        <p:spPr bwMode="auto">
          <a:xfrm>
            <a:off x="850900" y="2733675"/>
            <a:ext cx="3244850" cy="6953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醫好癱瘓</a:t>
            </a:r>
            <a:r>
              <a:rPr lang="en-US" altLang="zh-TW" sz="2400">
                <a:latin typeface="華康黑體 Std W7" panose="020B0700000000000000" pitchFamily="34" charset="-120"/>
                <a:ea typeface="華康黑體 Std W7" panose="020B0700000000000000" pitchFamily="34" charset="-120"/>
              </a:rPr>
              <a:t>38</a:t>
            </a:r>
            <a:r>
              <a:rPr lang="zh-TW" altLang="en-US" sz="2400">
                <a:latin typeface="華康黑體 Std W7" panose="020B0700000000000000" pitchFamily="34" charset="-120"/>
                <a:ea typeface="華康黑體 Std W7" panose="020B0700000000000000" pitchFamily="34" charset="-120"/>
              </a:rPr>
              <a:t>年者</a:t>
            </a:r>
            <a:r>
              <a:rPr lang="en-US" altLang="zh-TW" sz="2400">
                <a:latin typeface="華康黑體 Std W7" panose="020B0700000000000000" pitchFamily="34" charset="-120"/>
                <a:ea typeface="華康黑體 Std W7" panose="020B0700000000000000" pitchFamily="34" charset="-120"/>
              </a:rPr>
              <a:t>(5</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5" name="Rectangle 9" descr="Newsprint"/>
          <p:cNvSpPr>
            <a:spLocks noChangeArrowheads="1"/>
          </p:cNvSpPr>
          <p:nvPr/>
        </p:nvSpPr>
        <p:spPr bwMode="auto">
          <a:xfrm>
            <a:off x="4389438" y="2733675"/>
            <a:ext cx="3986212" cy="695325"/>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我是羊的門</a:t>
            </a:r>
            <a:r>
              <a:rPr lang="en-US" altLang="zh-TW" sz="2400">
                <a:latin typeface="華康黑體 Std W7" panose="020B0700000000000000" pitchFamily="34" charset="-120"/>
                <a:ea typeface="華康黑體 Std W7" panose="020B0700000000000000" pitchFamily="34" charset="-120"/>
              </a:rPr>
              <a:t>(10</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6" name="Rectangle 10" descr="Parchment"/>
          <p:cNvSpPr>
            <a:spLocks noChangeArrowheads="1"/>
          </p:cNvSpPr>
          <p:nvPr/>
        </p:nvSpPr>
        <p:spPr bwMode="auto">
          <a:xfrm>
            <a:off x="850900" y="3465513"/>
            <a:ext cx="3244850" cy="6953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給五千人吃飽</a:t>
            </a:r>
            <a:r>
              <a:rPr lang="en-US" altLang="zh-TW" sz="2400">
                <a:latin typeface="華康黑體 Std W7" panose="020B0700000000000000" pitchFamily="34" charset="-120"/>
                <a:ea typeface="華康黑體 Std W7" panose="020B0700000000000000" pitchFamily="34" charset="-120"/>
              </a:rPr>
              <a:t>(6</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7" name="Rectangle 11" descr="Newsprint"/>
          <p:cNvSpPr>
            <a:spLocks noChangeArrowheads="1"/>
          </p:cNvSpPr>
          <p:nvPr/>
        </p:nvSpPr>
        <p:spPr bwMode="auto">
          <a:xfrm>
            <a:off x="4389438" y="3465513"/>
            <a:ext cx="3986212" cy="695325"/>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我是好牧人</a:t>
            </a:r>
            <a:r>
              <a:rPr lang="en-US" altLang="zh-TW" sz="2400">
                <a:latin typeface="華康黑體 Std W7" panose="020B0700000000000000" pitchFamily="34" charset="-120"/>
                <a:ea typeface="華康黑體 Std W7" panose="020B0700000000000000" pitchFamily="34" charset="-120"/>
              </a:rPr>
              <a:t>(10</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8" name="Rectangle 12" descr="Parchment"/>
          <p:cNvSpPr>
            <a:spLocks noChangeArrowheads="1"/>
          </p:cNvSpPr>
          <p:nvPr/>
        </p:nvSpPr>
        <p:spPr bwMode="auto">
          <a:xfrm>
            <a:off x="850900" y="4197350"/>
            <a:ext cx="3244850" cy="6953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在水面行走</a:t>
            </a:r>
            <a:r>
              <a:rPr lang="en-US" altLang="zh-TW" sz="2400">
                <a:latin typeface="華康黑體 Std W7" panose="020B0700000000000000" pitchFamily="34" charset="-120"/>
                <a:ea typeface="華康黑體 Std W7" panose="020B0700000000000000" pitchFamily="34" charset="-120"/>
              </a:rPr>
              <a:t>(6</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49" name="Rectangle 13" descr="Newsprint"/>
          <p:cNvSpPr>
            <a:spLocks noChangeArrowheads="1"/>
          </p:cNvSpPr>
          <p:nvPr/>
        </p:nvSpPr>
        <p:spPr bwMode="auto">
          <a:xfrm>
            <a:off x="4389438" y="4197350"/>
            <a:ext cx="3986212" cy="695325"/>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我是復活，我是生命</a:t>
            </a:r>
            <a:r>
              <a:rPr lang="en-US" altLang="zh-TW" sz="2400">
                <a:latin typeface="華康黑體 Std W7" panose="020B0700000000000000" pitchFamily="34" charset="-120"/>
                <a:ea typeface="華康黑體 Std W7" panose="020B0700000000000000" pitchFamily="34" charset="-120"/>
              </a:rPr>
              <a:t>(11</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50" name="Rectangle 14" descr="Parchment"/>
          <p:cNvSpPr>
            <a:spLocks noChangeArrowheads="1"/>
          </p:cNvSpPr>
          <p:nvPr/>
        </p:nvSpPr>
        <p:spPr bwMode="auto">
          <a:xfrm>
            <a:off x="850900" y="4927600"/>
            <a:ext cx="3244850" cy="6953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醫好生來瞎眼者</a:t>
            </a:r>
            <a:r>
              <a:rPr lang="en-US" altLang="zh-TW" sz="2400">
                <a:latin typeface="華康黑體 Std W7" panose="020B0700000000000000" pitchFamily="34" charset="-120"/>
                <a:ea typeface="華康黑體 Std W7" panose="020B0700000000000000" pitchFamily="34" charset="-120"/>
              </a:rPr>
              <a:t>(9</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51" name="Rectangle 15" descr="Newsprint"/>
          <p:cNvSpPr>
            <a:spLocks noChangeArrowheads="1"/>
          </p:cNvSpPr>
          <p:nvPr/>
        </p:nvSpPr>
        <p:spPr bwMode="auto">
          <a:xfrm>
            <a:off x="4389438" y="4927600"/>
            <a:ext cx="3986212" cy="695325"/>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我是道路、真理、生命</a:t>
            </a:r>
            <a:r>
              <a:rPr lang="en-US" altLang="zh-TW" sz="2400">
                <a:latin typeface="華康黑體 Std W7" panose="020B0700000000000000" pitchFamily="34" charset="-120"/>
                <a:ea typeface="華康黑體 Std W7" panose="020B0700000000000000" pitchFamily="34" charset="-120"/>
              </a:rPr>
              <a:t>(14</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52" name="Rectangle 16" descr="Parchment"/>
          <p:cNvSpPr>
            <a:spLocks noChangeArrowheads="1"/>
          </p:cNvSpPr>
          <p:nvPr/>
        </p:nvSpPr>
        <p:spPr bwMode="auto">
          <a:xfrm>
            <a:off x="850900" y="5659438"/>
            <a:ext cx="3244850" cy="6953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使拉撒路復活</a:t>
            </a:r>
            <a:r>
              <a:rPr lang="en-US" altLang="zh-TW" sz="2400">
                <a:latin typeface="華康黑體 Std W7" panose="020B0700000000000000" pitchFamily="34" charset="-120"/>
                <a:ea typeface="華康黑體 Std W7" panose="020B0700000000000000" pitchFamily="34" charset="-120"/>
              </a:rPr>
              <a:t>(11</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
        <p:nvSpPr>
          <p:cNvPr id="39953" name="Rectangle 17" descr="Newsprint"/>
          <p:cNvSpPr>
            <a:spLocks noChangeArrowheads="1"/>
          </p:cNvSpPr>
          <p:nvPr/>
        </p:nvSpPr>
        <p:spPr bwMode="auto">
          <a:xfrm>
            <a:off x="4389438" y="5659438"/>
            <a:ext cx="3986212" cy="695325"/>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400">
                <a:latin typeface="華康黑體 Std W7" panose="020B0700000000000000" pitchFamily="34" charset="-120"/>
                <a:ea typeface="華康黑體 Std W7" panose="020B0700000000000000" pitchFamily="34" charset="-120"/>
              </a:rPr>
              <a:t>我是真葡萄樹</a:t>
            </a:r>
            <a:r>
              <a:rPr lang="en-US" altLang="zh-TW" sz="2400">
                <a:latin typeface="華康黑體 Std W7" panose="020B0700000000000000" pitchFamily="34" charset="-120"/>
                <a:ea typeface="華康黑體 Std W7" panose="020B0700000000000000" pitchFamily="34" charset="-120"/>
              </a:rPr>
              <a:t>(15</a:t>
            </a:r>
            <a:r>
              <a:rPr lang="zh-TW" altLang="en-US" sz="2400">
                <a:latin typeface="華康黑體 Std W7" panose="020B0700000000000000" pitchFamily="34" charset="-120"/>
                <a:ea typeface="華康黑體 Std W7" panose="020B0700000000000000" pitchFamily="34" charset="-120"/>
              </a:rPr>
              <a:t>章</a:t>
            </a:r>
            <a:r>
              <a:rPr lang="en-US" altLang="zh-TW" sz="2400">
                <a:latin typeface="華康黑體 Std W7" panose="020B0700000000000000" pitchFamily="34" charset="-120"/>
                <a:ea typeface="華康黑體 Std W7" panose="020B0700000000000000" pitchFamily="34" charset="-12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5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95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9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94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94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94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94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949"/>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95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animBg="1"/>
      <p:bldP spid="39942" grpId="0" animBg="1"/>
      <p:bldP spid="39943" grpId="0" animBg="1"/>
      <p:bldP spid="39944" grpId="0" animBg="1"/>
      <p:bldP spid="39945" grpId="0" animBg="1"/>
      <p:bldP spid="39946" grpId="0" animBg="1"/>
      <p:bldP spid="39947" grpId="0" animBg="1"/>
      <p:bldP spid="39948" grpId="0" animBg="1"/>
      <p:bldP spid="39949" grpId="0" animBg="1"/>
      <p:bldP spid="39950" grpId="0" animBg="1"/>
      <p:bldP spid="39951" grpId="0" animBg="1"/>
      <p:bldP spid="39952" grpId="0" animBg="1"/>
      <p:bldP spid="399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descr="Recycled paper"/>
          <p:cNvSpPr>
            <a:spLocks noChangeArrowheads="1"/>
          </p:cNvSpPr>
          <p:nvPr/>
        </p:nvSpPr>
        <p:spPr bwMode="auto">
          <a:xfrm>
            <a:off x="2047875" y="1857375"/>
            <a:ext cx="1279525" cy="877888"/>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入口</a:t>
            </a:r>
          </a:p>
        </p:txBody>
      </p:sp>
      <p:sp>
        <p:nvSpPr>
          <p:cNvPr id="63494" name="Rectangle 6" descr="Recycled paper"/>
          <p:cNvSpPr>
            <a:spLocks noChangeArrowheads="1"/>
          </p:cNvSpPr>
          <p:nvPr/>
        </p:nvSpPr>
        <p:spPr bwMode="auto">
          <a:xfrm>
            <a:off x="3730625" y="1857375"/>
            <a:ext cx="1279525" cy="877888"/>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品嘗</a:t>
            </a:r>
          </a:p>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咀嚼</a:t>
            </a:r>
          </a:p>
        </p:txBody>
      </p:sp>
      <p:sp>
        <p:nvSpPr>
          <p:cNvPr id="63495" name="Rectangle 7" descr="Recycled paper"/>
          <p:cNvSpPr>
            <a:spLocks noChangeArrowheads="1"/>
          </p:cNvSpPr>
          <p:nvPr/>
        </p:nvSpPr>
        <p:spPr bwMode="auto">
          <a:xfrm>
            <a:off x="5413375" y="1857375"/>
            <a:ext cx="1279525" cy="877888"/>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吞嚥</a:t>
            </a:r>
          </a:p>
        </p:txBody>
      </p:sp>
      <p:sp>
        <p:nvSpPr>
          <p:cNvPr id="63496" name="Rectangle 8" descr="Recycled paper"/>
          <p:cNvSpPr>
            <a:spLocks noChangeArrowheads="1"/>
          </p:cNvSpPr>
          <p:nvPr/>
        </p:nvSpPr>
        <p:spPr bwMode="auto">
          <a:xfrm>
            <a:off x="7096125" y="1857375"/>
            <a:ext cx="1279525" cy="877888"/>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消化</a:t>
            </a:r>
          </a:p>
        </p:txBody>
      </p:sp>
      <p:cxnSp>
        <p:nvCxnSpPr>
          <p:cNvPr id="63497" name="AutoShape 9" descr="Recycled paper"/>
          <p:cNvCxnSpPr>
            <a:cxnSpLocks noChangeShapeType="1"/>
            <a:stCxn id="63493" idx="3"/>
            <a:endCxn id="63494" idx="1"/>
          </p:cNvCxnSpPr>
          <p:nvPr/>
        </p:nvCxnSpPr>
        <p:spPr bwMode="auto">
          <a:xfrm>
            <a:off x="3327400" y="2297113"/>
            <a:ext cx="4032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498" name="AutoShape 10" descr="Recycled paper"/>
          <p:cNvCxnSpPr>
            <a:cxnSpLocks noChangeShapeType="1"/>
            <a:stCxn id="63494" idx="3"/>
            <a:endCxn id="63495" idx="1"/>
          </p:cNvCxnSpPr>
          <p:nvPr/>
        </p:nvCxnSpPr>
        <p:spPr bwMode="auto">
          <a:xfrm>
            <a:off x="5010150" y="2297113"/>
            <a:ext cx="4032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499" name="AutoShape 11" descr="Recycled paper"/>
          <p:cNvCxnSpPr>
            <a:cxnSpLocks noChangeShapeType="1"/>
            <a:stCxn id="63495" idx="3"/>
            <a:endCxn id="63496" idx="1"/>
          </p:cNvCxnSpPr>
          <p:nvPr/>
        </p:nvCxnSpPr>
        <p:spPr bwMode="auto">
          <a:xfrm>
            <a:off x="6692900" y="2297113"/>
            <a:ext cx="4032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00" name="Rectangle 12" descr="Parchment"/>
          <p:cNvSpPr>
            <a:spLocks noChangeArrowheads="1"/>
          </p:cNvSpPr>
          <p:nvPr/>
        </p:nvSpPr>
        <p:spPr bwMode="auto">
          <a:xfrm>
            <a:off x="2049463" y="2990850"/>
            <a:ext cx="1279525" cy="8778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接受</a:t>
            </a:r>
          </a:p>
        </p:txBody>
      </p:sp>
      <p:sp>
        <p:nvSpPr>
          <p:cNvPr id="63501" name="Rectangle 13" descr="Parchment"/>
          <p:cNvSpPr>
            <a:spLocks noChangeArrowheads="1"/>
          </p:cNvSpPr>
          <p:nvPr/>
        </p:nvSpPr>
        <p:spPr bwMode="auto">
          <a:xfrm>
            <a:off x="3732213" y="2990850"/>
            <a:ext cx="1279525" cy="8778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享受</a:t>
            </a:r>
          </a:p>
        </p:txBody>
      </p:sp>
      <p:sp>
        <p:nvSpPr>
          <p:cNvPr id="63503" name="Rectangle 15" descr="Parchment"/>
          <p:cNvSpPr>
            <a:spLocks noChangeArrowheads="1"/>
          </p:cNvSpPr>
          <p:nvPr/>
        </p:nvSpPr>
        <p:spPr bwMode="auto">
          <a:xfrm>
            <a:off x="7097713" y="2990850"/>
            <a:ext cx="1279525" cy="8778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吸收</a:t>
            </a:r>
          </a:p>
        </p:txBody>
      </p:sp>
      <p:cxnSp>
        <p:nvCxnSpPr>
          <p:cNvPr id="63504" name="AutoShape 16" descr="Parchment"/>
          <p:cNvCxnSpPr>
            <a:cxnSpLocks noChangeShapeType="1"/>
            <a:stCxn id="63500" idx="3"/>
            <a:endCxn id="63501" idx="1"/>
          </p:cNvCxnSpPr>
          <p:nvPr/>
        </p:nvCxnSpPr>
        <p:spPr bwMode="auto">
          <a:xfrm>
            <a:off x="3328988" y="3430588"/>
            <a:ext cx="4032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05" name="AutoShape 17" descr="Parchment"/>
          <p:cNvCxnSpPr>
            <a:cxnSpLocks noChangeShapeType="1"/>
            <a:stCxn id="63501" idx="3"/>
            <a:endCxn id="63523" idx="1"/>
          </p:cNvCxnSpPr>
          <p:nvPr/>
        </p:nvCxnSpPr>
        <p:spPr bwMode="auto">
          <a:xfrm>
            <a:off x="5011738" y="3430588"/>
            <a:ext cx="4032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07" name="Rectangle 19" descr="Blue tissue paper"/>
          <p:cNvSpPr>
            <a:spLocks noChangeArrowheads="1"/>
          </p:cNvSpPr>
          <p:nvPr/>
        </p:nvSpPr>
        <p:spPr bwMode="auto">
          <a:xfrm>
            <a:off x="2047875" y="4122738"/>
            <a:ext cx="1279525" cy="877887"/>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親近主</a:t>
            </a:r>
          </a:p>
        </p:txBody>
      </p:sp>
      <p:sp>
        <p:nvSpPr>
          <p:cNvPr id="63508" name="Rectangle 20" descr="Blue tissue paper"/>
          <p:cNvSpPr>
            <a:spLocks noChangeArrowheads="1"/>
          </p:cNvSpPr>
          <p:nvPr/>
        </p:nvSpPr>
        <p:spPr bwMode="auto">
          <a:xfrm>
            <a:off x="3730625" y="4122738"/>
            <a:ext cx="1279525" cy="877887"/>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與主</a:t>
            </a:r>
          </a:p>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交通</a:t>
            </a:r>
          </a:p>
        </p:txBody>
      </p:sp>
      <p:sp>
        <p:nvSpPr>
          <p:cNvPr id="63510" name="Rectangle 22" descr="Blue tissue paper"/>
          <p:cNvSpPr>
            <a:spLocks noChangeArrowheads="1"/>
          </p:cNvSpPr>
          <p:nvPr/>
        </p:nvSpPr>
        <p:spPr bwMode="auto">
          <a:xfrm>
            <a:off x="7096125" y="4122738"/>
            <a:ext cx="1279525" cy="877887"/>
          </a:xfrm>
          <a:prstGeom prst="rect">
            <a:avLst/>
          </a:prstGeom>
          <a:blipFill dpi="0" rotWithShape="1">
            <a:blip r:embed="rId4"/>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被主</a:t>
            </a:r>
          </a:p>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同化</a:t>
            </a:r>
          </a:p>
        </p:txBody>
      </p:sp>
      <p:cxnSp>
        <p:nvCxnSpPr>
          <p:cNvPr id="63511" name="AutoShape 23" descr="Blue tissue paper"/>
          <p:cNvCxnSpPr>
            <a:cxnSpLocks noChangeShapeType="1"/>
            <a:stCxn id="63507" idx="3"/>
            <a:endCxn id="63508" idx="1"/>
          </p:cNvCxnSpPr>
          <p:nvPr/>
        </p:nvCxnSpPr>
        <p:spPr bwMode="auto">
          <a:xfrm>
            <a:off x="3327400" y="4562475"/>
            <a:ext cx="4032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12" name="AutoShape 24" descr="Blue tissue paper"/>
          <p:cNvCxnSpPr>
            <a:cxnSpLocks noChangeShapeType="1"/>
            <a:stCxn id="63508" idx="3"/>
            <a:endCxn id="63519" idx="1"/>
          </p:cNvCxnSpPr>
          <p:nvPr/>
        </p:nvCxnSpPr>
        <p:spPr bwMode="auto">
          <a:xfrm>
            <a:off x="5010150" y="4562475"/>
            <a:ext cx="4048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14" name="Rectangle 26" descr="Pink tissue paper"/>
          <p:cNvSpPr>
            <a:spLocks noChangeArrowheads="1"/>
          </p:cNvSpPr>
          <p:nvPr/>
        </p:nvSpPr>
        <p:spPr bwMode="auto">
          <a:xfrm>
            <a:off x="2047875" y="5257800"/>
            <a:ext cx="1279525" cy="877888"/>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聽讀</a:t>
            </a:r>
          </a:p>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主話</a:t>
            </a:r>
          </a:p>
        </p:txBody>
      </p:sp>
      <p:sp>
        <p:nvSpPr>
          <p:cNvPr id="63515" name="Rectangle 27" descr="Pink tissue paper"/>
          <p:cNvSpPr>
            <a:spLocks noChangeArrowheads="1"/>
          </p:cNvSpPr>
          <p:nvPr/>
        </p:nvSpPr>
        <p:spPr bwMode="auto">
          <a:xfrm>
            <a:off x="3730625" y="5257800"/>
            <a:ext cx="1279525" cy="877888"/>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默想</a:t>
            </a:r>
          </a:p>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主話</a:t>
            </a:r>
          </a:p>
        </p:txBody>
      </p:sp>
      <p:sp>
        <p:nvSpPr>
          <p:cNvPr id="63516" name="Rectangle 28" descr="Pink tissue paper"/>
          <p:cNvSpPr>
            <a:spLocks noChangeArrowheads="1"/>
          </p:cNvSpPr>
          <p:nvPr/>
        </p:nvSpPr>
        <p:spPr bwMode="auto">
          <a:xfrm>
            <a:off x="7096125" y="5257800"/>
            <a:ext cx="1279525" cy="877888"/>
          </a:xfrm>
          <a:prstGeom prst="rect">
            <a:avLst/>
          </a:prstGeom>
          <a:blipFill dpi="0" rotWithShape="1">
            <a:blip r:embed="rId5"/>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被主</a:t>
            </a:r>
          </a:p>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改變</a:t>
            </a:r>
          </a:p>
        </p:txBody>
      </p:sp>
      <p:cxnSp>
        <p:nvCxnSpPr>
          <p:cNvPr id="63517" name="AutoShape 29" descr="Pink tissue paper"/>
          <p:cNvCxnSpPr>
            <a:cxnSpLocks noChangeShapeType="1"/>
            <a:stCxn id="63514" idx="3"/>
            <a:endCxn id="63515" idx="1"/>
          </p:cNvCxnSpPr>
          <p:nvPr/>
        </p:nvCxnSpPr>
        <p:spPr bwMode="auto">
          <a:xfrm>
            <a:off x="3327400" y="5697538"/>
            <a:ext cx="4032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18" name="AutoShape 30" descr="Pink tissue paper"/>
          <p:cNvCxnSpPr>
            <a:cxnSpLocks noChangeShapeType="1"/>
            <a:stCxn id="63515" idx="3"/>
            <a:endCxn id="63520" idx="1"/>
          </p:cNvCxnSpPr>
          <p:nvPr/>
        </p:nvCxnSpPr>
        <p:spPr bwMode="auto">
          <a:xfrm>
            <a:off x="5010150" y="5697538"/>
            <a:ext cx="4048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19" name="Rectangle 31" descr="Blue tissue paper"/>
          <p:cNvSpPr>
            <a:spLocks noChangeArrowheads="1"/>
          </p:cNvSpPr>
          <p:nvPr/>
        </p:nvSpPr>
        <p:spPr bwMode="auto">
          <a:xfrm>
            <a:off x="5414963" y="4122738"/>
            <a:ext cx="1279525" cy="877887"/>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主在</a:t>
            </a:r>
          </a:p>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我裡</a:t>
            </a:r>
          </a:p>
        </p:txBody>
      </p:sp>
      <p:sp>
        <p:nvSpPr>
          <p:cNvPr id="63520" name="Rectangle 32" descr="Pink tissue paper"/>
          <p:cNvSpPr>
            <a:spLocks noChangeArrowheads="1"/>
          </p:cNvSpPr>
          <p:nvPr/>
        </p:nvSpPr>
        <p:spPr bwMode="auto">
          <a:xfrm>
            <a:off x="5414963" y="5257800"/>
            <a:ext cx="1279525" cy="877888"/>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信服</a:t>
            </a:r>
          </a:p>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主話</a:t>
            </a:r>
          </a:p>
        </p:txBody>
      </p:sp>
      <p:cxnSp>
        <p:nvCxnSpPr>
          <p:cNvPr id="63521" name="AutoShape 33" descr="Pink tissue paper"/>
          <p:cNvCxnSpPr>
            <a:cxnSpLocks noChangeShapeType="1"/>
            <a:stCxn id="63520" idx="3"/>
            <a:endCxn id="63516" idx="1"/>
          </p:cNvCxnSpPr>
          <p:nvPr/>
        </p:nvCxnSpPr>
        <p:spPr bwMode="auto">
          <a:xfrm>
            <a:off x="6694488" y="5697538"/>
            <a:ext cx="40163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22" name="AutoShape 34" descr="Blue tissue paper"/>
          <p:cNvCxnSpPr>
            <a:cxnSpLocks noChangeShapeType="1"/>
            <a:stCxn id="63519" idx="3"/>
            <a:endCxn id="63510" idx="1"/>
          </p:cNvCxnSpPr>
          <p:nvPr/>
        </p:nvCxnSpPr>
        <p:spPr bwMode="auto">
          <a:xfrm>
            <a:off x="6694488" y="4562475"/>
            <a:ext cx="40163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23" name="Rectangle 35" descr="Parchment"/>
          <p:cNvSpPr>
            <a:spLocks noChangeArrowheads="1"/>
          </p:cNvSpPr>
          <p:nvPr/>
        </p:nvSpPr>
        <p:spPr bwMode="auto">
          <a:xfrm>
            <a:off x="5414963" y="2990850"/>
            <a:ext cx="1279525" cy="87788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認同</a:t>
            </a:r>
          </a:p>
        </p:txBody>
      </p:sp>
      <p:cxnSp>
        <p:nvCxnSpPr>
          <p:cNvPr id="63524" name="AutoShape 36" descr="Parchment"/>
          <p:cNvCxnSpPr>
            <a:cxnSpLocks noChangeShapeType="1"/>
            <a:stCxn id="63523" idx="3"/>
            <a:endCxn id="63503" idx="1"/>
          </p:cNvCxnSpPr>
          <p:nvPr/>
        </p:nvCxnSpPr>
        <p:spPr bwMode="auto">
          <a:xfrm>
            <a:off x="6694488" y="3430588"/>
            <a:ext cx="4032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525" name="Rectangle 37" descr="Recycled paper"/>
          <p:cNvSpPr>
            <a:spLocks noChangeArrowheads="1"/>
          </p:cNvSpPr>
          <p:nvPr/>
        </p:nvSpPr>
        <p:spPr bwMode="auto">
          <a:xfrm>
            <a:off x="512763" y="1855788"/>
            <a:ext cx="1279525" cy="877887"/>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zh-TW" altLang="en-US" sz="2800">
                <a:latin typeface="華康黑體 Std W7" panose="020B0700000000000000" pitchFamily="34" charset="-120"/>
                <a:ea typeface="華康黑體 Std W7" panose="020B0700000000000000" pitchFamily="34" charset="-120"/>
              </a:rPr>
              <a:t>食物</a:t>
            </a:r>
          </a:p>
        </p:txBody>
      </p:sp>
      <p:sp>
        <p:nvSpPr>
          <p:cNvPr id="63526" name="Rectangle 38" descr="Parchment"/>
          <p:cNvSpPr>
            <a:spLocks noChangeArrowheads="1"/>
          </p:cNvSpPr>
          <p:nvPr/>
        </p:nvSpPr>
        <p:spPr bwMode="auto">
          <a:xfrm>
            <a:off x="514350" y="2989263"/>
            <a:ext cx="1279525" cy="877887"/>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zh-TW" altLang="en-US" sz="2800">
                <a:latin typeface="華康黑體 Std W7" panose="020B0700000000000000" pitchFamily="34" charset="-120"/>
                <a:ea typeface="華康黑體 Std W7" panose="020B0700000000000000" pitchFamily="34" charset="-120"/>
              </a:rPr>
              <a:t>經歷</a:t>
            </a:r>
          </a:p>
        </p:txBody>
      </p:sp>
      <p:sp>
        <p:nvSpPr>
          <p:cNvPr id="63527" name="Rectangle 39" descr="Blue tissue paper"/>
          <p:cNvSpPr>
            <a:spLocks noChangeArrowheads="1"/>
          </p:cNvSpPr>
          <p:nvPr/>
        </p:nvSpPr>
        <p:spPr bwMode="auto">
          <a:xfrm>
            <a:off x="512763" y="4121150"/>
            <a:ext cx="1279525" cy="877888"/>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zh-TW" altLang="en-US" sz="2800">
                <a:latin typeface="華康黑體 Std W7" panose="020B0700000000000000" pitchFamily="34" charset="-120"/>
                <a:ea typeface="華康黑體 Std W7" panose="020B0700000000000000" pitchFamily="34" charset="-120"/>
              </a:rPr>
              <a:t>主自己</a:t>
            </a:r>
          </a:p>
        </p:txBody>
      </p:sp>
      <p:sp>
        <p:nvSpPr>
          <p:cNvPr id="63528" name="Rectangle 40" descr="Pink tissue paper"/>
          <p:cNvSpPr>
            <a:spLocks noChangeArrowheads="1"/>
          </p:cNvSpPr>
          <p:nvPr/>
        </p:nvSpPr>
        <p:spPr bwMode="auto">
          <a:xfrm>
            <a:off x="512763" y="5256213"/>
            <a:ext cx="1279525" cy="877887"/>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zh-TW" altLang="en-US" sz="2800">
                <a:latin typeface="華康黑體 Std W7" panose="020B0700000000000000" pitchFamily="34" charset="-120"/>
                <a:ea typeface="華康黑體 Std W7" panose="020B0700000000000000" pitchFamily="34" charset="-120"/>
              </a:rPr>
              <a:t>主的話</a:t>
            </a:r>
          </a:p>
        </p:txBody>
      </p:sp>
      <p:sp>
        <p:nvSpPr>
          <p:cNvPr id="31778" name="Rectangle 41" descr="Newsprint"/>
          <p:cNvSpPr>
            <a:spLocks noChangeArrowheads="1"/>
          </p:cNvSpPr>
          <p:nvPr/>
        </p:nvSpPr>
        <p:spPr bwMode="auto">
          <a:xfrm>
            <a:off x="0" y="0"/>
            <a:ext cx="9144000" cy="1344613"/>
          </a:xfrm>
          <a:prstGeom prst="rect">
            <a:avLst/>
          </a:prstGeom>
          <a:blipFill dpi="0" rotWithShape="1">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63492" name="Text Box 4"/>
          <p:cNvSpPr txBox="1">
            <a:spLocks noChangeArrowheads="1"/>
          </p:cNvSpPr>
          <p:nvPr/>
        </p:nvSpPr>
        <p:spPr bwMode="auto">
          <a:xfrm>
            <a:off x="2041525" y="466725"/>
            <a:ext cx="5060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a:latin typeface="華康黑體 Std W9" panose="020B0900000000000000" pitchFamily="34" charset="-120"/>
                <a:ea typeface="華康黑體 Std W9" panose="020B0900000000000000" pitchFamily="34" charset="-120"/>
              </a:rPr>
              <a:t>甚麼叫做吃主肉，喝主血？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5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49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4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4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4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49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352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50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350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50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35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50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350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352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352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350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350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3511"/>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35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351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351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3522"/>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352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351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351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3517"/>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352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3518"/>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351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3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63494" grpId="0" animBg="1"/>
      <p:bldP spid="63495" grpId="0" animBg="1"/>
      <p:bldP spid="63496" grpId="0" animBg="1"/>
      <p:bldP spid="63500" grpId="0" animBg="1"/>
      <p:bldP spid="63501" grpId="0" animBg="1"/>
      <p:bldP spid="63503" grpId="0" animBg="1"/>
      <p:bldP spid="63507" grpId="0" animBg="1"/>
      <p:bldP spid="63508" grpId="0" animBg="1"/>
      <p:bldP spid="63510" grpId="0" animBg="1"/>
      <p:bldP spid="63514" grpId="0" animBg="1"/>
      <p:bldP spid="63515" grpId="0" animBg="1"/>
      <p:bldP spid="63516" grpId="0" animBg="1"/>
      <p:bldP spid="63519" grpId="0" animBg="1"/>
      <p:bldP spid="63520" grpId="0" animBg="1"/>
      <p:bldP spid="63523" grpId="0" animBg="1"/>
      <p:bldP spid="63525" grpId="0"/>
      <p:bldP spid="63526" grpId="0"/>
      <p:bldP spid="63527" grpId="0"/>
      <p:bldP spid="63528" grpId="0"/>
      <p:bldP spid="634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baxt_jerusale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25"/>
            <a:ext cx="9144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AutoShape 4"/>
          <p:cNvSpPr>
            <a:spLocks noChangeArrowheads="1"/>
          </p:cNvSpPr>
          <p:nvPr/>
        </p:nvSpPr>
        <p:spPr bwMode="auto">
          <a:xfrm>
            <a:off x="6778625" y="831850"/>
            <a:ext cx="865188" cy="473075"/>
          </a:xfrm>
          <a:prstGeom prst="wedgeRectCallout">
            <a:avLst>
              <a:gd name="adj1" fmla="val -29472"/>
              <a:gd name="adj2" fmla="val 270157"/>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200">
                <a:solidFill>
                  <a:schemeClr val="bg1"/>
                </a:solidFill>
                <a:latin typeface="華康黑體 Std W7" panose="020B0700000000000000" pitchFamily="34" charset="-120"/>
                <a:ea typeface="華康黑體 Std W7" panose="020B0700000000000000" pitchFamily="34" charset="-120"/>
              </a:rPr>
              <a:t>羊門</a:t>
            </a:r>
          </a:p>
        </p:txBody>
      </p:sp>
      <p:sp>
        <p:nvSpPr>
          <p:cNvPr id="91141" name="AutoShape 5"/>
          <p:cNvSpPr>
            <a:spLocks noChangeArrowheads="1"/>
          </p:cNvSpPr>
          <p:nvPr/>
        </p:nvSpPr>
        <p:spPr bwMode="auto">
          <a:xfrm>
            <a:off x="5329238" y="1050925"/>
            <a:ext cx="839787" cy="365125"/>
          </a:xfrm>
          <a:prstGeom prst="wedgeRectCallout">
            <a:avLst>
              <a:gd name="adj1" fmla="val 18213"/>
              <a:gd name="adj2" fmla="val 232213"/>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200">
                <a:solidFill>
                  <a:schemeClr val="bg1"/>
                </a:solidFill>
                <a:latin typeface="華康黑體 Std W7" panose="020B0700000000000000" pitchFamily="34" charset="-120"/>
                <a:ea typeface="華康黑體 Std W7" panose="020B0700000000000000" pitchFamily="34" charset="-120"/>
              </a:rPr>
              <a:t>聖殿</a:t>
            </a:r>
          </a:p>
        </p:txBody>
      </p:sp>
      <p:sp>
        <p:nvSpPr>
          <p:cNvPr id="91142" name="AutoShape 6"/>
          <p:cNvSpPr>
            <a:spLocks noChangeArrowheads="1"/>
          </p:cNvSpPr>
          <p:nvPr/>
        </p:nvSpPr>
        <p:spPr bwMode="auto">
          <a:xfrm>
            <a:off x="7497763" y="284163"/>
            <a:ext cx="1317625" cy="512762"/>
          </a:xfrm>
          <a:prstGeom prst="wedgeRectCallout">
            <a:avLst>
              <a:gd name="adj1" fmla="val -24509"/>
              <a:gd name="adj2" fmla="val 263833"/>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200">
                <a:solidFill>
                  <a:schemeClr val="bg1"/>
                </a:solidFill>
                <a:latin typeface="華康黑體 Std W7" panose="020B0700000000000000" pitchFamily="34" charset="-120"/>
                <a:ea typeface="華康黑體 Std W7" panose="020B0700000000000000" pitchFamily="34" charset="-120"/>
              </a:rPr>
              <a:t>畢士大池</a:t>
            </a:r>
          </a:p>
        </p:txBody>
      </p:sp>
      <p:sp>
        <p:nvSpPr>
          <p:cNvPr id="14342" name="Text Box 7"/>
          <p:cNvSpPr txBox="1">
            <a:spLocks noChangeArrowheads="1"/>
          </p:cNvSpPr>
          <p:nvPr/>
        </p:nvSpPr>
        <p:spPr bwMode="auto">
          <a:xfrm>
            <a:off x="5413375" y="5835650"/>
            <a:ext cx="3262313"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3000">
                <a:latin typeface="華康黑體 Std W9" panose="020B0900000000000000" pitchFamily="34" charset="-120"/>
                <a:ea typeface="華康黑體 Std W9" panose="020B0900000000000000" pitchFamily="34" charset="-120"/>
              </a:rPr>
              <a:t>耶穌時的耶路撒冷</a:t>
            </a:r>
          </a:p>
        </p:txBody>
      </p:sp>
      <p:sp>
        <p:nvSpPr>
          <p:cNvPr id="91144" name="AutoShape 8"/>
          <p:cNvSpPr>
            <a:spLocks noChangeArrowheads="1"/>
          </p:cNvSpPr>
          <p:nvPr/>
        </p:nvSpPr>
        <p:spPr bwMode="auto">
          <a:xfrm>
            <a:off x="1060450" y="3209925"/>
            <a:ext cx="1390650" cy="439738"/>
          </a:xfrm>
          <a:prstGeom prst="wedgeRectCallout">
            <a:avLst>
              <a:gd name="adj1" fmla="val 39356"/>
              <a:gd name="adj2" fmla="val 194662"/>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200">
                <a:solidFill>
                  <a:schemeClr val="bg1"/>
                </a:solidFill>
                <a:latin typeface="華康黑體 Std W7" panose="020B0700000000000000" pitchFamily="34" charset="-120"/>
                <a:ea typeface="華康黑體 Std W7" panose="020B0700000000000000" pitchFamily="34" charset="-120"/>
              </a:rPr>
              <a:t>西羅亞池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p:bldP spid="91141" grpId="0" animBg="1"/>
      <p:bldP spid="91142" grpId="0" animBg="1"/>
      <p:bldP spid="911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ChangeArrowheads="1"/>
          </p:cNvSpPr>
          <p:nvPr/>
        </p:nvSpPr>
        <p:spPr bwMode="auto">
          <a:xfrm>
            <a:off x="1682750" y="3209925"/>
            <a:ext cx="1169988" cy="950913"/>
          </a:xfrm>
          <a:prstGeom prst="rect">
            <a:avLst/>
          </a:prstGeom>
          <a:solidFill>
            <a:srgbClr val="FFFFCC"/>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2771" name="Rectangle 17"/>
          <p:cNvSpPr>
            <a:spLocks noChangeArrowheads="1"/>
          </p:cNvSpPr>
          <p:nvPr/>
        </p:nvSpPr>
        <p:spPr bwMode="auto">
          <a:xfrm>
            <a:off x="1682750" y="1673225"/>
            <a:ext cx="1169988" cy="950913"/>
          </a:xfrm>
          <a:prstGeom prst="rect">
            <a:avLst/>
          </a:prstGeom>
          <a:solidFill>
            <a:srgbClr val="FFFFCC"/>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200">
              <a:latin typeface="華康黑體 Std W7" panose="020B0700000000000000" pitchFamily="34" charset="-120"/>
              <a:ea typeface="華康黑體 Std W7" panose="020B0700000000000000" pitchFamily="34" charset="-120"/>
            </a:endParaRPr>
          </a:p>
        </p:txBody>
      </p:sp>
      <p:sp>
        <p:nvSpPr>
          <p:cNvPr id="32772" name="Text Box 20"/>
          <p:cNvSpPr txBox="1">
            <a:spLocks noChangeArrowheads="1"/>
          </p:cNvSpPr>
          <p:nvPr/>
        </p:nvSpPr>
        <p:spPr bwMode="auto">
          <a:xfrm rot="5400000">
            <a:off x="2089151" y="2660650"/>
            <a:ext cx="36671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zh-TW" sz="2800">
                <a:latin typeface="華康黑體 Std W7" panose="020B0700000000000000" pitchFamily="34" charset="-120"/>
                <a:ea typeface="華康黑體 Std W7" panose="020B0700000000000000" pitchFamily="34" charset="-120"/>
              </a:rPr>
              <a:t>=</a:t>
            </a:r>
          </a:p>
        </p:txBody>
      </p:sp>
      <p:sp>
        <p:nvSpPr>
          <p:cNvPr id="32773" name="Rectangle 2" descr="Newsprint"/>
          <p:cNvSpPr>
            <a:spLocks noChangeArrowheads="1"/>
          </p:cNvSpPr>
          <p:nvPr/>
        </p:nvSpPr>
        <p:spPr bwMode="auto">
          <a:xfrm>
            <a:off x="0" y="0"/>
            <a:ext cx="9144000" cy="1344613"/>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45059" name="Rectangle 3"/>
          <p:cNvSpPr>
            <a:spLocks noChangeArrowheads="1"/>
          </p:cNvSpPr>
          <p:nvPr/>
        </p:nvSpPr>
        <p:spPr bwMode="auto">
          <a:xfrm>
            <a:off x="544513" y="5602288"/>
            <a:ext cx="628808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TW" altLang="en-US" sz="2800">
                <a:solidFill>
                  <a:srgbClr val="FF0000"/>
                </a:solidFill>
                <a:latin typeface="華康黑體 Std W7" panose="020B0700000000000000" pitchFamily="34" charset="-120"/>
                <a:ea typeface="華康黑體 Std W7" panose="020B0700000000000000" pitchFamily="34" charset="-120"/>
              </a:rPr>
              <a:t>吃我肉</a:t>
            </a:r>
            <a:r>
              <a:rPr lang="zh-TW" altLang="en-US" sz="2800">
                <a:latin typeface="華康黑體 Std W7" panose="020B0700000000000000" pitchFamily="34" charset="-120"/>
                <a:ea typeface="華康黑體 Std W7" panose="020B0700000000000000" pitchFamily="34" charset="-120"/>
              </a:rPr>
              <a:t>的人，也要因我</a:t>
            </a:r>
            <a:r>
              <a:rPr lang="zh-TW" altLang="en-US" sz="2800">
                <a:solidFill>
                  <a:srgbClr val="FF0000"/>
                </a:solidFill>
                <a:latin typeface="華康黑體 Std W7" panose="020B0700000000000000" pitchFamily="34" charset="-120"/>
                <a:ea typeface="華康黑體 Std W7" panose="020B0700000000000000" pitchFamily="34" charset="-120"/>
              </a:rPr>
              <a:t>活著</a:t>
            </a:r>
            <a:r>
              <a:rPr lang="zh-TW" altLang="en-US" sz="2800">
                <a:latin typeface="華康黑體 Std W7" panose="020B0700000000000000" pitchFamily="34" charset="-120"/>
                <a:ea typeface="華康黑體 Std W7" panose="020B0700000000000000" pitchFamily="34" charset="-120"/>
              </a:rPr>
              <a:t>。</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6:57)</a:t>
            </a:r>
          </a:p>
        </p:txBody>
      </p:sp>
      <p:sp>
        <p:nvSpPr>
          <p:cNvPr id="32775" name="Rectangle 4" descr="Blue tissue paper"/>
          <p:cNvSpPr>
            <a:spLocks noChangeArrowheads="1"/>
          </p:cNvSpPr>
          <p:nvPr/>
        </p:nvSpPr>
        <p:spPr bwMode="auto">
          <a:xfrm>
            <a:off x="3841750" y="3246438"/>
            <a:ext cx="1096963" cy="841375"/>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靈</a:t>
            </a:r>
            <a:endParaRPr lang="en-US" altLang="en-US" sz="2600">
              <a:latin typeface="華康黑體 Std W7" panose="020B0700000000000000" pitchFamily="34" charset="-120"/>
              <a:ea typeface="華康黑體 Std W7" panose="020B0700000000000000" pitchFamily="34" charset="-120"/>
            </a:endParaRPr>
          </a:p>
        </p:txBody>
      </p:sp>
      <p:sp>
        <p:nvSpPr>
          <p:cNvPr id="32776" name="Rectangle 5" descr="Parchment"/>
          <p:cNvSpPr>
            <a:spLocks noChangeArrowheads="1"/>
          </p:cNvSpPr>
          <p:nvPr/>
        </p:nvSpPr>
        <p:spPr bwMode="auto">
          <a:xfrm>
            <a:off x="3841750" y="1709738"/>
            <a:ext cx="1096963" cy="84137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肉</a:t>
            </a:r>
            <a:endParaRPr lang="en-US" altLang="zh-TW" sz="2600">
              <a:latin typeface="華康黑體 Std W7" panose="020B0700000000000000" pitchFamily="34" charset="-120"/>
              <a:ea typeface="華康黑體 Std W7" panose="020B0700000000000000" pitchFamily="34" charset="-120"/>
            </a:endParaRPr>
          </a:p>
        </p:txBody>
      </p:sp>
      <p:sp>
        <p:nvSpPr>
          <p:cNvPr id="32777" name="Rectangle 6" descr="Pink tissue paper"/>
          <p:cNvSpPr>
            <a:spLocks noChangeArrowheads="1"/>
          </p:cNvSpPr>
          <p:nvPr/>
        </p:nvSpPr>
        <p:spPr bwMode="auto">
          <a:xfrm>
            <a:off x="6108700" y="1709738"/>
            <a:ext cx="1096963" cy="841375"/>
          </a:xfrm>
          <a:prstGeom prst="rect">
            <a:avLst/>
          </a:prstGeom>
          <a:blipFill dpi="0" rotWithShape="1">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血</a:t>
            </a:r>
            <a:endParaRPr lang="en-US" altLang="zh-TW" sz="2600">
              <a:latin typeface="華康黑體 Std W7" panose="020B0700000000000000" pitchFamily="34" charset="-120"/>
              <a:ea typeface="華康黑體 Std W7" panose="020B0700000000000000" pitchFamily="34" charset="-120"/>
            </a:endParaRPr>
          </a:p>
        </p:txBody>
      </p:sp>
      <p:sp>
        <p:nvSpPr>
          <p:cNvPr id="32778" name="Rectangle 7" descr="Bouquet"/>
          <p:cNvSpPr>
            <a:spLocks noChangeArrowheads="1"/>
          </p:cNvSpPr>
          <p:nvPr/>
        </p:nvSpPr>
        <p:spPr bwMode="auto">
          <a:xfrm>
            <a:off x="6145213" y="3246438"/>
            <a:ext cx="1096962" cy="841375"/>
          </a:xfrm>
          <a:prstGeom prst="rect">
            <a:avLst/>
          </a:prstGeom>
          <a:blipFill dpi="0" rotWithShape="1">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zh-TW" altLang="en-US" sz="2600">
                <a:latin typeface="華康黑體 Std W7" panose="020B0700000000000000" pitchFamily="34" charset="-120"/>
                <a:ea typeface="華康黑體 Std W7" panose="020B0700000000000000" pitchFamily="34" charset="-120"/>
              </a:rPr>
              <a:t>生命</a:t>
            </a:r>
            <a:endParaRPr lang="en-US" altLang="zh-TW" sz="2600">
              <a:latin typeface="華康黑體 Std W7" panose="020B0700000000000000" pitchFamily="34" charset="-120"/>
              <a:ea typeface="華康黑體 Std W7" panose="020B0700000000000000" pitchFamily="34" charset="-120"/>
            </a:endParaRPr>
          </a:p>
        </p:txBody>
      </p:sp>
      <p:sp>
        <p:nvSpPr>
          <p:cNvPr id="32779" name="AutoShape 8" descr="Newsprint"/>
          <p:cNvSpPr>
            <a:spLocks noChangeArrowheads="1"/>
          </p:cNvSpPr>
          <p:nvPr/>
        </p:nvSpPr>
        <p:spPr bwMode="auto">
          <a:xfrm>
            <a:off x="4097338" y="2697163"/>
            <a:ext cx="547687" cy="439737"/>
          </a:xfrm>
          <a:prstGeom prst="downArrow">
            <a:avLst>
              <a:gd name="adj1" fmla="val 50000"/>
              <a:gd name="adj2" fmla="val 25000"/>
            </a:avLst>
          </a:prstGeom>
          <a:blipFill dpi="0" rotWithShape="1">
            <a:blip r:embed="rId2"/>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200">
              <a:latin typeface="華康黑體 Std W7" panose="020B0700000000000000" pitchFamily="34" charset="-120"/>
              <a:ea typeface="華康黑體 Std W7" panose="020B0700000000000000" pitchFamily="34" charset="-120"/>
            </a:endParaRPr>
          </a:p>
        </p:txBody>
      </p:sp>
      <p:sp>
        <p:nvSpPr>
          <p:cNvPr id="32780" name="AutoShape 9" descr="Newsprint"/>
          <p:cNvSpPr>
            <a:spLocks noChangeArrowheads="1"/>
          </p:cNvSpPr>
          <p:nvPr/>
        </p:nvSpPr>
        <p:spPr bwMode="auto">
          <a:xfrm>
            <a:off x="6400800" y="2697163"/>
            <a:ext cx="547688" cy="439737"/>
          </a:xfrm>
          <a:prstGeom prst="downArrow">
            <a:avLst>
              <a:gd name="adj1" fmla="val 50000"/>
              <a:gd name="adj2" fmla="val 25000"/>
            </a:avLst>
          </a:prstGeom>
          <a:blipFill dpi="0" rotWithShape="1">
            <a:blip r:embed="rId2"/>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200">
              <a:latin typeface="華康黑體 Std W7" panose="020B0700000000000000" pitchFamily="34" charset="-120"/>
              <a:ea typeface="華康黑體 Std W7" panose="020B0700000000000000" pitchFamily="34" charset="-120"/>
            </a:endParaRPr>
          </a:p>
        </p:txBody>
      </p:sp>
      <p:sp>
        <p:nvSpPr>
          <p:cNvPr id="32781" name="Text Box 10"/>
          <p:cNvSpPr txBox="1">
            <a:spLocks noChangeArrowheads="1"/>
          </p:cNvSpPr>
          <p:nvPr/>
        </p:nvSpPr>
        <p:spPr bwMode="auto">
          <a:xfrm>
            <a:off x="1682750" y="3429000"/>
            <a:ext cx="2184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TW" altLang="en-US" sz="2600">
                <a:latin typeface="華康黑體 Std W7" panose="020B0700000000000000" pitchFamily="34" charset="-120"/>
                <a:ea typeface="華康黑體 Std W7" panose="020B0700000000000000" pitchFamily="34" charset="-120"/>
              </a:rPr>
              <a:t>我的話，就是</a:t>
            </a:r>
          </a:p>
        </p:txBody>
      </p:sp>
      <p:sp>
        <p:nvSpPr>
          <p:cNvPr id="32782" name="Text Box 11"/>
          <p:cNvSpPr txBox="1">
            <a:spLocks noChangeArrowheads="1"/>
          </p:cNvSpPr>
          <p:nvPr/>
        </p:nvSpPr>
        <p:spPr bwMode="auto">
          <a:xfrm>
            <a:off x="5267325" y="3429000"/>
            <a:ext cx="8509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TW" altLang="en-US" sz="2600">
                <a:latin typeface="華康黑體 Std W7" panose="020B0700000000000000" pitchFamily="34" charset="-120"/>
                <a:ea typeface="華康黑體 Std W7" panose="020B0700000000000000" pitchFamily="34" charset="-120"/>
              </a:rPr>
              <a:t>就是</a:t>
            </a:r>
          </a:p>
        </p:txBody>
      </p:sp>
      <p:sp>
        <p:nvSpPr>
          <p:cNvPr id="45068" name="Rectangle 12"/>
          <p:cNvSpPr>
            <a:spLocks noChangeArrowheads="1"/>
          </p:cNvSpPr>
          <p:nvPr/>
        </p:nvSpPr>
        <p:spPr bwMode="auto">
          <a:xfrm>
            <a:off x="544513" y="4475163"/>
            <a:ext cx="8453437"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20000"/>
              </a:lnSpc>
              <a:spcBef>
                <a:spcPct val="0"/>
              </a:spcBef>
              <a:buFontTx/>
              <a:buNone/>
            </a:pPr>
            <a:r>
              <a:rPr lang="zh-TW" altLang="en-US" sz="2800">
                <a:latin typeface="華康黑體 Std W7" panose="020B0700000000000000" pitchFamily="34" charset="-120"/>
                <a:ea typeface="華康黑體 Std W7" panose="020B0700000000000000" pitchFamily="34" charset="-120"/>
              </a:rPr>
              <a:t>人</a:t>
            </a:r>
            <a:r>
              <a:rPr lang="zh-TW" altLang="en-US" sz="2800">
                <a:solidFill>
                  <a:srgbClr val="FF0000"/>
                </a:solidFill>
                <a:latin typeface="華康黑體 Std W7" panose="020B0700000000000000" pitchFamily="34" charset="-120"/>
                <a:ea typeface="華康黑體 Std W7" panose="020B0700000000000000" pitchFamily="34" charset="-120"/>
              </a:rPr>
              <a:t>活著</a:t>
            </a:r>
            <a:r>
              <a:rPr lang="zh-TW" altLang="en-US" sz="2800">
                <a:latin typeface="華康黑體 Std W7" panose="020B0700000000000000" pitchFamily="34" charset="-120"/>
                <a:ea typeface="華康黑體 Std W7" panose="020B0700000000000000" pitchFamily="34" charset="-120"/>
              </a:rPr>
              <a:t>不是單靠</a:t>
            </a:r>
            <a:r>
              <a:rPr lang="zh-TW" altLang="en-US" sz="2800">
                <a:solidFill>
                  <a:srgbClr val="FF0000"/>
                </a:solidFill>
                <a:latin typeface="華康黑體 Std W7" panose="020B0700000000000000" pitchFamily="34" charset="-120"/>
                <a:ea typeface="華康黑體 Std W7" panose="020B0700000000000000" pitchFamily="34" charset="-120"/>
              </a:rPr>
              <a:t>食物</a:t>
            </a:r>
            <a:r>
              <a:rPr lang="zh-TW" altLang="en-US" sz="2800">
                <a:latin typeface="華康黑體 Std W7" panose="020B0700000000000000" pitchFamily="34" charset="-120"/>
                <a:ea typeface="華康黑體 Std W7" panose="020B0700000000000000" pitchFamily="34" charset="-120"/>
              </a:rPr>
              <a:t>，乃是靠神口裡所出的一切</a:t>
            </a:r>
            <a:r>
              <a:rPr lang="zh-TW" altLang="en-US" sz="2800">
                <a:solidFill>
                  <a:srgbClr val="FF0000"/>
                </a:solidFill>
                <a:latin typeface="華康黑體 Std W7" panose="020B0700000000000000" pitchFamily="34" charset="-120"/>
                <a:ea typeface="華康黑體 Std W7" panose="020B0700000000000000" pitchFamily="34" charset="-120"/>
              </a:rPr>
              <a:t>話</a:t>
            </a:r>
            <a:r>
              <a:rPr lang="zh-TW" altLang="en-US" sz="2800">
                <a:latin typeface="華康黑體 Std W7" panose="020B0700000000000000" pitchFamily="34" charset="-120"/>
                <a:ea typeface="華康黑體 Std W7" panose="020B0700000000000000" pitchFamily="34" charset="-120"/>
              </a:rPr>
              <a:t>。</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太</a:t>
            </a:r>
            <a:r>
              <a:rPr lang="en-US" altLang="zh-TW" sz="2800">
                <a:solidFill>
                  <a:schemeClr val="bg2"/>
                </a:solidFill>
                <a:latin typeface="華康黑體 Std W7" panose="020B0700000000000000" pitchFamily="34" charset="-120"/>
                <a:ea typeface="華康黑體 Std W7" panose="020B0700000000000000" pitchFamily="34" charset="-120"/>
              </a:rPr>
              <a:t>4:4)</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32784" name="Text Box 13"/>
          <p:cNvSpPr txBox="1">
            <a:spLocks noChangeArrowheads="1"/>
          </p:cNvSpPr>
          <p:nvPr/>
        </p:nvSpPr>
        <p:spPr bwMode="auto">
          <a:xfrm>
            <a:off x="1619250" y="1911350"/>
            <a:ext cx="2184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zh-TW" altLang="en-US" sz="2600">
                <a:latin typeface="華康黑體 Std W7" panose="020B0700000000000000" pitchFamily="34" charset="-120"/>
                <a:ea typeface="華康黑體 Std W7" panose="020B0700000000000000" pitchFamily="34" charset="-120"/>
              </a:rPr>
              <a:t>生命糧：主的</a:t>
            </a:r>
            <a:endParaRPr lang="en-US" altLang="zh-TW" sz="2600">
              <a:latin typeface="華康黑體 Std W7" panose="020B0700000000000000" pitchFamily="34" charset="-120"/>
              <a:ea typeface="華康黑體 Std W7" panose="020B0700000000000000" pitchFamily="34" charset="-120"/>
            </a:endParaRPr>
          </a:p>
        </p:txBody>
      </p:sp>
      <p:sp>
        <p:nvSpPr>
          <p:cNvPr id="32785" name="Text Box 14"/>
          <p:cNvSpPr txBox="1">
            <a:spLocks noChangeArrowheads="1"/>
          </p:cNvSpPr>
          <p:nvPr/>
        </p:nvSpPr>
        <p:spPr bwMode="auto">
          <a:xfrm>
            <a:off x="5267325" y="1911350"/>
            <a:ext cx="8509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TW" altLang="en-US" sz="2600">
                <a:latin typeface="華康黑體 Std W7" panose="020B0700000000000000" pitchFamily="34" charset="-120"/>
                <a:ea typeface="華康黑體 Std W7" panose="020B0700000000000000" pitchFamily="34" charset="-120"/>
              </a:rPr>
              <a:t>主的</a:t>
            </a:r>
          </a:p>
        </p:txBody>
      </p:sp>
      <p:sp>
        <p:nvSpPr>
          <p:cNvPr id="32786" name="Rectangle 15"/>
          <p:cNvSpPr>
            <a:spLocks noChangeArrowheads="1"/>
          </p:cNvSpPr>
          <p:nvPr/>
        </p:nvSpPr>
        <p:spPr bwMode="auto">
          <a:xfrm>
            <a:off x="103188" y="433388"/>
            <a:ext cx="90836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zh-TW" altLang="en-US" sz="2800">
                <a:latin typeface="華康黑體 Std W7" panose="020B0700000000000000" pitchFamily="34" charset="-120"/>
                <a:ea typeface="華康黑體 Std W7" panose="020B0700000000000000" pitchFamily="34" charset="-120"/>
              </a:rPr>
              <a:t>我的</a:t>
            </a:r>
            <a:r>
              <a:rPr lang="zh-TW" altLang="en-US" sz="2800">
                <a:solidFill>
                  <a:srgbClr val="FF0000"/>
                </a:solidFill>
                <a:latin typeface="華康黑體 Std W7" panose="020B0700000000000000" pitchFamily="34" charset="-120"/>
                <a:ea typeface="華康黑體 Std W7" panose="020B0700000000000000" pitchFamily="34" charset="-120"/>
              </a:rPr>
              <a:t>肉</a:t>
            </a:r>
            <a:r>
              <a:rPr lang="en-US" altLang="zh-TW" sz="2800">
                <a:solidFill>
                  <a:schemeClr val="accent2"/>
                </a:solidFill>
                <a:latin typeface="華康黑體 Std W7" panose="020B0700000000000000" pitchFamily="34" charset="-120"/>
                <a:ea typeface="華康黑體 Std W7" panose="020B0700000000000000" pitchFamily="34" charset="-120"/>
              </a:rPr>
              <a:t>(flesh)</a:t>
            </a:r>
            <a:r>
              <a:rPr lang="zh-TW" altLang="en-US" sz="2800">
                <a:latin typeface="華康黑體 Std W7" panose="020B0700000000000000" pitchFamily="34" charset="-120"/>
                <a:ea typeface="華康黑體 Std W7" panose="020B0700000000000000" pitchFamily="34" charset="-120"/>
              </a:rPr>
              <a:t>真是可吃的，我的</a:t>
            </a:r>
            <a:r>
              <a:rPr lang="zh-TW" altLang="en-US" sz="2800">
                <a:solidFill>
                  <a:srgbClr val="FF0000"/>
                </a:solidFill>
                <a:latin typeface="華康黑體 Std W7" panose="020B0700000000000000" pitchFamily="34" charset="-120"/>
                <a:ea typeface="華康黑體 Std W7" panose="020B0700000000000000" pitchFamily="34" charset="-120"/>
              </a:rPr>
              <a:t>血</a:t>
            </a:r>
            <a:r>
              <a:rPr lang="zh-TW" altLang="en-US" sz="2800">
                <a:latin typeface="華康黑體 Std W7" panose="020B0700000000000000" pitchFamily="34" charset="-120"/>
                <a:ea typeface="華康黑體 Std W7" panose="020B0700000000000000" pitchFamily="34" charset="-120"/>
              </a:rPr>
              <a:t>真是可喝的。</a:t>
            </a:r>
            <a:r>
              <a:rPr lang="en-US" altLang="zh-TW" sz="2800">
                <a:solidFill>
                  <a:schemeClr val="bg2"/>
                </a:solidFill>
                <a:latin typeface="華康黑體 Std W7" panose="020B0700000000000000" pitchFamily="34" charset="-120"/>
                <a:ea typeface="華康黑體 Std W7" panose="020B0700000000000000" pitchFamily="34" charset="-120"/>
              </a:rPr>
              <a:t>(</a:t>
            </a:r>
            <a:r>
              <a:rPr lang="en-US" altLang="en-US" sz="2800">
                <a:solidFill>
                  <a:schemeClr val="bg2"/>
                </a:solidFill>
                <a:latin typeface="華康黑體 Std W7" panose="020B0700000000000000" pitchFamily="34" charset="-120"/>
                <a:ea typeface="華康黑體 Std W7" panose="020B0700000000000000" pitchFamily="34" charset="-120"/>
              </a:rPr>
              <a:t>約6:55</a:t>
            </a:r>
            <a:r>
              <a:rPr lang="en-US" altLang="zh-TW" sz="2800">
                <a:solidFill>
                  <a:schemeClr val="bg2"/>
                </a:solidFill>
                <a:latin typeface="華康黑體 Std W7" panose="020B0700000000000000" pitchFamily="34" charset="-120"/>
                <a:ea typeface="華康黑體 Std W7" panose="020B0700000000000000" pitchFamily="34" charset="-120"/>
              </a:rPr>
              <a:t>)</a:t>
            </a:r>
            <a:endParaRPr lang="en-US" altLang="en-US" sz="2800">
              <a:solidFill>
                <a:schemeClr val="bg2"/>
              </a:solidFill>
              <a:latin typeface="華康黑體 Std W7" panose="020B0700000000000000" pitchFamily="34" charset="-120"/>
              <a:ea typeface="華康黑體 Std W7" panose="020B0700000000000000" pitchFamily="34" charset="-120"/>
            </a:endParaRPr>
          </a:p>
        </p:txBody>
      </p:sp>
      <p:sp>
        <p:nvSpPr>
          <p:cNvPr id="32787" name="Rectangle 18"/>
          <p:cNvSpPr>
            <a:spLocks noChangeArrowheads="1"/>
          </p:cNvSpPr>
          <p:nvPr/>
        </p:nvSpPr>
        <p:spPr bwMode="auto">
          <a:xfrm>
            <a:off x="2755900" y="2112963"/>
            <a:ext cx="73025" cy="1825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200">
              <a:latin typeface="華康黑體 Std W7" panose="020B0700000000000000" pitchFamily="34" charset="-120"/>
              <a:ea typeface="華康黑體 Std W7" panose="020B0700000000000000" pitchFamily="34" charset="-120"/>
            </a:endParaRPr>
          </a:p>
        </p:txBody>
      </p:sp>
      <p:sp>
        <p:nvSpPr>
          <p:cNvPr id="32788" name="Rectangle 19"/>
          <p:cNvSpPr>
            <a:spLocks noChangeArrowheads="1"/>
          </p:cNvSpPr>
          <p:nvPr/>
        </p:nvSpPr>
        <p:spPr bwMode="auto">
          <a:xfrm>
            <a:off x="2743200" y="3690938"/>
            <a:ext cx="88900" cy="16986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2200">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914400" y="981075"/>
            <a:ext cx="7475538"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30000"/>
              </a:spcBef>
              <a:spcAft>
                <a:spcPct val="30000"/>
              </a:spcAft>
              <a:buFontTx/>
              <a:buNone/>
            </a:pPr>
            <a:r>
              <a:rPr kumimoji="1" lang="zh-TW" altLang="en-US" sz="3000">
                <a:latin typeface="華康黑體 Std W7" panose="020B0700000000000000" pitchFamily="34" charset="-120"/>
                <a:ea typeface="華康黑體 Std W7" panose="020B0700000000000000" pitchFamily="34" charset="-120"/>
              </a:rPr>
              <a:t>人活著不是單靠食物，</a:t>
            </a:r>
          </a:p>
          <a:p>
            <a:pPr>
              <a:spcBef>
                <a:spcPct val="0"/>
              </a:spcBef>
              <a:spcAft>
                <a:spcPct val="30000"/>
              </a:spcAft>
              <a:buFontTx/>
              <a:buNone/>
            </a:pPr>
            <a:r>
              <a:rPr kumimoji="1" lang="zh-TW" altLang="en-US" sz="3000">
                <a:latin typeface="華康黑體 Std W7" panose="020B0700000000000000" pitchFamily="34" charset="-120"/>
                <a:ea typeface="華康黑體 Std W7" panose="020B0700000000000000" pitchFamily="34" charset="-120"/>
              </a:rPr>
              <a:t>乃是靠神口裡所出的一切</a:t>
            </a:r>
            <a:r>
              <a:rPr kumimoji="1" lang="zh-TW" altLang="en-US" sz="3000">
                <a:solidFill>
                  <a:srgbClr val="FF0000"/>
                </a:solidFill>
                <a:latin typeface="華康黑體 Std W7" panose="020B0700000000000000" pitchFamily="34" charset="-120"/>
                <a:ea typeface="華康黑體 Std W7" panose="020B0700000000000000" pitchFamily="34" charset="-120"/>
              </a:rPr>
              <a:t>話</a:t>
            </a:r>
            <a:r>
              <a:rPr kumimoji="1" lang="en-US" altLang="zh-TW" sz="3000">
                <a:solidFill>
                  <a:schemeClr val="accent2"/>
                </a:solidFill>
                <a:latin typeface="華康黑體 Std W7" panose="020B0700000000000000" pitchFamily="34" charset="-120"/>
                <a:ea typeface="華康黑體 Std W7" panose="020B0700000000000000" pitchFamily="34" charset="-120"/>
              </a:rPr>
              <a:t>(rhema)</a:t>
            </a:r>
            <a:r>
              <a:rPr kumimoji="1" lang="zh-TW" altLang="en-US" sz="3000">
                <a:latin typeface="華康黑體 Std W7" panose="020B0700000000000000" pitchFamily="34" charset="-120"/>
                <a:ea typeface="華康黑體 Std W7" panose="020B0700000000000000" pitchFamily="34" charset="-120"/>
              </a:rPr>
              <a:t>。</a:t>
            </a:r>
            <a:r>
              <a:rPr kumimoji="1" lang="en-US" altLang="zh-TW" sz="3000">
                <a:solidFill>
                  <a:schemeClr val="bg2"/>
                </a:solidFill>
                <a:latin typeface="華康黑體 Std W7" panose="020B0700000000000000" pitchFamily="34" charset="-120"/>
                <a:ea typeface="華康黑體 Std W7" panose="020B0700000000000000" pitchFamily="34" charset="-120"/>
              </a:rPr>
              <a:t>(</a:t>
            </a:r>
            <a:r>
              <a:rPr kumimoji="1" lang="zh-TW" altLang="en-US" sz="3000">
                <a:solidFill>
                  <a:schemeClr val="bg2"/>
                </a:solidFill>
                <a:latin typeface="華康黑體 Std W7" panose="020B0700000000000000" pitchFamily="34" charset="-120"/>
                <a:ea typeface="華康黑體 Std W7" panose="020B0700000000000000" pitchFamily="34" charset="-120"/>
              </a:rPr>
              <a:t>太</a:t>
            </a:r>
            <a:r>
              <a:rPr kumimoji="1" lang="en-US" altLang="zh-TW" sz="3000">
                <a:solidFill>
                  <a:schemeClr val="bg2"/>
                </a:solidFill>
                <a:latin typeface="華康黑體 Std W7" panose="020B0700000000000000" pitchFamily="34" charset="-120"/>
                <a:ea typeface="華康黑體 Std W7" panose="020B0700000000000000" pitchFamily="34" charset="-120"/>
              </a:rPr>
              <a:t>4:4)</a:t>
            </a:r>
            <a:endParaRPr kumimoji="1" lang="zh-TW" altLang="en-US" sz="3000">
              <a:solidFill>
                <a:schemeClr val="bg2"/>
              </a:solidFill>
              <a:latin typeface="華康黑體 Std W7" panose="020B0700000000000000" pitchFamily="34" charset="-120"/>
              <a:ea typeface="華康黑體 Std W7" panose="020B0700000000000000" pitchFamily="34" charset="-120"/>
            </a:endParaRPr>
          </a:p>
        </p:txBody>
      </p:sp>
      <p:sp>
        <p:nvSpPr>
          <p:cNvPr id="29699" name="Rectangle 3"/>
          <p:cNvSpPr>
            <a:spLocks noChangeArrowheads="1"/>
          </p:cNvSpPr>
          <p:nvPr/>
        </p:nvSpPr>
        <p:spPr bwMode="auto">
          <a:xfrm>
            <a:off x="914400" y="2679700"/>
            <a:ext cx="64643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30000"/>
              </a:spcBef>
              <a:buFontTx/>
              <a:buNone/>
            </a:pPr>
            <a:r>
              <a:rPr kumimoji="1" lang="zh-TW" altLang="en-US" sz="3000">
                <a:latin typeface="華康黑體 Std W7" panose="020B0700000000000000" pitchFamily="34" charset="-120"/>
                <a:ea typeface="華康黑體 Std W7" panose="020B0700000000000000" pitchFamily="34" charset="-120"/>
              </a:rPr>
              <a:t>我對你們所說的</a:t>
            </a:r>
            <a:r>
              <a:rPr kumimoji="1" lang="zh-TW" altLang="en-US" sz="3000">
                <a:solidFill>
                  <a:srgbClr val="FF0000"/>
                </a:solidFill>
                <a:latin typeface="華康黑體 Std W7" panose="020B0700000000000000" pitchFamily="34" charset="-120"/>
                <a:ea typeface="華康黑體 Std W7" panose="020B0700000000000000" pitchFamily="34" charset="-120"/>
              </a:rPr>
              <a:t>話</a:t>
            </a:r>
            <a:r>
              <a:rPr kumimoji="1" lang="en-US" altLang="zh-TW" sz="3000">
                <a:solidFill>
                  <a:schemeClr val="accent2"/>
                </a:solidFill>
                <a:latin typeface="華康黑體 Std W7" panose="020B0700000000000000" pitchFamily="34" charset="-120"/>
                <a:ea typeface="華康黑體 Std W7" panose="020B0700000000000000" pitchFamily="34" charset="-120"/>
              </a:rPr>
              <a:t>(rhema)</a:t>
            </a:r>
          </a:p>
          <a:p>
            <a:pPr>
              <a:spcBef>
                <a:spcPct val="30000"/>
              </a:spcBef>
              <a:spcAft>
                <a:spcPct val="30000"/>
              </a:spcAft>
              <a:buFontTx/>
              <a:buNone/>
            </a:pPr>
            <a:r>
              <a:rPr kumimoji="1" lang="zh-TW" altLang="en-US" sz="3000">
                <a:latin typeface="華康黑體 Std W7" panose="020B0700000000000000" pitchFamily="34" charset="-120"/>
                <a:ea typeface="華康黑體 Std W7" panose="020B0700000000000000" pitchFamily="34" charset="-120"/>
              </a:rPr>
              <a:t>就是靈，就是生命。</a:t>
            </a:r>
            <a:r>
              <a:rPr kumimoji="1" lang="en-US" altLang="zh-TW" sz="3000">
                <a:solidFill>
                  <a:schemeClr val="bg2"/>
                </a:solidFill>
                <a:latin typeface="華康黑體 Std W7" panose="020B0700000000000000" pitchFamily="34" charset="-120"/>
                <a:ea typeface="華康黑體 Std W7" panose="020B0700000000000000" pitchFamily="34" charset="-120"/>
              </a:rPr>
              <a:t>(</a:t>
            </a:r>
            <a:r>
              <a:rPr kumimoji="1" lang="zh-TW" altLang="en-US" sz="3000">
                <a:solidFill>
                  <a:schemeClr val="bg2"/>
                </a:solidFill>
                <a:latin typeface="華康黑體 Std W7" panose="020B0700000000000000" pitchFamily="34" charset="-120"/>
                <a:ea typeface="華康黑體 Std W7" panose="020B0700000000000000" pitchFamily="34" charset="-120"/>
              </a:rPr>
              <a:t>約</a:t>
            </a:r>
            <a:r>
              <a:rPr kumimoji="1" lang="en-US" altLang="zh-TW" sz="3000">
                <a:solidFill>
                  <a:schemeClr val="bg2"/>
                </a:solidFill>
                <a:latin typeface="華康黑體 Std W7" panose="020B0700000000000000" pitchFamily="34" charset="-120"/>
                <a:ea typeface="華康黑體 Std W7" panose="020B0700000000000000" pitchFamily="34" charset="-120"/>
              </a:rPr>
              <a:t>6:63)</a:t>
            </a:r>
            <a:endParaRPr kumimoji="1" lang="zh-TW" altLang="en-US" sz="3000">
              <a:solidFill>
                <a:schemeClr val="bg2"/>
              </a:solidFill>
              <a:latin typeface="華康黑體 Std W7" panose="020B0700000000000000" pitchFamily="34" charset="-120"/>
              <a:ea typeface="華康黑體 Std W7" panose="020B0700000000000000" pitchFamily="34" charset="-120"/>
            </a:endParaRPr>
          </a:p>
        </p:txBody>
      </p:sp>
      <p:sp>
        <p:nvSpPr>
          <p:cNvPr id="29700" name="Rectangle 4"/>
          <p:cNvSpPr>
            <a:spLocks noChangeArrowheads="1"/>
          </p:cNvSpPr>
          <p:nvPr/>
        </p:nvSpPr>
        <p:spPr bwMode="auto">
          <a:xfrm>
            <a:off x="914400" y="4365625"/>
            <a:ext cx="7278688"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30000"/>
              </a:spcBef>
              <a:spcAft>
                <a:spcPct val="30000"/>
              </a:spcAft>
              <a:buFontTx/>
              <a:buNone/>
            </a:pPr>
            <a:r>
              <a:rPr kumimoji="1" lang="zh-TW" altLang="en-US" sz="3000">
                <a:latin typeface="華康黑體 Std W7" panose="020B0700000000000000" pitchFamily="34" charset="-120"/>
                <a:ea typeface="華康黑體 Std W7" panose="020B0700000000000000" pitchFamily="34" charset="-120"/>
              </a:rPr>
              <a:t>並戴上救恩的頭盔，拿著聖靈的寶劍，</a:t>
            </a:r>
          </a:p>
          <a:p>
            <a:pPr>
              <a:spcBef>
                <a:spcPct val="0"/>
              </a:spcBef>
              <a:spcAft>
                <a:spcPct val="30000"/>
              </a:spcAft>
              <a:buFontTx/>
              <a:buNone/>
            </a:pPr>
            <a:r>
              <a:rPr kumimoji="1" lang="zh-TW" altLang="en-US" sz="3000">
                <a:latin typeface="華康黑體 Std W7" panose="020B0700000000000000" pitchFamily="34" charset="-120"/>
                <a:ea typeface="華康黑體 Std W7" panose="020B0700000000000000" pitchFamily="34" charset="-120"/>
              </a:rPr>
              <a:t>就是神的</a:t>
            </a:r>
            <a:r>
              <a:rPr kumimoji="1" lang="zh-TW" altLang="en-US" sz="3000">
                <a:solidFill>
                  <a:srgbClr val="FF0000"/>
                </a:solidFill>
                <a:latin typeface="華康黑體 Std W7" panose="020B0700000000000000" pitchFamily="34" charset="-120"/>
                <a:ea typeface="華康黑體 Std W7" panose="020B0700000000000000" pitchFamily="34" charset="-120"/>
              </a:rPr>
              <a:t>道</a:t>
            </a:r>
            <a:r>
              <a:rPr kumimoji="1" lang="en-US" altLang="zh-TW" sz="3000">
                <a:solidFill>
                  <a:schemeClr val="accent2"/>
                </a:solidFill>
                <a:latin typeface="華康黑體 Std W7" panose="020B0700000000000000" pitchFamily="34" charset="-120"/>
                <a:ea typeface="華康黑體 Std W7" panose="020B0700000000000000" pitchFamily="34" charset="-120"/>
              </a:rPr>
              <a:t>(rhema)</a:t>
            </a:r>
            <a:r>
              <a:rPr kumimoji="1" lang="zh-TW" altLang="en-US" sz="3000">
                <a:latin typeface="華康黑體 Std W7" panose="020B0700000000000000" pitchFamily="34" charset="-120"/>
                <a:ea typeface="華康黑體 Std W7" panose="020B0700000000000000" pitchFamily="34" charset="-120"/>
              </a:rPr>
              <a:t>。</a:t>
            </a:r>
            <a:r>
              <a:rPr kumimoji="1" lang="en-US" altLang="zh-TW" sz="3000">
                <a:solidFill>
                  <a:schemeClr val="bg2"/>
                </a:solidFill>
                <a:latin typeface="華康黑體 Std W7" panose="020B0700000000000000" pitchFamily="34" charset="-120"/>
                <a:ea typeface="華康黑體 Std W7" panose="020B0700000000000000" pitchFamily="34" charset="-120"/>
              </a:rPr>
              <a:t>(</a:t>
            </a:r>
            <a:r>
              <a:rPr kumimoji="1" lang="zh-TW" altLang="en-US" sz="3000">
                <a:solidFill>
                  <a:schemeClr val="bg2"/>
                </a:solidFill>
                <a:latin typeface="華康黑體 Std W7" panose="020B0700000000000000" pitchFamily="34" charset="-120"/>
                <a:ea typeface="華康黑體 Std W7" panose="020B0700000000000000" pitchFamily="34" charset="-120"/>
              </a:rPr>
              <a:t>弗</a:t>
            </a:r>
            <a:r>
              <a:rPr kumimoji="1" lang="en-US" altLang="zh-TW" sz="3000">
                <a:solidFill>
                  <a:schemeClr val="bg2"/>
                </a:solidFill>
                <a:latin typeface="華康黑體 Std W7" panose="020B0700000000000000" pitchFamily="34" charset="-120"/>
                <a:ea typeface="華康黑體 Std W7" panose="020B0700000000000000" pitchFamily="34" charset="-120"/>
              </a:rPr>
              <a:t>6:17)</a:t>
            </a:r>
            <a:endParaRPr kumimoji="1" lang="zh-TW" altLang="en-US" sz="30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70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pool_of_bethesda"/>
          <p:cNvPicPr>
            <a:picLocks noChangeAspect="1" noChangeArrowheads="1"/>
          </p:cNvPicPr>
          <p:nvPr/>
        </p:nvPicPr>
        <p:blipFill>
          <a:blip r:embed="rId2">
            <a:extLst>
              <a:ext uri="{28A0092B-C50C-407E-A947-70E740481C1C}">
                <a14:useLocalDpi xmlns:a14="http://schemas.microsoft.com/office/drawing/2010/main" val="0"/>
              </a:ext>
            </a:extLst>
          </a:blip>
          <a:srcRect t="8800"/>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AutoShape 5"/>
          <p:cNvSpPr>
            <a:spLocks noChangeArrowheads="1"/>
          </p:cNvSpPr>
          <p:nvPr/>
        </p:nvSpPr>
        <p:spPr bwMode="auto">
          <a:xfrm>
            <a:off x="2852738" y="2001838"/>
            <a:ext cx="755650" cy="468312"/>
          </a:xfrm>
          <a:prstGeom prst="wedgeRectCallout">
            <a:avLst>
              <a:gd name="adj1" fmla="val 31676"/>
              <a:gd name="adj2" fmla="val 161069"/>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200">
                <a:solidFill>
                  <a:schemeClr val="tx2"/>
                </a:solidFill>
                <a:latin typeface="華康黑體 Std W7" panose="020B0700000000000000" pitchFamily="34" charset="-120"/>
                <a:ea typeface="華康黑體 Std W7" panose="020B0700000000000000" pitchFamily="34" charset="-120"/>
              </a:rPr>
              <a:t>羊門</a:t>
            </a:r>
          </a:p>
        </p:txBody>
      </p:sp>
      <p:sp>
        <p:nvSpPr>
          <p:cNvPr id="101382" name="AutoShape 6"/>
          <p:cNvSpPr>
            <a:spLocks noChangeArrowheads="1"/>
          </p:cNvSpPr>
          <p:nvPr/>
        </p:nvSpPr>
        <p:spPr bwMode="auto">
          <a:xfrm>
            <a:off x="4718050" y="3319463"/>
            <a:ext cx="1646238" cy="438150"/>
          </a:xfrm>
          <a:prstGeom prst="wedgeRectCallout">
            <a:avLst>
              <a:gd name="adj1" fmla="val -34273"/>
              <a:gd name="adj2" fmla="val 244468"/>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200">
                <a:solidFill>
                  <a:schemeClr val="tx2"/>
                </a:solidFill>
                <a:latin typeface="華康黑體 Std W7" panose="020B0700000000000000" pitchFamily="34" charset="-120"/>
                <a:ea typeface="華康黑體 Std W7" panose="020B0700000000000000" pitchFamily="34" charset="-120"/>
              </a:rPr>
              <a:t>第五個廊子</a:t>
            </a:r>
          </a:p>
        </p:txBody>
      </p:sp>
      <p:sp>
        <p:nvSpPr>
          <p:cNvPr id="15365" name="Rectangle 8"/>
          <p:cNvSpPr>
            <a:spLocks noChangeArrowheads="1"/>
          </p:cNvSpPr>
          <p:nvPr/>
        </p:nvSpPr>
        <p:spPr bwMode="auto">
          <a:xfrm>
            <a:off x="7262813" y="5995988"/>
            <a:ext cx="1781175" cy="749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spcAft>
                <a:spcPct val="20000"/>
              </a:spcAft>
              <a:buFontTx/>
              <a:buNone/>
            </a:pPr>
            <a:r>
              <a:rPr kumimoji="1" lang="zh-TW" altLang="en-US" sz="3000">
                <a:solidFill>
                  <a:schemeClr val="tx2"/>
                </a:solidFill>
                <a:latin typeface="華康黑體 Std W9" panose="020B0900000000000000" pitchFamily="34" charset="-120"/>
                <a:ea typeface="華康黑體 Std W9" panose="020B0900000000000000" pitchFamily="34" charset="-120"/>
              </a:rPr>
              <a:t>畢士大池</a:t>
            </a:r>
            <a:endParaRPr kumimoji="1" lang="en-US" altLang="en-US" sz="3000">
              <a:solidFill>
                <a:schemeClr val="tx2"/>
              </a:solidFill>
              <a:latin typeface="華康黑體 Std W9" panose="020B0900000000000000" pitchFamily="34" charset="-120"/>
              <a:ea typeface="華康黑體 Std W9" panose="020B0900000000000000" pitchFamily="34" charset="-120"/>
            </a:endParaRPr>
          </a:p>
        </p:txBody>
      </p:sp>
      <p:sp>
        <p:nvSpPr>
          <p:cNvPr id="15366" name="Freeform 9"/>
          <p:cNvSpPr>
            <a:spLocks/>
          </p:cNvSpPr>
          <p:nvPr/>
        </p:nvSpPr>
        <p:spPr bwMode="auto">
          <a:xfrm>
            <a:off x="3248025" y="4349750"/>
            <a:ext cx="1549400" cy="631825"/>
          </a:xfrm>
          <a:custGeom>
            <a:avLst/>
            <a:gdLst>
              <a:gd name="T0" fmla="*/ 0 w 976"/>
              <a:gd name="T1" fmla="*/ 2147483646 h 398"/>
              <a:gd name="T2" fmla="*/ 2147483646 w 976"/>
              <a:gd name="T3" fmla="*/ 0 h 398"/>
              <a:gd name="T4" fmla="*/ 2147483646 w 976"/>
              <a:gd name="T5" fmla="*/ 2147483646 h 398"/>
              <a:gd name="T6" fmla="*/ 2147483646 w 976"/>
              <a:gd name="T7" fmla="*/ 2147483646 h 398"/>
              <a:gd name="T8" fmla="*/ 0 w 976"/>
              <a:gd name="T9" fmla="*/ 2147483646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76" h="398">
                <a:moveTo>
                  <a:pt x="0" y="320"/>
                </a:moveTo>
                <a:lnTo>
                  <a:pt x="818" y="0"/>
                </a:lnTo>
                <a:lnTo>
                  <a:pt x="976" y="74"/>
                </a:lnTo>
                <a:lnTo>
                  <a:pt x="252" y="398"/>
                </a:lnTo>
                <a:lnTo>
                  <a:pt x="0" y="320"/>
                </a:lnTo>
                <a:close/>
              </a:path>
            </a:pathLst>
          </a:custGeom>
          <a:solidFill>
            <a:srgbClr val="6699FF">
              <a:alpha val="7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7" name="Freeform 10"/>
          <p:cNvSpPr>
            <a:spLocks/>
          </p:cNvSpPr>
          <p:nvPr/>
        </p:nvSpPr>
        <p:spPr bwMode="auto">
          <a:xfrm>
            <a:off x="4933950" y="4673600"/>
            <a:ext cx="1905000" cy="782638"/>
          </a:xfrm>
          <a:custGeom>
            <a:avLst/>
            <a:gdLst>
              <a:gd name="T0" fmla="*/ 2147483646 w 1200"/>
              <a:gd name="T1" fmla="*/ 0 h 493"/>
              <a:gd name="T2" fmla="*/ 2147483646 w 1200"/>
              <a:gd name="T3" fmla="*/ 2147483646 h 493"/>
              <a:gd name="T4" fmla="*/ 2147483646 w 1200"/>
              <a:gd name="T5" fmla="*/ 2147483646 h 493"/>
              <a:gd name="T6" fmla="*/ 0 w 1200"/>
              <a:gd name="T7" fmla="*/ 2147483646 h 493"/>
              <a:gd name="T8" fmla="*/ 2147483646 w 1200"/>
              <a:gd name="T9" fmla="*/ 0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 h="493">
                <a:moveTo>
                  <a:pt x="575" y="0"/>
                </a:moveTo>
                <a:lnTo>
                  <a:pt x="1200" y="169"/>
                </a:lnTo>
                <a:lnTo>
                  <a:pt x="678" y="493"/>
                </a:lnTo>
                <a:lnTo>
                  <a:pt x="0" y="285"/>
                </a:lnTo>
                <a:lnTo>
                  <a:pt x="575" y="0"/>
                </a:lnTo>
                <a:close/>
              </a:path>
            </a:pathLst>
          </a:custGeom>
          <a:solidFill>
            <a:srgbClr val="6699FF">
              <a:alpha val="7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1387" name="AutoShape 11"/>
          <p:cNvSpPr>
            <a:spLocks noChangeArrowheads="1"/>
          </p:cNvSpPr>
          <p:nvPr/>
        </p:nvSpPr>
        <p:spPr bwMode="auto">
          <a:xfrm>
            <a:off x="1427163" y="423863"/>
            <a:ext cx="850900" cy="481012"/>
          </a:xfrm>
          <a:prstGeom prst="wedgeRectCallout">
            <a:avLst>
              <a:gd name="adj1" fmla="val 31676"/>
              <a:gd name="adj2" fmla="val 161069"/>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200">
                <a:solidFill>
                  <a:schemeClr val="tx2"/>
                </a:solidFill>
                <a:latin typeface="華康黑體 Std W7" panose="020B0700000000000000" pitchFamily="34" charset="-120"/>
                <a:ea typeface="華康黑體 Std W7" panose="020B0700000000000000" pitchFamily="34" charset="-120"/>
              </a:rPr>
              <a:t>聖殿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1" grpId="0" animBg="1"/>
      <p:bldP spid="101382" grpId="0" animBg="1"/>
      <p:bldP spid="10138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800px-P817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Freeform 6"/>
          <p:cNvSpPr>
            <a:spLocks/>
          </p:cNvSpPr>
          <p:nvPr/>
        </p:nvSpPr>
        <p:spPr bwMode="auto">
          <a:xfrm>
            <a:off x="1936750" y="3629025"/>
            <a:ext cx="2889250" cy="531813"/>
          </a:xfrm>
          <a:custGeom>
            <a:avLst/>
            <a:gdLst>
              <a:gd name="T0" fmla="*/ 0 w 1820"/>
              <a:gd name="T1" fmla="*/ 2147483646 h 335"/>
              <a:gd name="T2" fmla="*/ 2147483646 w 1820"/>
              <a:gd name="T3" fmla="*/ 0 h 335"/>
              <a:gd name="T4" fmla="*/ 2147483646 w 1820"/>
              <a:gd name="T5" fmla="*/ 2147483646 h 335"/>
              <a:gd name="T6" fmla="*/ 2147483646 w 1820"/>
              <a:gd name="T7" fmla="*/ 2147483646 h 335"/>
              <a:gd name="T8" fmla="*/ 0 w 1820"/>
              <a:gd name="T9" fmla="*/ 2147483646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0" h="335">
                <a:moveTo>
                  <a:pt x="0" y="23"/>
                </a:moveTo>
                <a:lnTo>
                  <a:pt x="1583" y="0"/>
                </a:lnTo>
                <a:lnTo>
                  <a:pt x="1820" y="187"/>
                </a:lnTo>
                <a:lnTo>
                  <a:pt x="266" y="335"/>
                </a:lnTo>
                <a:lnTo>
                  <a:pt x="0" y="23"/>
                </a:lnTo>
                <a:close/>
              </a:path>
            </a:pathLst>
          </a:custGeom>
          <a:solidFill>
            <a:srgbClr val="6699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8" name="Freeform 7"/>
          <p:cNvSpPr>
            <a:spLocks/>
          </p:cNvSpPr>
          <p:nvPr/>
        </p:nvSpPr>
        <p:spPr bwMode="auto">
          <a:xfrm>
            <a:off x="5924550" y="3248025"/>
            <a:ext cx="1665288" cy="215900"/>
          </a:xfrm>
          <a:custGeom>
            <a:avLst/>
            <a:gdLst>
              <a:gd name="T0" fmla="*/ 0 w 1049"/>
              <a:gd name="T1" fmla="*/ 2147483646 h 136"/>
              <a:gd name="T2" fmla="*/ 2147483646 w 1049"/>
              <a:gd name="T3" fmla="*/ 0 h 136"/>
              <a:gd name="T4" fmla="*/ 2147483646 w 1049"/>
              <a:gd name="T5" fmla="*/ 2147483646 h 136"/>
              <a:gd name="T6" fmla="*/ 2147483646 w 1049"/>
              <a:gd name="T7" fmla="*/ 2147483646 h 136"/>
              <a:gd name="T8" fmla="*/ 0 w 1049"/>
              <a:gd name="T9" fmla="*/ 2147483646 h 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9" h="136">
                <a:moveTo>
                  <a:pt x="0" y="38"/>
                </a:moveTo>
                <a:lnTo>
                  <a:pt x="850" y="0"/>
                </a:lnTo>
                <a:lnTo>
                  <a:pt x="1049" y="94"/>
                </a:lnTo>
                <a:lnTo>
                  <a:pt x="151" y="136"/>
                </a:lnTo>
                <a:lnTo>
                  <a:pt x="0" y="38"/>
                </a:lnTo>
                <a:close/>
              </a:path>
            </a:pathLst>
          </a:custGeom>
          <a:solidFill>
            <a:srgbClr val="6699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Rectangle 8"/>
          <p:cNvSpPr>
            <a:spLocks noChangeArrowheads="1"/>
          </p:cNvSpPr>
          <p:nvPr/>
        </p:nvSpPr>
        <p:spPr bwMode="auto">
          <a:xfrm>
            <a:off x="7262813" y="5995988"/>
            <a:ext cx="1781175" cy="7493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spcAft>
                <a:spcPct val="20000"/>
              </a:spcAft>
              <a:buFontTx/>
              <a:buNone/>
            </a:pPr>
            <a:r>
              <a:rPr kumimoji="1" lang="zh-TW" altLang="en-US" sz="3000">
                <a:solidFill>
                  <a:schemeClr val="tx2"/>
                </a:solidFill>
                <a:latin typeface="華康黑體 Std W9" panose="020B0900000000000000" pitchFamily="34" charset="-120"/>
                <a:ea typeface="華康黑體 Std W9" panose="020B0900000000000000" pitchFamily="34" charset="-120"/>
              </a:rPr>
              <a:t>畢士大池</a:t>
            </a:r>
            <a:endParaRPr kumimoji="1" lang="en-US" altLang="en-US" sz="3000">
              <a:solidFill>
                <a:schemeClr val="tx2"/>
              </a:solidFill>
              <a:latin typeface="華康黑體 Std W9" panose="020B0900000000000000" pitchFamily="34" charset="-120"/>
              <a:ea typeface="華康黑體 Std W9" panose="020B0900000000000000"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ethesda pool tiss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16413"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5477" name="Rectangle 5"/>
          <p:cNvSpPr>
            <a:spLocks noChangeArrowheads="1"/>
          </p:cNvSpPr>
          <p:nvPr/>
        </p:nvSpPr>
        <p:spPr bwMode="auto">
          <a:xfrm>
            <a:off x="4535488" y="1087438"/>
            <a:ext cx="4608512"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裏面躺著瞎眼的、瘸腿的、血氣枯乾的許多病人。</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等候水動；因為有天使按時下池子攪動那水，水動之後，誰先下去，無論害甚麼病就痊癒了。</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5:3-4)</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arold_Copping_At_The_Pool_Of_Bethesda_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4763"/>
            <a:ext cx="4273550"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2406" name="Rectangle 6"/>
          <p:cNvSpPr>
            <a:spLocks noChangeArrowheads="1"/>
          </p:cNvSpPr>
          <p:nvPr/>
        </p:nvSpPr>
        <p:spPr bwMode="auto">
          <a:xfrm>
            <a:off x="4718050" y="217488"/>
            <a:ext cx="3949700"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在那裏有一個人，病了三十八年。</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耶穌看見他躺著，知道他病了許久，就問他說：「你要痊癒嗎？」</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病人回答說：「先生，水動的時候，沒有人把我放在池子裏；我正去的時候，就有別人比我先下去。」</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耶穌對他說：「起來，拿你的褥子走吧！」</a:t>
            </a:r>
          </a:p>
          <a:p>
            <a:pPr eaLnBrk="1" hangingPunct="1">
              <a:spcBef>
                <a:spcPct val="0"/>
              </a:spcBef>
              <a:spcAft>
                <a:spcPts val="600"/>
              </a:spcAft>
              <a:buFontTx/>
              <a:buNone/>
            </a:pPr>
            <a:r>
              <a:rPr lang="zh-TW" altLang="en-US" sz="2800">
                <a:latin typeface="華康黑體 Std W7" panose="020B0700000000000000" pitchFamily="34" charset="-120"/>
                <a:ea typeface="華康黑體 Std W7" panose="020B0700000000000000" pitchFamily="34" charset="-120"/>
              </a:rPr>
              <a:t>那人立刻痊癒，就拿起褥子來走了。</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5:5-9)</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4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8" descr="gali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50" y="0"/>
            <a:ext cx="4552950"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804863" y="1454150"/>
            <a:ext cx="1209675"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革尼撒勒</a:t>
            </a:r>
          </a:p>
        </p:txBody>
      </p:sp>
      <p:sp>
        <p:nvSpPr>
          <p:cNvPr id="19460" name="Text Box 4"/>
          <p:cNvSpPr txBox="1">
            <a:spLocks noChangeArrowheads="1"/>
          </p:cNvSpPr>
          <p:nvPr/>
        </p:nvSpPr>
        <p:spPr bwMode="auto">
          <a:xfrm>
            <a:off x="2041525" y="1035050"/>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迦百農</a:t>
            </a:r>
          </a:p>
        </p:txBody>
      </p:sp>
      <p:sp>
        <p:nvSpPr>
          <p:cNvPr id="19461" name="Text Box 5"/>
          <p:cNvSpPr txBox="1">
            <a:spLocks noChangeArrowheads="1"/>
          </p:cNvSpPr>
          <p:nvPr/>
        </p:nvSpPr>
        <p:spPr bwMode="auto">
          <a:xfrm>
            <a:off x="3413125" y="722313"/>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伯賽大</a:t>
            </a:r>
          </a:p>
        </p:txBody>
      </p:sp>
      <p:sp>
        <p:nvSpPr>
          <p:cNvPr id="19462" name="Text Box 6"/>
          <p:cNvSpPr txBox="1">
            <a:spLocks noChangeArrowheads="1"/>
          </p:cNvSpPr>
          <p:nvPr/>
        </p:nvSpPr>
        <p:spPr bwMode="auto">
          <a:xfrm>
            <a:off x="990600" y="4089400"/>
            <a:ext cx="1211263"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提比哩亞</a:t>
            </a:r>
          </a:p>
        </p:txBody>
      </p:sp>
      <p:sp>
        <p:nvSpPr>
          <p:cNvPr id="19463" name="Oval 7"/>
          <p:cNvSpPr>
            <a:spLocks noChangeArrowheads="1"/>
          </p:cNvSpPr>
          <p:nvPr/>
        </p:nvSpPr>
        <p:spPr bwMode="auto">
          <a:xfrm>
            <a:off x="2590800" y="609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4" name="Text Box 8"/>
          <p:cNvSpPr txBox="1">
            <a:spLocks noChangeArrowheads="1"/>
          </p:cNvSpPr>
          <p:nvPr/>
        </p:nvSpPr>
        <p:spPr bwMode="auto">
          <a:xfrm>
            <a:off x="2254250" y="173038"/>
            <a:ext cx="954088" cy="400050"/>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哥拉汛</a:t>
            </a:r>
          </a:p>
        </p:txBody>
      </p:sp>
      <p:sp>
        <p:nvSpPr>
          <p:cNvPr id="19465" name="Oval 9"/>
          <p:cNvSpPr>
            <a:spLocks noChangeArrowheads="1"/>
          </p:cNvSpPr>
          <p:nvPr/>
        </p:nvSpPr>
        <p:spPr bwMode="auto">
          <a:xfrm>
            <a:off x="3505200" y="11430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6" name="Oval 10"/>
          <p:cNvSpPr>
            <a:spLocks noChangeArrowheads="1"/>
          </p:cNvSpPr>
          <p:nvPr/>
        </p:nvSpPr>
        <p:spPr bwMode="auto">
          <a:xfrm>
            <a:off x="2590800" y="13716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7" name="Oval 11"/>
          <p:cNvSpPr>
            <a:spLocks noChangeArrowheads="1"/>
          </p:cNvSpPr>
          <p:nvPr/>
        </p:nvSpPr>
        <p:spPr bwMode="auto">
          <a:xfrm>
            <a:off x="1676400" y="18288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468" name="Oval 12"/>
          <p:cNvSpPr>
            <a:spLocks noChangeArrowheads="1"/>
          </p:cNvSpPr>
          <p:nvPr/>
        </p:nvSpPr>
        <p:spPr bwMode="auto">
          <a:xfrm>
            <a:off x="1828800" y="3886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kumimoji="1" lang="en-US" altLang="en-US" sz="1800">
              <a:ea typeface="新細明體" panose="02020500000000000000" pitchFamily="18" charset="-120"/>
            </a:endParaRPr>
          </a:p>
        </p:txBody>
      </p:sp>
      <p:sp>
        <p:nvSpPr>
          <p:cNvPr id="19469" name="Text Box 13"/>
          <p:cNvSpPr txBox="1">
            <a:spLocks noChangeArrowheads="1"/>
          </p:cNvSpPr>
          <p:nvPr/>
        </p:nvSpPr>
        <p:spPr bwMode="auto">
          <a:xfrm>
            <a:off x="109538" y="3016250"/>
            <a:ext cx="1185862" cy="708025"/>
          </a:xfrm>
          <a:prstGeom prst="rect">
            <a:avLst/>
          </a:prstGeom>
          <a:solidFill>
            <a:srgbClr val="FFFFFF">
              <a:alpha val="5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kumimoji="1" lang="zh-TW" altLang="en-US" sz="2000">
                <a:latin typeface="華康黑體 Std W7" panose="020B0700000000000000" pitchFamily="34" charset="-120"/>
                <a:ea typeface="華康黑體 Std W7" panose="020B0700000000000000" pitchFamily="34" charset="-120"/>
              </a:rPr>
              <a:t>馬加丹</a:t>
            </a:r>
          </a:p>
          <a:p>
            <a:pPr algn="ctr" eaLnBrk="1" hangingPunct="1">
              <a:spcBef>
                <a:spcPct val="0"/>
              </a:spcBef>
              <a:buFontTx/>
              <a:buNone/>
            </a:pPr>
            <a:r>
              <a:rPr kumimoji="1" lang="en-US" altLang="zh-TW" sz="2000">
                <a:latin typeface="華康黑體 Std W7" panose="020B0700000000000000" pitchFamily="34" charset="-120"/>
                <a:ea typeface="華康黑體 Std W7" panose="020B0700000000000000" pitchFamily="34" charset="-120"/>
              </a:rPr>
              <a:t>(</a:t>
            </a:r>
            <a:r>
              <a:rPr kumimoji="1" lang="zh-TW" altLang="en-US" sz="2000">
                <a:latin typeface="華康黑體 Std W7" panose="020B0700000000000000" pitchFamily="34" charset="-120"/>
                <a:ea typeface="華康黑體 Std W7" panose="020B0700000000000000" pitchFamily="34" charset="-120"/>
              </a:rPr>
              <a:t>抹大拉</a:t>
            </a:r>
            <a:r>
              <a:rPr kumimoji="1" lang="en-US" altLang="zh-TW" sz="1600">
                <a:latin typeface="SimHei" pitchFamily="49" charset="-122"/>
                <a:ea typeface="SimHei" pitchFamily="49" charset="-122"/>
              </a:rPr>
              <a:t>)</a:t>
            </a:r>
          </a:p>
        </p:txBody>
      </p:sp>
      <p:sp>
        <p:nvSpPr>
          <p:cNvPr id="19470" name="Oval 14"/>
          <p:cNvSpPr>
            <a:spLocks noChangeArrowheads="1"/>
          </p:cNvSpPr>
          <p:nvPr/>
        </p:nvSpPr>
        <p:spPr bwMode="auto">
          <a:xfrm>
            <a:off x="1143000" y="3124200"/>
            <a:ext cx="152400" cy="152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11" name="Freeform 15"/>
          <p:cNvSpPr>
            <a:spLocks/>
          </p:cNvSpPr>
          <p:nvPr/>
        </p:nvSpPr>
        <p:spPr bwMode="auto">
          <a:xfrm>
            <a:off x="2743200" y="1447800"/>
            <a:ext cx="990600" cy="165100"/>
          </a:xfrm>
          <a:custGeom>
            <a:avLst/>
            <a:gdLst>
              <a:gd name="T0" fmla="*/ 0 w 624"/>
              <a:gd name="T1" fmla="*/ 2147483646 h 104"/>
              <a:gd name="T2" fmla="*/ 2147483646 w 624"/>
              <a:gd name="T3" fmla="*/ 2147483646 h 104"/>
              <a:gd name="T4" fmla="*/ 2147483646 w 624"/>
              <a:gd name="T5" fmla="*/ 0 h 104"/>
              <a:gd name="T6" fmla="*/ 0 60000 65536"/>
              <a:gd name="T7" fmla="*/ 0 60000 65536"/>
              <a:gd name="T8" fmla="*/ 0 60000 65536"/>
            </a:gdLst>
            <a:ahLst/>
            <a:cxnLst>
              <a:cxn ang="T6">
                <a:pos x="T0" y="T1"/>
              </a:cxn>
              <a:cxn ang="T7">
                <a:pos x="T2" y="T3"/>
              </a:cxn>
              <a:cxn ang="T8">
                <a:pos x="T4" y="T5"/>
              </a:cxn>
            </a:cxnLst>
            <a:rect l="0" t="0" r="r" b="b"/>
            <a:pathLst>
              <a:path w="624" h="104">
                <a:moveTo>
                  <a:pt x="0" y="48"/>
                </a:moveTo>
                <a:cubicBezTo>
                  <a:pt x="92" y="76"/>
                  <a:pt x="184" y="104"/>
                  <a:pt x="288" y="96"/>
                </a:cubicBezTo>
                <a:cubicBezTo>
                  <a:pt x="392" y="88"/>
                  <a:pt x="508" y="44"/>
                  <a:pt x="624" y="0"/>
                </a:cubicBezTo>
              </a:path>
            </a:pathLst>
          </a:custGeom>
          <a:noFill/>
          <a:ln w="9525" cap="flat">
            <a:solidFill>
              <a:schemeClr val="bg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72" name="Rectangle 16"/>
          <p:cNvSpPr>
            <a:spLocks noChangeArrowheads="1"/>
          </p:cNvSpPr>
          <p:nvPr/>
        </p:nvSpPr>
        <p:spPr bwMode="auto">
          <a:xfrm>
            <a:off x="5497513" y="1087438"/>
            <a:ext cx="3609975"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這事以後，耶穌渡過加利利海，就是提比哩亞海。</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有許多人因為看見他在病人身上所行的神蹟，就跟隨他。</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耶穌上了山，和門徒一同坐在那裏。</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那時猶太人的逾越節近了。</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6:1-4)</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19473" name="Text Box 17" descr="Medium wood"/>
          <p:cNvSpPr txBox="1">
            <a:spLocks noChangeArrowheads="1"/>
          </p:cNvSpPr>
          <p:nvPr/>
        </p:nvSpPr>
        <p:spPr bwMode="auto">
          <a:xfrm>
            <a:off x="5394325" y="373063"/>
            <a:ext cx="3568700" cy="431800"/>
          </a:xfrm>
          <a:prstGeom prst="rect">
            <a:avLst/>
          </a:prstGeom>
          <a:blipFill dpi="0" rotWithShape="1">
            <a:blip r:embed="rId3"/>
            <a:srcRect/>
            <a:tile tx="0" ty="0" sx="100000" sy="100000" flip="none" algn="tl"/>
          </a:blip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200">
                <a:solidFill>
                  <a:schemeClr val="bg1"/>
                </a:solidFill>
                <a:latin typeface="華康黑體 Std W9" panose="020B0900000000000000" pitchFamily="34" charset="-120"/>
                <a:ea typeface="華康黑體 Std W9" panose="020B0900000000000000" pitchFamily="34" charset="-120"/>
              </a:rPr>
              <a:t>主受難前一年的逾越節前夕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wipe(left)">
                                      <p:cBhvr>
                                        <p:cTn id="7" dur="5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1238250" y="250825"/>
            <a:ext cx="685482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耶穌舉目看見許多人來，就對腓力說：「我們從那裏買餅叫這些人吃呢？」</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（他說這話是要試驗腓力；他自己原知道要怎樣行。）</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腓力回答說：「就是二十兩銀子的餅，叫他們各人吃一點也是不夠的。」</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6:5-7)</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pic>
        <p:nvPicPr>
          <p:cNvPr id="7172" name="Picture 4" descr="denariu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63" y="3819525"/>
            <a:ext cx="38862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1974850" y="6032500"/>
            <a:ext cx="565308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600">
                <a:latin typeface="華康黑體 Std W7" panose="020B0700000000000000" pitchFamily="34" charset="-120"/>
                <a:ea typeface="華康黑體 Std W7" panose="020B0700000000000000" pitchFamily="34" charset="-120"/>
              </a:rPr>
              <a:t>羅馬銀幣 </a:t>
            </a:r>
            <a:r>
              <a:rPr lang="en-US" altLang="zh-TW" sz="2600">
                <a:latin typeface="華康黑體 Std W7" panose="020B0700000000000000" pitchFamily="34" charset="-120"/>
                <a:ea typeface="華康黑體 Std W7" panose="020B0700000000000000" pitchFamily="34" charset="-120"/>
              </a:rPr>
              <a:t>(denarion): </a:t>
            </a:r>
            <a:r>
              <a:rPr lang="zh-TW" altLang="en-US" sz="2600">
                <a:latin typeface="華康黑體 Std W7" panose="020B0700000000000000" pitchFamily="34" charset="-120"/>
                <a:ea typeface="華康黑體 Std W7" panose="020B0700000000000000" pitchFamily="34" charset="-120"/>
              </a:rPr>
              <a:t>相當於一天工資</a:t>
            </a:r>
          </a:p>
        </p:txBody>
      </p:sp>
      <p:sp>
        <p:nvSpPr>
          <p:cNvPr id="7174" name="AutoShape 6"/>
          <p:cNvSpPr>
            <a:spLocks noChangeArrowheads="1"/>
          </p:cNvSpPr>
          <p:nvPr/>
        </p:nvSpPr>
        <p:spPr bwMode="auto">
          <a:xfrm>
            <a:off x="4535488" y="1892300"/>
            <a:ext cx="1646237" cy="549275"/>
          </a:xfrm>
          <a:prstGeom prst="wedgeRectCallout">
            <a:avLst>
              <a:gd name="adj1" fmla="val -32657"/>
              <a:gd name="adj2" fmla="val 10443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zh-TW" sz="2400">
                <a:latin typeface="華康黑體 Std W7" panose="020B0700000000000000" pitchFamily="34" charset="-120"/>
                <a:ea typeface="華康黑體 Std W7" panose="020B0700000000000000" pitchFamily="34" charset="-120"/>
              </a:rPr>
              <a:t>200</a:t>
            </a:r>
            <a:r>
              <a:rPr lang="zh-TW" altLang="en-US" sz="2400">
                <a:latin typeface="華康黑體 Std W7" panose="020B0700000000000000" pitchFamily="34" charset="-120"/>
                <a:ea typeface="華康黑體 Std W7" panose="020B0700000000000000" pitchFamily="34" charset="-120"/>
              </a:rPr>
              <a:t>個銀幣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oaves-and-fish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35463" cy="6858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descr="110_04_0432_Bible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00463"/>
            <a:ext cx="3962400" cy="2243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197" name="Line 5"/>
          <p:cNvSpPr>
            <a:spLocks noChangeShapeType="1"/>
          </p:cNvSpPr>
          <p:nvPr/>
        </p:nvSpPr>
        <p:spPr bwMode="auto">
          <a:xfrm flipH="1">
            <a:off x="6400800" y="4191000"/>
            <a:ext cx="533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8" name="Text Box 6"/>
          <p:cNvSpPr txBox="1">
            <a:spLocks noChangeArrowheads="1"/>
          </p:cNvSpPr>
          <p:nvPr/>
        </p:nvSpPr>
        <p:spPr bwMode="auto">
          <a:xfrm>
            <a:off x="6889750" y="3848100"/>
            <a:ext cx="10302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200">
                <a:latin typeface="華康黑體 Std W7" panose="020B0700000000000000" pitchFamily="34" charset="-120"/>
                <a:ea typeface="華康黑體 Std W7" panose="020B0700000000000000" pitchFamily="34" charset="-120"/>
              </a:rPr>
              <a:t>大麥餅</a:t>
            </a:r>
          </a:p>
        </p:txBody>
      </p:sp>
      <p:sp>
        <p:nvSpPr>
          <p:cNvPr id="8199" name="Line 7"/>
          <p:cNvSpPr>
            <a:spLocks noChangeShapeType="1"/>
          </p:cNvSpPr>
          <p:nvPr/>
        </p:nvSpPr>
        <p:spPr bwMode="auto">
          <a:xfrm flipV="1">
            <a:off x="6019800" y="5105400"/>
            <a:ext cx="152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1" name="Rectangle 9"/>
          <p:cNvSpPr>
            <a:spLocks noChangeArrowheads="1"/>
          </p:cNvSpPr>
          <p:nvPr/>
        </p:nvSpPr>
        <p:spPr bwMode="auto">
          <a:xfrm>
            <a:off x="4491038" y="282575"/>
            <a:ext cx="4579937"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有一個門徒，就是西門彼得的兄弟安得烈，對耶穌說：</a:t>
            </a:r>
          </a:p>
          <a:p>
            <a:pPr eaLnBrk="1" hangingPunct="1">
              <a:lnSpc>
                <a:spcPct val="120000"/>
              </a:lnSpc>
              <a:spcBef>
                <a:spcPct val="0"/>
              </a:spcBef>
              <a:spcAft>
                <a:spcPct val="30000"/>
              </a:spcAft>
              <a:buFontTx/>
              <a:buNone/>
            </a:pPr>
            <a:r>
              <a:rPr lang="zh-TW" altLang="en-US" sz="2800">
                <a:latin typeface="華康黑體 Std W7" panose="020B0700000000000000" pitchFamily="34" charset="-120"/>
                <a:ea typeface="華康黑體 Std W7" panose="020B0700000000000000" pitchFamily="34" charset="-120"/>
              </a:rPr>
              <a:t>「在這裏有一個孩童，帶著五個大麥餅、兩條魚，只是分給這許多人還算甚麼呢？」</a:t>
            </a:r>
            <a:r>
              <a:rPr lang="en-US" altLang="zh-TW" sz="2800">
                <a:solidFill>
                  <a:schemeClr val="bg2"/>
                </a:solidFill>
                <a:latin typeface="華康黑體 Std W7" panose="020B0700000000000000" pitchFamily="34" charset="-120"/>
                <a:ea typeface="華康黑體 Std W7" panose="020B0700000000000000" pitchFamily="34" charset="-120"/>
              </a:rPr>
              <a:t>(</a:t>
            </a:r>
            <a:r>
              <a:rPr lang="zh-TW" altLang="en-US" sz="2800">
                <a:solidFill>
                  <a:schemeClr val="bg2"/>
                </a:solidFill>
                <a:latin typeface="華康黑體 Std W7" panose="020B0700000000000000" pitchFamily="34" charset="-120"/>
                <a:ea typeface="華康黑體 Std W7" panose="020B0700000000000000" pitchFamily="34" charset="-120"/>
              </a:rPr>
              <a:t>約</a:t>
            </a:r>
            <a:r>
              <a:rPr lang="en-US" altLang="zh-TW" sz="2800">
                <a:solidFill>
                  <a:schemeClr val="bg2"/>
                </a:solidFill>
                <a:latin typeface="華康黑體 Std W7" panose="020B0700000000000000" pitchFamily="34" charset="-120"/>
                <a:ea typeface="華康黑體 Std W7" panose="020B0700000000000000" pitchFamily="34" charset="-120"/>
              </a:rPr>
              <a:t>6:8-9)</a:t>
            </a:r>
            <a:endParaRPr lang="zh-TW" altLang="en-US" sz="2800">
              <a:solidFill>
                <a:schemeClr val="bg2"/>
              </a:solidFill>
              <a:latin typeface="華康黑體 Std W7" panose="020B0700000000000000" pitchFamily="34" charset="-120"/>
              <a:ea typeface="華康黑體 Std W7" panose="020B0700000000000000" pitchFamily="34" charset="-120"/>
            </a:endParaRPr>
          </a:p>
        </p:txBody>
      </p:sp>
      <p:sp>
        <p:nvSpPr>
          <p:cNvPr id="8202" name="AutoShape 10"/>
          <p:cNvSpPr>
            <a:spLocks noChangeArrowheads="1"/>
          </p:cNvSpPr>
          <p:nvPr/>
        </p:nvSpPr>
        <p:spPr bwMode="auto">
          <a:xfrm>
            <a:off x="6999288" y="2971800"/>
            <a:ext cx="1860550" cy="576263"/>
          </a:xfrm>
          <a:prstGeom prst="wedgeRectCallout">
            <a:avLst>
              <a:gd name="adj1" fmla="val -35352"/>
              <a:gd name="adj2" fmla="val 10417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窮人的食物</a:t>
            </a:r>
          </a:p>
        </p:txBody>
      </p:sp>
      <p:sp>
        <p:nvSpPr>
          <p:cNvPr id="8203" name="Text Box 11"/>
          <p:cNvSpPr txBox="1">
            <a:spLocks noChangeArrowheads="1"/>
          </p:cNvSpPr>
          <p:nvPr/>
        </p:nvSpPr>
        <p:spPr bwMode="auto">
          <a:xfrm>
            <a:off x="5435600" y="6248400"/>
            <a:ext cx="28527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zh-TW" altLang="en-US" sz="2400">
                <a:latin typeface="華康黑體 Std W7" panose="020B0700000000000000" pitchFamily="34" charset="-120"/>
                <a:ea typeface="華康黑體 Std W7" panose="020B0700000000000000" pitchFamily="34" charset="-120"/>
              </a:rPr>
              <a:t>鹽醃小魚</a:t>
            </a:r>
            <a:r>
              <a:rPr lang="en-US" altLang="zh-TW" sz="2400">
                <a:latin typeface="華康黑體 Std W7" panose="020B0700000000000000" pitchFamily="34" charset="-120"/>
                <a:ea typeface="華康黑體 Std W7" panose="020B0700000000000000" pitchFamily="34" charset="-120"/>
              </a:rPr>
              <a:t>(</a:t>
            </a:r>
            <a:r>
              <a:rPr lang="zh-TW" altLang="en-US" sz="2400">
                <a:latin typeface="華康黑體 Std W7" panose="020B0700000000000000" pitchFamily="34" charset="-120"/>
                <a:ea typeface="華康黑體 Std W7" panose="020B0700000000000000" pitchFamily="34" charset="-120"/>
              </a:rPr>
              <a:t>開胃佐菜</a:t>
            </a:r>
            <a:r>
              <a:rPr lang="en-US" altLang="zh-TW" sz="2400">
                <a:latin typeface="華康黑體 Std W7" panose="020B0700000000000000" pitchFamily="34" charset="-120"/>
                <a:ea typeface="華康黑體 Std W7" panose="020B0700000000000000" pitchFamily="34" charset="-12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0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19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2" grpId="0" animBg="1"/>
      <p:bldP spid="820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3691</TotalTime>
  <Words>1660</Words>
  <Application>Microsoft Office PowerPoint</Application>
  <PresentationFormat>On-screen Show (4:3)</PresentationFormat>
  <Paragraphs>162</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SimHei</vt:lpstr>
      <vt:lpstr>新細明體</vt:lpstr>
      <vt:lpstr>王漢宗空疊圓繁</vt:lpstr>
      <vt:lpstr>華康黑體 Std W7</vt:lpstr>
      <vt:lpstr>華康黑體 Std W9</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dc:creator>
  <cp:lastModifiedBy>HP</cp:lastModifiedBy>
  <cp:revision>146</cp:revision>
  <dcterms:created xsi:type="dcterms:W3CDTF">2013-01-31T02:42:34Z</dcterms:created>
  <dcterms:modified xsi:type="dcterms:W3CDTF">2020-01-06T22:24:04Z</dcterms:modified>
</cp:coreProperties>
</file>