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3" r:id="rId2"/>
    <p:sldId id="259" r:id="rId3"/>
    <p:sldId id="257" r:id="rId4"/>
    <p:sldId id="264" r:id="rId5"/>
    <p:sldId id="265" r:id="rId6"/>
    <p:sldId id="260" r:id="rId7"/>
    <p:sldId id="267" r:id="rId8"/>
    <p:sldId id="268" r:id="rId9"/>
    <p:sldId id="324" r:id="rId10"/>
    <p:sldId id="269" r:id="rId11"/>
    <p:sldId id="263" r:id="rId12"/>
    <p:sldId id="270" r:id="rId13"/>
    <p:sldId id="273" r:id="rId14"/>
    <p:sldId id="325" r:id="rId15"/>
    <p:sldId id="271" r:id="rId16"/>
    <p:sldId id="275" r:id="rId17"/>
    <p:sldId id="291" r:id="rId18"/>
    <p:sldId id="292" r:id="rId19"/>
    <p:sldId id="295" r:id="rId20"/>
    <p:sldId id="296" r:id="rId21"/>
    <p:sldId id="297" r:id="rId22"/>
    <p:sldId id="298" r:id="rId23"/>
    <p:sldId id="300" r:id="rId24"/>
    <p:sldId id="305" r:id="rId25"/>
    <p:sldId id="306" r:id="rId26"/>
    <p:sldId id="311" r:id="rId27"/>
    <p:sldId id="317" r:id="rId28"/>
    <p:sldId id="318" r:id="rId29"/>
    <p:sldId id="319" r:id="rId30"/>
    <p:sldId id="320" r:id="rId31"/>
    <p:sldId id="321" r:id="rId32"/>
    <p:sldId id="32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SimHei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SimHei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SimHei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SimHei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SimHei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SimHei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SimHei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SimHei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SimHei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CC99"/>
    <a:srgbClr val="663300"/>
    <a:srgbClr val="B2B2B2"/>
    <a:srgbClr val="969696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382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77711C-AF7F-4AA5-929C-7B5FF8FC333D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5F3728-DAA4-41B4-ADED-2E42456CF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fld id="{B09D00E0-7515-4851-91AA-4B721E3BA9D4}" type="slidenum">
              <a:rPr lang="zh-TW" altLang="en-US" sz="1200" smtClean="0"/>
              <a:pPr/>
              <a:t>17</a:t>
            </a:fld>
            <a:endParaRPr lang="en-US" altLang="zh-TW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fld id="{5C083003-2EF4-4102-B417-4576EC59F427}" type="slidenum">
              <a:rPr lang="zh-TW" altLang="en-US" sz="1200" smtClean="0"/>
              <a:pPr/>
              <a:t>18</a:t>
            </a:fld>
            <a:endParaRPr lang="en-US" altLang="zh-TW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fld id="{6A3C8E7E-16BA-40CB-A859-BD5D14B22078}" type="slidenum">
              <a:rPr lang="zh-TW" altLang="en-US" sz="1200" smtClean="0"/>
              <a:pPr/>
              <a:t>19</a:t>
            </a:fld>
            <a:endParaRPr lang="en-US" altLang="zh-TW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fld id="{276B92E1-9B0C-4CEF-9DD7-CEE9B168E371}" type="slidenum">
              <a:rPr lang="zh-TW" altLang="en-US" sz="1200" smtClean="0"/>
              <a:pPr/>
              <a:t>20</a:t>
            </a:fld>
            <a:endParaRPr lang="en-US" altLang="zh-TW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fld id="{207F5DBC-04FA-4E2A-A554-06EBF8FFDE4F}" type="slidenum">
              <a:rPr lang="zh-TW" altLang="en-US" sz="1200" smtClean="0"/>
              <a:pPr/>
              <a:t>21</a:t>
            </a:fld>
            <a:endParaRPr lang="en-US" altLang="zh-TW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fld id="{1C2FAB84-9312-4B87-8824-202DC51B769A}" type="slidenum">
              <a:rPr lang="zh-TW" altLang="en-US" sz="1200" smtClean="0"/>
              <a:pPr/>
              <a:t>22</a:t>
            </a:fld>
            <a:endParaRPr lang="en-US" altLang="zh-TW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fld id="{D541B2E9-9172-432D-ABB1-44A07BDEBE3C}" type="slidenum">
              <a:rPr lang="zh-TW" altLang="en-US" sz="1200" smtClean="0"/>
              <a:pPr/>
              <a:t>23</a:t>
            </a:fld>
            <a:endParaRPr lang="en-US" altLang="zh-TW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F3728-DAA4-41B4-ADED-2E42456CF2B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3901-3118-48C5-9B2C-E17C5B27E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0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5E782-999C-451C-B894-B5962DE47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65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F12E-888B-4408-90C3-AD46E5107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9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0824F-9B5A-41E2-902D-299E9F909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16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AFB6-3C3B-4B9B-88A7-CBB1336CE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8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518F-A553-457F-9B3E-C11755CCB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57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4C93B-90B3-43F8-B523-FE7112A15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2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A063-F81C-49BB-BC7F-AB5389CB9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282D-D36E-4271-9225-2D49C139D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8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9485-45D6-4030-80DA-53A1100A0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95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7A52-2053-4BD5-9CFA-7DC461E31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4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298D263-31F5-4DD6-9F31-8F943B380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2850" y="4486275"/>
            <a:ext cx="2747963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約翰福音</a:t>
            </a:r>
            <a:endParaRPr lang="en-US" sz="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97500"/>
            <a:ext cx="9144000" cy="81121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13" y="5440363"/>
            <a:ext cx="9004300" cy="67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「葡萄樹、聖靈、主的禱文」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(15</a:t>
            </a:r>
            <a:r>
              <a:rPr lang="zh-TW" altLang="en-US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至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17</a:t>
            </a:r>
            <a:r>
              <a:rPr lang="zh-TW" altLang="en-US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800" dirty="0"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88" y="4594225"/>
            <a:ext cx="21336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2/</a:t>
            </a:r>
            <a:r>
              <a:rPr lang="en-US" altLang="zh-TW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6313" y="6208713"/>
            <a:ext cx="1147762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</a:t>
            </a:r>
            <a:endParaRPr lang="en-US" sz="3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268" name="Oval 18" descr="red-marble"/>
          <p:cNvSpPr>
            <a:spLocks noChangeArrowheads="1"/>
          </p:cNvSpPr>
          <p:nvPr/>
        </p:nvSpPr>
        <p:spPr bwMode="auto">
          <a:xfrm>
            <a:off x="1673225" y="3505200"/>
            <a:ext cx="1065213" cy="609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</a:t>
            </a:r>
          </a:p>
        </p:txBody>
      </p:sp>
      <p:sp>
        <p:nvSpPr>
          <p:cNvPr id="11269" name="Oval 19" descr="blue-marble"/>
          <p:cNvSpPr>
            <a:spLocks noChangeArrowheads="1"/>
          </p:cNvSpPr>
          <p:nvPr/>
        </p:nvSpPr>
        <p:spPr bwMode="auto">
          <a:xfrm>
            <a:off x="3398838" y="3505200"/>
            <a:ext cx="1065212" cy="609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</a:p>
        </p:txBody>
      </p:sp>
      <p:sp>
        <p:nvSpPr>
          <p:cNvPr id="11272" name="Oval 65" descr="Newsprint"/>
          <p:cNvSpPr>
            <a:spLocks noChangeArrowheads="1"/>
          </p:cNvSpPr>
          <p:nvPr/>
        </p:nvSpPr>
        <p:spPr bwMode="auto">
          <a:xfrm>
            <a:off x="304800" y="2214563"/>
            <a:ext cx="987425" cy="990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罪人</a:t>
            </a:r>
          </a:p>
        </p:txBody>
      </p:sp>
      <p:sp>
        <p:nvSpPr>
          <p:cNvPr id="11273" name="Rectangle 66" descr="Pink tissue paper"/>
          <p:cNvSpPr>
            <a:spLocks noChangeArrowheads="1"/>
          </p:cNvSpPr>
          <p:nvPr/>
        </p:nvSpPr>
        <p:spPr bwMode="auto">
          <a:xfrm>
            <a:off x="1652588" y="2141538"/>
            <a:ext cx="1082675" cy="1135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信主</a:t>
            </a:r>
          </a:p>
        </p:txBody>
      </p:sp>
      <p:sp>
        <p:nvSpPr>
          <p:cNvPr id="11274" name="Rectangle 67" descr="Recycled paper"/>
          <p:cNvSpPr>
            <a:spLocks noChangeArrowheads="1"/>
          </p:cNvSpPr>
          <p:nvPr/>
        </p:nvSpPr>
        <p:spPr bwMode="auto">
          <a:xfrm>
            <a:off x="3197225" y="495300"/>
            <a:ext cx="1495425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不遵主命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26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6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不連於主</a:t>
            </a:r>
            <a:r>
              <a:rPr lang="en-US" altLang="zh-TW" sz="26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1275" name="Rectangle 68" descr="Bouquet"/>
          <p:cNvSpPr>
            <a:spLocks noChangeArrowheads="1"/>
          </p:cNvSpPr>
          <p:nvPr/>
        </p:nvSpPr>
        <p:spPr bwMode="auto">
          <a:xfrm>
            <a:off x="3198813" y="2141538"/>
            <a:ext cx="1495425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連於主</a:t>
            </a: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1276" name="Rectangle 69" descr="Recycled paper"/>
          <p:cNvSpPr>
            <a:spLocks noChangeArrowheads="1"/>
          </p:cNvSpPr>
          <p:nvPr/>
        </p:nvSpPr>
        <p:spPr bwMode="auto">
          <a:xfrm>
            <a:off x="5026025" y="495300"/>
            <a:ext cx="1060450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sp>
        <p:nvSpPr>
          <p:cNvPr id="11277" name="Rectangle 70" descr="Bouquet"/>
          <p:cNvSpPr>
            <a:spLocks noChangeArrowheads="1"/>
          </p:cNvSpPr>
          <p:nvPr/>
        </p:nvSpPr>
        <p:spPr bwMode="auto">
          <a:xfrm>
            <a:off x="5026025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cxnSp>
        <p:nvCxnSpPr>
          <p:cNvPr id="11278" name="AutoShape 71" descr="Bouquet"/>
          <p:cNvCxnSpPr>
            <a:cxnSpLocks noChangeShapeType="1"/>
            <a:stCxn id="11272" idx="6"/>
            <a:endCxn id="11273" idx="1"/>
          </p:cNvCxnSpPr>
          <p:nvPr/>
        </p:nvCxnSpPr>
        <p:spPr bwMode="auto">
          <a:xfrm>
            <a:off x="1292225" y="2709863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9" name="AutoShape 72" descr="Bouquet"/>
          <p:cNvCxnSpPr>
            <a:cxnSpLocks noChangeShapeType="1"/>
            <a:stCxn id="11273" idx="3"/>
            <a:endCxn id="11274" idx="1"/>
          </p:cNvCxnSpPr>
          <p:nvPr/>
        </p:nvCxnSpPr>
        <p:spPr bwMode="auto">
          <a:xfrm flipV="1">
            <a:off x="2735263" y="1063625"/>
            <a:ext cx="461962" cy="1646238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73" descr="Bouquet"/>
          <p:cNvCxnSpPr>
            <a:cxnSpLocks noChangeShapeType="1"/>
            <a:stCxn id="11273" idx="3"/>
            <a:endCxn id="11275" idx="1"/>
          </p:cNvCxnSpPr>
          <p:nvPr/>
        </p:nvCxnSpPr>
        <p:spPr bwMode="auto">
          <a:xfrm>
            <a:off x="2735263" y="2709863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1" name="AutoShape 74" descr="Recycled paper"/>
          <p:cNvCxnSpPr>
            <a:cxnSpLocks noChangeShapeType="1"/>
            <a:stCxn id="11274" idx="3"/>
            <a:endCxn id="11276" idx="1"/>
          </p:cNvCxnSpPr>
          <p:nvPr/>
        </p:nvCxnSpPr>
        <p:spPr bwMode="auto">
          <a:xfrm>
            <a:off x="4692650" y="1063625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2" name="AutoShape 75" descr="Bouquet"/>
          <p:cNvCxnSpPr>
            <a:cxnSpLocks noChangeShapeType="1"/>
            <a:stCxn id="11275" idx="3"/>
            <a:endCxn id="11277" idx="1"/>
          </p:cNvCxnSpPr>
          <p:nvPr/>
        </p:nvCxnSpPr>
        <p:spPr bwMode="auto">
          <a:xfrm>
            <a:off x="4694238" y="2709863"/>
            <a:ext cx="331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3" name="Rectangle 76" descr="Recycled paper"/>
          <p:cNvSpPr>
            <a:spLocks noChangeArrowheads="1"/>
          </p:cNvSpPr>
          <p:nvPr/>
        </p:nvSpPr>
        <p:spPr bwMode="auto">
          <a:xfrm>
            <a:off x="6400800" y="495300"/>
            <a:ext cx="1060450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剪去</a:t>
            </a:r>
          </a:p>
        </p:txBody>
      </p:sp>
      <p:sp>
        <p:nvSpPr>
          <p:cNvPr id="11284" name="Rectangle 77" descr="Bouquet"/>
          <p:cNvSpPr>
            <a:spLocks noChangeArrowheads="1"/>
          </p:cNvSpPr>
          <p:nvPr/>
        </p:nvSpPr>
        <p:spPr bwMode="auto">
          <a:xfrm>
            <a:off x="64008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修理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乾淨</a:t>
            </a:r>
          </a:p>
        </p:txBody>
      </p:sp>
      <p:cxnSp>
        <p:nvCxnSpPr>
          <p:cNvPr id="11285" name="AutoShape 78" descr="Recycled paper"/>
          <p:cNvCxnSpPr>
            <a:cxnSpLocks noChangeShapeType="1"/>
            <a:stCxn id="11276" idx="3"/>
            <a:endCxn id="11283" idx="1"/>
          </p:cNvCxnSpPr>
          <p:nvPr/>
        </p:nvCxnSpPr>
        <p:spPr bwMode="auto">
          <a:xfrm>
            <a:off x="6086475" y="1063625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6" name="AutoShape 79" descr="Bouquet"/>
          <p:cNvCxnSpPr>
            <a:cxnSpLocks noChangeShapeType="1"/>
            <a:stCxn id="11277" idx="3"/>
            <a:endCxn id="11284" idx="1"/>
          </p:cNvCxnSpPr>
          <p:nvPr/>
        </p:nvCxnSpPr>
        <p:spPr bwMode="auto">
          <a:xfrm>
            <a:off x="6086475" y="2709863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7" name="Rectangle 80" descr="Recycled paper"/>
          <p:cNvSpPr>
            <a:spLocks noChangeArrowheads="1"/>
          </p:cNvSpPr>
          <p:nvPr/>
        </p:nvSpPr>
        <p:spPr bwMode="auto">
          <a:xfrm>
            <a:off x="7772400" y="495300"/>
            <a:ext cx="1060450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丟在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火裡</a:t>
            </a:r>
          </a:p>
        </p:txBody>
      </p:sp>
      <p:sp>
        <p:nvSpPr>
          <p:cNvPr id="11288" name="Rectangle 81" descr="Bouquet"/>
          <p:cNvSpPr>
            <a:spLocks noChangeArrowheads="1"/>
          </p:cNvSpPr>
          <p:nvPr/>
        </p:nvSpPr>
        <p:spPr bwMode="auto">
          <a:xfrm>
            <a:off x="77724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結實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更多</a:t>
            </a:r>
          </a:p>
        </p:txBody>
      </p:sp>
      <p:cxnSp>
        <p:nvCxnSpPr>
          <p:cNvPr id="11289" name="AutoShape 82" descr="Recycled paper"/>
          <p:cNvCxnSpPr>
            <a:cxnSpLocks noChangeShapeType="1"/>
            <a:stCxn id="11283" idx="3"/>
            <a:endCxn id="11287" idx="1"/>
          </p:cNvCxnSpPr>
          <p:nvPr/>
        </p:nvCxnSpPr>
        <p:spPr bwMode="auto">
          <a:xfrm>
            <a:off x="7461250" y="1063625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0" name="AutoShape 83" descr="Bouquet"/>
          <p:cNvCxnSpPr>
            <a:cxnSpLocks noChangeShapeType="1"/>
            <a:stCxn id="11284" idx="3"/>
            <a:endCxn id="11288" idx="1"/>
          </p:cNvCxnSpPr>
          <p:nvPr/>
        </p:nvCxnSpPr>
        <p:spPr bwMode="auto">
          <a:xfrm>
            <a:off x="7461250" y="2709863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07987" y="4243754"/>
            <a:ext cx="8569325" cy="234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你們若有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彼此相愛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的心，眾人因此就認出你們是我的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13:35)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多結果子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，我父就因此得榮耀，你們也就是我的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15:8)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3505200" y="33528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3276600" y="3581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 descr="Medium wood"/>
          <p:cNvSpPr>
            <a:spLocks noChangeArrowheads="1"/>
          </p:cNvSpPr>
          <p:nvPr/>
        </p:nvSpPr>
        <p:spPr bwMode="auto">
          <a:xfrm>
            <a:off x="376238" y="457200"/>
            <a:ext cx="2592387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結果子</a:t>
            </a:r>
            <a:endParaRPr lang="en-US" altLang="en-US" sz="34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9220" name="Picture 4" descr="Chambourc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2400"/>
            <a:ext cx="2586038" cy="345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7" descr="blue-marble"/>
          <p:cNvSpPr>
            <a:spLocks noChangeArrowheads="1"/>
          </p:cNvSpPr>
          <p:nvPr/>
        </p:nvSpPr>
        <p:spPr bwMode="auto">
          <a:xfrm>
            <a:off x="3048000" y="457200"/>
            <a:ext cx="1066800" cy="2895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子</a:t>
            </a:r>
          </a:p>
        </p:txBody>
      </p:sp>
      <p:sp>
        <p:nvSpPr>
          <p:cNvPr id="9224" name="Rectangle 8" descr="red-marble"/>
          <p:cNvSpPr>
            <a:spLocks noChangeArrowheads="1"/>
          </p:cNvSpPr>
          <p:nvPr/>
        </p:nvSpPr>
        <p:spPr bwMode="auto">
          <a:xfrm>
            <a:off x="3048000" y="3429000"/>
            <a:ext cx="1066800" cy="2895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子</a:t>
            </a:r>
          </a:p>
        </p:txBody>
      </p:sp>
      <p:sp>
        <p:nvSpPr>
          <p:cNvPr id="9225" name="Rectangle 9" descr="Blue tissue paper"/>
          <p:cNvSpPr>
            <a:spLocks noChangeArrowheads="1"/>
          </p:cNvSpPr>
          <p:nvPr/>
        </p:nvSpPr>
        <p:spPr bwMode="auto">
          <a:xfrm>
            <a:off x="4191000" y="457200"/>
            <a:ext cx="4824046" cy="28956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9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弟兄們，我不願意你們不知道，我屢次定意往你們那裏去，要在你們中間得些</a:t>
            </a:r>
            <a:r>
              <a:rPr lang="zh-TW" altLang="en-US" sz="2900" u="sng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  <a:r>
              <a:rPr lang="zh-TW" altLang="en-US" sz="29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，如同在其餘的外邦人中一樣；只是到如今仍有阻隔 </a:t>
            </a:r>
            <a:r>
              <a:rPr lang="en-US" altLang="zh-TW" sz="29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9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en-US" altLang="zh-TW" sz="29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1:13</a:t>
            </a:r>
            <a:r>
              <a:rPr lang="en-US" altLang="zh-TW" sz="2900" dirty="0" smtClean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en-US" altLang="zh-TW" sz="2900" dirty="0" smtClean="0">
                <a:solidFill>
                  <a:srgbClr val="CC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900" dirty="0">
                <a:solidFill>
                  <a:srgbClr val="CC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傳揚福音，拯救靈魂</a:t>
            </a:r>
            <a:endParaRPr lang="zh-TW" altLang="en-US" sz="2900" dirty="0">
              <a:solidFill>
                <a:srgbClr val="CC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226" name="Rectangle 10" descr="Pink tissue paper"/>
          <p:cNvSpPr>
            <a:spLocks noChangeArrowheads="1"/>
          </p:cNvSpPr>
          <p:nvPr/>
        </p:nvSpPr>
        <p:spPr bwMode="auto">
          <a:xfrm>
            <a:off x="4191000" y="3470031"/>
            <a:ext cx="4419600" cy="28956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9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聖靈所結的</a:t>
            </a:r>
            <a:r>
              <a:rPr lang="zh-TW" altLang="en-US" sz="2900" u="sng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  <a:r>
              <a:rPr lang="zh-TW" altLang="en-US" sz="29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，就是仁愛、喜樂、和平、忍耐、恩慈、良善、信實、溫柔、節制。這樣的事沒有律法禁止。</a:t>
            </a:r>
            <a:r>
              <a:rPr lang="en-US" altLang="zh-TW" sz="29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9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加</a:t>
            </a:r>
            <a:r>
              <a:rPr lang="en-US" altLang="zh-TW" sz="29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5:22-23)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zh-TW" sz="2900" dirty="0">
                <a:solidFill>
                  <a:srgbClr val="CC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900" dirty="0">
                <a:solidFill>
                  <a:srgbClr val="CC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生命改變，彰顯基督</a:t>
            </a:r>
            <a:endParaRPr lang="zh-TW" altLang="en-US" sz="2900" dirty="0">
              <a:solidFill>
                <a:srgbClr val="CC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3" descr="red-marble"/>
          <p:cNvSpPr>
            <a:spLocks noChangeArrowheads="1"/>
          </p:cNvSpPr>
          <p:nvPr/>
        </p:nvSpPr>
        <p:spPr bwMode="auto">
          <a:xfrm>
            <a:off x="1673225" y="3505200"/>
            <a:ext cx="1065213" cy="609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</a:t>
            </a:r>
          </a:p>
        </p:txBody>
      </p:sp>
      <p:sp>
        <p:nvSpPr>
          <p:cNvPr id="14339" name="Oval 4" descr="blue-marble"/>
          <p:cNvSpPr>
            <a:spLocks noChangeArrowheads="1"/>
          </p:cNvSpPr>
          <p:nvPr/>
        </p:nvSpPr>
        <p:spPr bwMode="auto">
          <a:xfrm>
            <a:off x="3398838" y="3505200"/>
            <a:ext cx="1065212" cy="609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</a:p>
        </p:txBody>
      </p:sp>
      <p:sp>
        <p:nvSpPr>
          <p:cNvPr id="14340" name="Line 24"/>
          <p:cNvSpPr>
            <a:spLocks noChangeShapeType="1"/>
          </p:cNvSpPr>
          <p:nvPr/>
        </p:nvSpPr>
        <p:spPr bwMode="auto">
          <a:xfrm>
            <a:off x="3505200" y="33528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25"/>
          <p:cNvSpPr>
            <a:spLocks noChangeShapeType="1"/>
          </p:cNvSpPr>
          <p:nvPr/>
        </p:nvSpPr>
        <p:spPr bwMode="auto">
          <a:xfrm>
            <a:off x="3276600" y="3581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32" name="Picture 28" descr="36006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9223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Oval 48" descr="Newsprint"/>
          <p:cNvSpPr>
            <a:spLocks noChangeArrowheads="1"/>
          </p:cNvSpPr>
          <p:nvPr/>
        </p:nvSpPr>
        <p:spPr bwMode="auto">
          <a:xfrm>
            <a:off x="304800" y="2214563"/>
            <a:ext cx="987425" cy="990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罪人</a:t>
            </a:r>
          </a:p>
        </p:txBody>
      </p:sp>
      <p:sp>
        <p:nvSpPr>
          <p:cNvPr id="14344" name="Rectangle 49" descr="Pink tissue paper"/>
          <p:cNvSpPr>
            <a:spLocks noChangeArrowheads="1"/>
          </p:cNvSpPr>
          <p:nvPr/>
        </p:nvSpPr>
        <p:spPr bwMode="auto">
          <a:xfrm>
            <a:off x="1652588" y="2141538"/>
            <a:ext cx="1082675" cy="113506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信主</a:t>
            </a:r>
          </a:p>
        </p:txBody>
      </p:sp>
      <p:sp>
        <p:nvSpPr>
          <p:cNvPr id="14345" name="Rectangle 51" descr="Bouquet"/>
          <p:cNvSpPr>
            <a:spLocks noChangeArrowheads="1"/>
          </p:cNvSpPr>
          <p:nvPr/>
        </p:nvSpPr>
        <p:spPr bwMode="auto">
          <a:xfrm>
            <a:off x="3198813" y="2141538"/>
            <a:ext cx="1495425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連於主</a:t>
            </a:r>
            <a:r>
              <a:rPr lang="en-US" altLang="zh-TW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4346" name="Rectangle 53" descr="Bouquet"/>
          <p:cNvSpPr>
            <a:spLocks noChangeArrowheads="1"/>
          </p:cNvSpPr>
          <p:nvPr/>
        </p:nvSpPr>
        <p:spPr bwMode="auto">
          <a:xfrm>
            <a:off x="5026025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cxnSp>
        <p:nvCxnSpPr>
          <p:cNvPr id="14347" name="AutoShape 54" descr="Bouquet"/>
          <p:cNvCxnSpPr>
            <a:cxnSpLocks noChangeShapeType="1"/>
            <a:stCxn id="14343" idx="6"/>
            <a:endCxn id="14344" idx="1"/>
          </p:cNvCxnSpPr>
          <p:nvPr/>
        </p:nvCxnSpPr>
        <p:spPr bwMode="auto">
          <a:xfrm>
            <a:off x="1292225" y="2709863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AutoShape 56" descr="Bouquet"/>
          <p:cNvCxnSpPr>
            <a:cxnSpLocks noChangeShapeType="1"/>
            <a:stCxn id="14344" idx="3"/>
            <a:endCxn id="14345" idx="1"/>
          </p:cNvCxnSpPr>
          <p:nvPr/>
        </p:nvCxnSpPr>
        <p:spPr bwMode="auto">
          <a:xfrm>
            <a:off x="2735263" y="2709863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AutoShape 58" descr="Bouquet"/>
          <p:cNvCxnSpPr>
            <a:cxnSpLocks noChangeShapeType="1"/>
            <a:stCxn id="14345" idx="3"/>
            <a:endCxn id="14346" idx="1"/>
          </p:cNvCxnSpPr>
          <p:nvPr/>
        </p:nvCxnSpPr>
        <p:spPr bwMode="auto">
          <a:xfrm>
            <a:off x="4694238" y="2709863"/>
            <a:ext cx="331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0" name="Rectangle 60" descr="Bouquet"/>
          <p:cNvSpPr>
            <a:spLocks noChangeArrowheads="1"/>
          </p:cNvSpPr>
          <p:nvPr/>
        </p:nvSpPr>
        <p:spPr bwMode="auto">
          <a:xfrm>
            <a:off x="64008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修理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乾淨</a:t>
            </a:r>
          </a:p>
        </p:txBody>
      </p:sp>
      <p:cxnSp>
        <p:nvCxnSpPr>
          <p:cNvPr id="14351" name="AutoShape 62" descr="Bouquet"/>
          <p:cNvCxnSpPr>
            <a:cxnSpLocks noChangeShapeType="1"/>
            <a:stCxn id="14346" idx="3"/>
            <a:endCxn id="14350" idx="1"/>
          </p:cNvCxnSpPr>
          <p:nvPr/>
        </p:nvCxnSpPr>
        <p:spPr bwMode="auto">
          <a:xfrm>
            <a:off x="6086475" y="2709863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2" name="Rectangle 64" descr="Bouquet"/>
          <p:cNvSpPr>
            <a:spLocks noChangeArrowheads="1"/>
          </p:cNvSpPr>
          <p:nvPr/>
        </p:nvSpPr>
        <p:spPr bwMode="auto">
          <a:xfrm>
            <a:off x="77724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結實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更多</a:t>
            </a:r>
          </a:p>
        </p:txBody>
      </p:sp>
      <p:cxnSp>
        <p:nvCxnSpPr>
          <p:cNvPr id="14353" name="AutoShape 66" descr="Bouquet"/>
          <p:cNvCxnSpPr>
            <a:cxnSpLocks noChangeShapeType="1"/>
            <a:stCxn id="14350" idx="3"/>
            <a:endCxn id="14352" idx="1"/>
          </p:cNvCxnSpPr>
          <p:nvPr/>
        </p:nvCxnSpPr>
        <p:spPr bwMode="auto">
          <a:xfrm>
            <a:off x="7461250" y="2709863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 descr="red-marble"/>
          <p:cNvSpPr>
            <a:spLocks noChangeArrowheads="1"/>
          </p:cNvSpPr>
          <p:nvPr/>
        </p:nvSpPr>
        <p:spPr bwMode="auto">
          <a:xfrm>
            <a:off x="1673225" y="3505200"/>
            <a:ext cx="1065213" cy="609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</a:t>
            </a:r>
          </a:p>
        </p:txBody>
      </p:sp>
      <p:sp>
        <p:nvSpPr>
          <p:cNvPr id="15363" name="Oval 3" descr="blue-marble"/>
          <p:cNvSpPr>
            <a:spLocks noChangeArrowheads="1"/>
          </p:cNvSpPr>
          <p:nvPr/>
        </p:nvSpPr>
        <p:spPr bwMode="auto">
          <a:xfrm>
            <a:off x="3398838" y="3505200"/>
            <a:ext cx="1065212" cy="609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>
            <a:off x="3505200" y="33528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>
            <a:off x="3276600" y="3581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AutoShape 25" descr="Parchment"/>
          <p:cNvSpPr>
            <a:spLocks noChangeArrowheads="1"/>
          </p:cNvSpPr>
          <p:nvPr/>
        </p:nvSpPr>
        <p:spPr bwMode="auto">
          <a:xfrm>
            <a:off x="5198940" y="3341077"/>
            <a:ext cx="3464169" cy="1600200"/>
          </a:xfrm>
          <a:prstGeom prst="upArrowCallout">
            <a:avLst>
              <a:gd name="adj1" fmla="val 42842"/>
              <a:gd name="adj2" fmla="val 42850"/>
              <a:gd name="adj3" fmla="val 16667"/>
              <a:gd name="adj4" fmla="val 6775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藉著主的話和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管教、試煉、剝奪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561182" y="5351585"/>
            <a:ext cx="8266112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現在你們因我講給你們的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道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，已經乾淨了。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15:3)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368" name="Oval 46" descr="Newsprint"/>
          <p:cNvSpPr>
            <a:spLocks noChangeArrowheads="1"/>
          </p:cNvSpPr>
          <p:nvPr/>
        </p:nvSpPr>
        <p:spPr bwMode="auto">
          <a:xfrm>
            <a:off x="304800" y="2214563"/>
            <a:ext cx="987425" cy="990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罪人</a:t>
            </a:r>
          </a:p>
        </p:txBody>
      </p:sp>
      <p:sp>
        <p:nvSpPr>
          <p:cNvPr id="15369" name="Rectangle 47" descr="Pink tissue paper"/>
          <p:cNvSpPr>
            <a:spLocks noChangeArrowheads="1"/>
          </p:cNvSpPr>
          <p:nvPr/>
        </p:nvSpPr>
        <p:spPr bwMode="auto">
          <a:xfrm>
            <a:off x="1652588" y="2141538"/>
            <a:ext cx="1082675" cy="113506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信主</a:t>
            </a:r>
          </a:p>
        </p:txBody>
      </p:sp>
      <p:sp>
        <p:nvSpPr>
          <p:cNvPr id="15370" name="Rectangle 48" descr="Bouquet"/>
          <p:cNvSpPr>
            <a:spLocks noChangeArrowheads="1"/>
          </p:cNvSpPr>
          <p:nvPr/>
        </p:nvSpPr>
        <p:spPr bwMode="auto">
          <a:xfrm>
            <a:off x="3198813" y="2141538"/>
            <a:ext cx="1495425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連於主</a:t>
            </a:r>
            <a:r>
              <a:rPr lang="en-US" altLang="zh-TW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5371" name="Rectangle 49" descr="Bouquet"/>
          <p:cNvSpPr>
            <a:spLocks noChangeArrowheads="1"/>
          </p:cNvSpPr>
          <p:nvPr/>
        </p:nvSpPr>
        <p:spPr bwMode="auto">
          <a:xfrm>
            <a:off x="5026025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cxnSp>
        <p:nvCxnSpPr>
          <p:cNvPr id="15372" name="AutoShape 50" descr="Bouquet"/>
          <p:cNvCxnSpPr>
            <a:cxnSpLocks noChangeShapeType="1"/>
            <a:stCxn id="15368" idx="6"/>
            <a:endCxn id="15369" idx="1"/>
          </p:cNvCxnSpPr>
          <p:nvPr/>
        </p:nvCxnSpPr>
        <p:spPr bwMode="auto">
          <a:xfrm>
            <a:off x="1292225" y="2709863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AutoShape 51" descr="Bouquet"/>
          <p:cNvCxnSpPr>
            <a:cxnSpLocks noChangeShapeType="1"/>
            <a:stCxn id="15369" idx="3"/>
            <a:endCxn id="15370" idx="1"/>
          </p:cNvCxnSpPr>
          <p:nvPr/>
        </p:nvCxnSpPr>
        <p:spPr bwMode="auto">
          <a:xfrm>
            <a:off x="2735263" y="2709863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AutoShape 52" descr="Bouquet"/>
          <p:cNvCxnSpPr>
            <a:cxnSpLocks noChangeShapeType="1"/>
            <a:stCxn id="15370" idx="3"/>
            <a:endCxn id="15371" idx="1"/>
          </p:cNvCxnSpPr>
          <p:nvPr/>
        </p:nvCxnSpPr>
        <p:spPr bwMode="auto">
          <a:xfrm>
            <a:off x="4694238" y="2709863"/>
            <a:ext cx="331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5" name="Rectangle 53" descr="Bouquet"/>
          <p:cNvSpPr>
            <a:spLocks noChangeArrowheads="1"/>
          </p:cNvSpPr>
          <p:nvPr/>
        </p:nvSpPr>
        <p:spPr bwMode="auto">
          <a:xfrm>
            <a:off x="64008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修理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乾淨</a:t>
            </a:r>
          </a:p>
        </p:txBody>
      </p:sp>
      <p:cxnSp>
        <p:nvCxnSpPr>
          <p:cNvPr id="15376" name="AutoShape 54" descr="Bouquet"/>
          <p:cNvCxnSpPr>
            <a:cxnSpLocks noChangeShapeType="1"/>
            <a:stCxn id="15371" idx="3"/>
            <a:endCxn id="15375" idx="1"/>
          </p:cNvCxnSpPr>
          <p:nvPr/>
        </p:nvCxnSpPr>
        <p:spPr bwMode="auto">
          <a:xfrm>
            <a:off x="6086475" y="2709863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7" name="Rectangle 55" descr="Bouquet"/>
          <p:cNvSpPr>
            <a:spLocks noChangeArrowheads="1"/>
          </p:cNvSpPr>
          <p:nvPr/>
        </p:nvSpPr>
        <p:spPr bwMode="auto">
          <a:xfrm>
            <a:off x="77724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結實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更多</a:t>
            </a:r>
          </a:p>
        </p:txBody>
      </p:sp>
      <p:cxnSp>
        <p:nvCxnSpPr>
          <p:cNvPr id="15378" name="AutoShape 56" descr="Bouquet"/>
          <p:cNvCxnSpPr>
            <a:cxnSpLocks noChangeShapeType="1"/>
            <a:stCxn id="15375" idx="3"/>
            <a:endCxn id="15377" idx="1"/>
          </p:cNvCxnSpPr>
          <p:nvPr/>
        </p:nvCxnSpPr>
        <p:spPr bwMode="auto">
          <a:xfrm>
            <a:off x="7461250" y="2709863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 animBg="1"/>
      <p:bldP spid="24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 descr="red-marble"/>
          <p:cNvSpPr>
            <a:spLocks noChangeArrowheads="1"/>
          </p:cNvSpPr>
          <p:nvPr/>
        </p:nvSpPr>
        <p:spPr bwMode="auto">
          <a:xfrm>
            <a:off x="1673225" y="3505200"/>
            <a:ext cx="1065213" cy="609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</a:t>
            </a:r>
          </a:p>
        </p:txBody>
      </p:sp>
      <p:sp>
        <p:nvSpPr>
          <p:cNvPr id="15363" name="Oval 3" descr="blue-marble"/>
          <p:cNvSpPr>
            <a:spLocks noChangeArrowheads="1"/>
          </p:cNvSpPr>
          <p:nvPr/>
        </p:nvSpPr>
        <p:spPr bwMode="auto">
          <a:xfrm>
            <a:off x="3398838" y="3505200"/>
            <a:ext cx="1065212" cy="609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>
            <a:off x="3505200" y="33528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>
            <a:off x="3276600" y="3581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AutoShape 25" descr="Parchment"/>
          <p:cNvSpPr>
            <a:spLocks noChangeArrowheads="1"/>
          </p:cNvSpPr>
          <p:nvPr/>
        </p:nvSpPr>
        <p:spPr bwMode="auto">
          <a:xfrm>
            <a:off x="5198940" y="3341077"/>
            <a:ext cx="3464169" cy="1600200"/>
          </a:xfrm>
          <a:prstGeom prst="upArrowCallout">
            <a:avLst>
              <a:gd name="adj1" fmla="val 42842"/>
              <a:gd name="adj2" fmla="val 42850"/>
              <a:gd name="adj3" fmla="val 16667"/>
              <a:gd name="adj4" fmla="val 6775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藉著主的話和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管教、試煉、剝奪</a:t>
            </a:r>
          </a:p>
        </p:txBody>
      </p:sp>
      <p:sp>
        <p:nvSpPr>
          <p:cNvPr id="15368" name="Oval 46" descr="Newsprint"/>
          <p:cNvSpPr>
            <a:spLocks noChangeArrowheads="1"/>
          </p:cNvSpPr>
          <p:nvPr/>
        </p:nvSpPr>
        <p:spPr bwMode="auto">
          <a:xfrm>
            <a:off x="304800" y="2214563"/>
            <a:ext cx="987425" cy="990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罪人</a:t>
            </a:r>
          </a:p>
        </p:txBody>
      </p:sp>
      <p:sp>
        <p:nvSpPr>
          <p:cNvPr id="15369" name="Rectangle 47" descr="Pink tissue paper"/>
          <p:cNvSpPr>
            <a:spLocks noChangeArrowheads="1"/>
          </p:cNvSpPr>
          <p:nvPr/>
        </p:nvSpPr>
        <p:spPr bwMode="auto">
          <a:xfrm>
            <a:off x="1652588" y="2141538"/>
            <a:ext cx="1082675" cy="113506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信主</a:t>
            </a:r>
          </a:p>
        </p:txBody>
      </p:sp>
      <p:sp>
        <p:nvSpPr>
          <p:cNvPr id="15370" name="Rectangle 48" descr="Bouquet"/>
          <p:cNvSpPr>
            <a:spLocks noChangeArrowheads="1"/>
          </p:cNvSpPr>
          <p:nvPr/>
        </p:nvSpPr>
        <p:spPr bwMode="auto">
          <a:xfrm>
            <a:off x="3198813" y="2141538"/>
            <a:ext cx="1495425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連於主</a:t>
            </a:r>
            <a:r>
              <a:rPr lang="en-US" altLang="zh-TW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5371" name="Rectangle 49" descr="Bouquet"/>
          <p:cNvSpPr>
            <a:spLocks noChangeArrowheads="1"/>
          </p:cNvSpPr>
          <p:nvPr/>
        </p:nvSpPr>
        <p:spPr bwMode="auto">
          <a:xfrm>
            <a:off x="5026025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cxnSp>
        <p:nvCxnSpPr>
          <p:cNvPr id="15372" name="AutoShape 50" descr="Bouquet"/>
          <p:cNvCxnSpPr>
            <a:cxnSpLocks noChangeShapeType="1"/>
            <a:stCxn id="15368" idx="6"/>
            <a:endCxn id="15369" idx="1"/>
          </p:cNvCxnSpPr>
          <p:nvPr/>
        </p:nvCxnSpPr>
        <p:spPr bwMode="auto">
          <a:xfrm>
            <a:off x="1292225" y="2709863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AutoShape 51" descr="Bouquet"/>
          <p:cNvCxnSpPr>
            <a:cxnSpLocks noChangeShapeType="1"/>
            <a:stCxn id="15369" idx="3"/>
            <a:endCxn id="15370" idx="1"/>
          </p:cNvCxnSpPr>
          <p:nvPr/>
        </p:nvCxnSpPr>
        <p:spPr bwMode="auto">
          <a:xfrm>
            <a:off x="2735263" y="2709863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AutoShape 52" descr="Bouquet"/>
          <p:cNvCxnSpPr>
            <a:cxnSpLocks noChangeShapeType="1"/>
            <a:stCxn id="15370" idx="3"/>
            <a:endCxn id="15371" idx="1"/>
          </p:cNvCxnSpPr>
          <p:nvPr/>
        </p:nvCxnSpPr>
        <p:spPr bwMode="auto">
          <a:xfrm>
            <a:off x="4694238" y="2709863"/>
            <a:ext cx="331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5" name="Rectangle 53" descr="Bouquet"/>
          <p:cNvSpPr>
            <a:spLocks noChangeArrowheads="1"/>
          </p:cNvSpPr>
          <p:nvPr/>
        </p:nvSpPr>
        <p:spPr bwMode="auto">
          <a:xfrm>
            <a:off x="64008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修理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乾淨</a:t>
            </a:r>
          </a:p>
        </p:txBody>
      </p:sp>
      <p:cxnSp>
        <p:nvCxnSpPr>
          <p:cNvPr id="15376" name="AutoShape 54" descr="Bouquet"/>
          <p:cNvCxnSpPr>
            <a:cxnSpLocks noChangeShapeType="1"/>
            <a:stCxn id="15371" idx="3"/>
            <a:endCxn id="15375" idx="1"/>
          </p:cNvCxnSpPr>
          <p:nvPr/>
        </p:nvCxnSpPr>
        <p:spPr bwMode="auto">
          <a:xfrm>
            <a:off x="6086475" y="2709863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7" name="Rectangle 55" descr="Bouquet"/>
          <p:cNvSpPr>
            <a:spLocks noChangeArrowheads="1"/>
          </p:cNvSpPr>
          <p:nvPr/>
        </p:nvSpPr>
        <p:spPr bwMode="auto">
          <a:xfrm>
            <a:off x="77724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結實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更多</a:t>
            </a:r>
          </a:p>
        </p:txBody>
      </p:sp>
      <p:cxnSp>
        <p:nvCxnSpPr>
          <p:cNvPr id="15378" name="AutoShape 56" descr="Bouquet"/>
          <p:cNvCxnSpPr>
            <a:cxnSpLocks noChangeShapeType="1"/>
            <a:stCxn id="15375" idx="3"/>
            <a:endCxn id="15377" idx="1"/>
          </p:cNvCxnSpPr>
          <p:nvPr/>
        </p:nvCxnSpPr>
        <p:spPr bwMode="auto">
          <a:xfrm>
            <a:off x="7461250" y="2709863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14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 descr="red-marble"/>
          <p:cNvSpPr>
            <a:spLocks noChangeArrowheads="1"/>
          </p:cNvSpPr>
          <p:nvPr/>
        </p:nvSpPr>
        <p:spPr bwMode="auto">
          <a:xfrm>
            <a:off x="1673225" y="3505200"/>
            <a:ext cx="1065213" cy="609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</a:t>
            </a:r>
          </a:p>
        </p:txBody>
      </p:sp>
      <p:sp>
        <p:nvSpPr>
          <p:cNvPr id="16387" name="Oval 3" descr="blue-marble"/>
          <p:cNvSpPr>
            <a:spLocks noChangeArrowheads="1"/>
          </p:cNvSpPr>
          <p:nvPr/>
        </p:nvSpPr>
        <p:spPr bwMode="auto">
          <a:xfrm>
            <a:off x="3398838" y="3505200"/>
            <a:ext cx="1065212" cy="609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</a:p>
        </p:txBody>
      </p:sp>
      <p:sp>
        <p:nvSpPr>
          <p:cNvPr id="16388" name="Line 23"/>
          <p:cNvSpPr>
            <a:spLocks noChangeShapeType="1"/>
          </p:cNvSpPr>
          <p:nvPr/>
        </p:nvSpPr>
        <p:spPr bwMode="auto">
          <a:xfrm>
            <a:off x="3505200" y="33528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24"/>
          <p:cNvSpPr>
            <a:spLocks noChangeShapeType="1"/>
          </p:cNvSpPr>
          <p:nvPr/>
        </p:nvSpPr>
        <p:spPr bwMode="auto">
          <a:xfrm>
            <a:off x="3276600" y="3581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AutoShape 27" descr="Parchment"/>
          <p:cNvSpPr>
            <a:spLocks noChangeArrowheads="1"/>
          </p:cNvSpPr>
          <p:nvPr/>
        </p:nvSpPr>
        <p:spPr bwMode="auto">
          <a:xfrm>
            <a:off x="5562600" y="3352800"/>
            <a:ext cx="2971800" cy="1600200"/>
          </a:xfrm>
          <a:prstGeom prst="upArrowCallout">
            <a:avLst>
              <a:gd name="adj1" fmla="val 42852"/>
              <a:gd name="adj2" fmla="val 42860"/>
              <a:gd name="adj3" fmla="val 16667"/>
              <a:gd name="adj4" fmla="val 6775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藉著主的話和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管教、試煉、剝奪</a:t>
            </a:r>
          </a:p>
        </p:txBody>
      </p:sp>
      <p:sp>
        <p:nvSpPr>
          <p:cNvPr id="16392" name="Oval 47" descr="Newsprint"/>
          <p:cNvSpPr>
            <a:spLocks noChangeArrowheads="1"/>
          </p:cNvSpPr>
          <p:nvPr/>
        </p:nvSpPr>
        <p:spPr bwMode="auto">
          <a:xfrm>
            <a:off x="304800" y="2214563"/>
            <a:ext cx="987425" cy="990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罪人</a:t>
            </a:r>
          </a:p>
        </p:txBody>
      </p:sp>
      <p:sp>
        <p:nvSpPr>
          <p:cNvPr id="16393" name="Rectangle 48" descr="Pink tissue paper"/>
          <p:cNvSpPr>
            <a:spLocks noChangeArrowheads="1"/>
          </p:cNvSpPr>
          <p:nvPr/>
        </p:nvSpPr>
        <p:spPr bwMode="auto">
          <a:xfrm>
            <a:off x="1652588" y="2141538"/>
            <a:ext cx="1082675" cy="113506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信主</a:t>
            </a:r>
          </a:p>
        </p:txBody>
      </p:sp>
      <p:sp>
        <p:nvSpPr>
          <p:cNvPr id="16394" name="Rectangle 49" descr="Bouquet"/>
          <p:cNvSpPr>
            <a:spLocks noChangeArrowheads="1"/>
          </p:cNvSpPr>
          <p:nvPr/>
        </p:nvSpPr>
        <p:spPr bwMode="auto">
          <a:xfrm>
            <a:off x="3198813" y="2141538"/>
            <a:ext cx="1495425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連於主</a:t>
            </a: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6395" name="Rectangle 50" descr="Bouquet"/>
          <p:cNvSpPr>
            <a:spLocks noChangeArrowheads="1"/>
          </p:cNvSpPr>
          <p:nvPr/>
        </p:nvSpPr>
        <p:spPr bwMode="auto">
          <a:xfrm>
            <a:off x="5026025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cxnSp>
        <p:nvCxnSpPr>
          <p:cNvPr id="16396" name="AutoShape 51" descr="Bouquet"/>
          <p:cNvCxnSpPr>
            <a:cxnSpLocks noChangeShapeType="1"/>
            <a:stCxn id="16392" idx="6"/>
            <a:endCxn id="16393" idx="1"/>
          </p:cNvCxnSpPr>
          <p:nvPr/>
        </p:nvCxnSpPr>
        <p:spPr bwMode="auto">
          <a:xfrm>
            <a:off x="1292225" y="2709863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7" name="AutoShape 52" descr="Bouquet"/>
          <p:cNvCxnSpPr>
            <a:cxnSpLocks noChangeShapeType="1"/>
            <a:stCxn id="16393" idx="3"/>
            <a:endCxn id="16394" idx="1"/>
          </p:cNvCxnSpPr>
          <p:nvPr/>
        </p:nvCxnSpPr>
        <p:spPr bwMode="auto">
          <a:xfrm>
            <a:off x="2735263" y="2709863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AutoShape 53" descr="Bouquet"/>
          <p:cNvCxnSpPr>
            <a:cxnSpLocks noChangeShapeType="1"/>
            <a:stCxn id="16394" idx="3"/>
            <a:endCxn id="16395" idx="1"/>
          </p:cNvCxnSpPr>
          <p:nvPr/>
        </p:nvCxnSpPr>
        <p:spPr bwMode="auto">
          <a:xfrm>
            <a:off x="4694238" y="2709863"/>
            <a:ext cx="331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9" name="Rectangle 54" descr="Bouquet"/>
          <p:cNvSpPr>
            <a:spLocks noChangeArrowheads="1"/>
          </p:cNvSpPr>
          <p:nvPr/>
        </p:nvSpPr>
        <p:spPr bwMode="auto">
          <a:xfrm>
            <a:off x="64008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修理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乾淨</a:t>
            </a:r>
          </a:p>
        </p:txBody>
      </p:sp>
      <p:cxnSp>
        <p:nvCxnSpPr>
          <p:cNvPr id="16400" name="AutoShape 55" descr="Bouquet"/>
          <p:cNvCxnSpPr>
            <a:cxnSpLocks noChangeShapeType="1"/>
            <a:stCxn id="16395" idx="3"/>
            <a:endCxn id="16399" idx="1"/>
          </p:cNvCxnSpPr>
          <p:nvPr/>
        </p:nvCxnSpPr>
        <p:spPr bwMode="auto">
          <a:xfrm>
            <a:off x="6086475" y="2709863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1" name="Rectangle 56" descr="Bouquet"/>
          <p:cNvSpPr>
            <a:spLocks noChangeArrowheads="1"/>
          </p:cNvSpPr>
          <p:nvPr/>
        </p:nvSpPr>
        <p:spPr bwMode="auto">
          <a:xfrm>
            <a:off x="77724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結實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更多</a:t>
            </a:r>
          </a:p>
        </p:txBody>
      </p:sp>
      <p:cxnSp>
        <p:nvCxnSpPr>
          <p:cNvPr id="16402" name="AutoShape 57" descr="Bouquet"/>
          <p:cNvCxnSpPr>
            <a:cxnSpLocks noChangeShapeType="1"/>
            <a:stCxn id="16399" idx="3"/>
            <a:endCxn id="16401" idx="1"/>
          </p:cNvCxnSpPr>
          <p:nvPr/>
        </p:nvCxnSpPr>
        <p:spPr bwMode="auto">
          <a:xfrm>
            <a:off x="7461250" y="2709863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211015" y="5105400"/>
            <a:ext cx="862183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主所愛的，祂必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管教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 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萬靈的父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管教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我們，是要我們得益處，使我們在祂的聖潔上有分。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來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12:6,10)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7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7411" name="Oval 2" descr="red-marble"/>
          <p:cNvSpPr>
            <a:spLocks noChangeArrowheads="1"/>
          </p:cNvSpPr>
          <p:nvPr/>
        </p:nvSpPr>
        <p:spPr bwMode="auto">
          <a:xfrm>
            <a:off x="1673225" y="3505200"/>
            <a:ext cx="1065213" cy="609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304800" y="4337951"/>
            <a:ext cx="852805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因為凡有的，還要加給他，叫他有餘；沒有的，連他所有的也要奪過來。把這無用的僕人丟在外面黑暗裏；在那裏必要哀哭切齒了。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25:29-30)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7413" name="Rectangle 29" descr="Pink tissue paper"/>
          <p:cNvSpPr>
            <a:spLocks noChangeArrowheads="1"/>
          </p:cNvSpPr>
          <p:nvPr/>
        </p:nvSpPr>
        <p:spPr bwMode="auto">
          <a:xfrm>
            <a:off x="1652588" y="2141538"/>
            <a:ext cx="1082675" cy="1135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信主</a:t>
            </a:r>
          </a:p>
        </p:txBody>
      </p:sp>
      <p:sp>
        <p:nvSpPr>
          <p:cNvPr id="17414" name="Rectangle 30" descr="Recycled paper"/>
          <p:cNvSpPr>
            <a:spLocks noChangeArrowheads="1"/>
          </p:cNvSpPr>
          <p:nvPr/>
        </p:nvSpPr>
        <p:spPr bwMode="auto">
          <a:xfrm>
            <a:off x="3197225" y="495300"/>
            <a:ext cx="1495425" cy="1135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不遵主命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不連於主</a:t>
            </a:r>
            <a:r>
              <a:rPr lang="en-US" altLang="zh-TW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7415" name="Rectangle 32" descr="Recycled paper"/>
          <p:cNvSpPr>
            <a:spLocks noChangeArrowheads="1"/>
          </p:cNvSpPr>
          <p:nvPr/>
        </p:nvSpPr>
        <p:spPr bwMode="auto">
          <a:xfrm>
            <a:off x="5026025" y="495300"/>
            <a:ext cx="1060450" cy="1135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cxnSp>
        <p:nvCxnSpPr>
          <p:cNvPr id="17416" name="AutoShape 34" descr="Bouquet"/>
          <p:cNvCxnSpPr>
            <a:cxnSpLocks noChangeShapeType="1"/>
            <a:stCxn id="17423" idx="6"/>
            <a:endCxn id="17413" idx="1"/>
          </p:cNvCxnSpPr>
          <p:nvPr/>
        </p:nvCxnSpPr>
        <p:spPr bwMode="auto">
          <a:xfrm>
            <a:off x="1292225" y="2709863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7" name="AutoShape 35" descr="Bouquet"/>
          <p:cNvCxnSpPr>
            <a:cxnSpLocks noChangeShapeType="1"/>
            <a:stCxn id="17413" idx="3"/>
            <a:endCxn id="17414" idx="1"/>
          </p:cNvCxnSpPr>
          <p:nvPr/>
        </p:nvCxnSpPr>
        <p:spPr bwMode="auto">
          <a:xfrm flipV="1">
            <a:off x="2735263" y="1063625"/>
            <a:ext cx="461962" cy="1646238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8" name="AutoShape 37" descr="Recycled paper"/>
          <p:cNvCxnSpPr>
            <a:cxnSpLocks noChangeShapeType="1"/>
            <a:stCxn id="17414" idx="3"/>
            <a:endCxn id="17415" idx="1"/>
          </p:cNvCxnSpPr>
          <p:nvPr/>
        </p:nvCxnSpPr>
        <p:spPr bwMode="auto">
          <a:xfrm>
            <a:off x="4692650" y="1063625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9" name="Rectangle 39" descr="Recycled paper"/>
          <p:cNvSpPr>
            <a:spLocks noChangeArrowheads="1"/>
          </p:cNvSpPr>
          <p:nvPr/>
        </p:nvSpPr>
        <p:spPr bwMode="auto">
          <a:xfrm>
            <a:off x="6400800" y="495300"/>
            <a:ext cx="1060450" cy="1135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剪去</a:t>
            </a:r>
          </a:p>
        </p:txBody>
      </p:sp>
      <p:cxnSp>
        <p:nvCxnSpPr>
          <p:cNvPr id="17420" name="AutoShape 41" descr="Recycled paper"/>
          <p:cNvCxnSpPr>
            <a:cxnSpLocks noChangeShapeType="1"/>
            <a:stCxn id="17415" idx="3"/>
            <a:endCxn id="17419" idx="1"/>
          </p:cNvCxnSpPr>
          <p:nvPr/>
        </p:nvCxnSpPr>
        <p:spPr bwMode="auto">
          <a:xfrm>
            <a:off x="6086475" y="1063625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21" name="Rectangle 43" descr="Recycled paper"/>
          <p:cNvSpPr>
            <a:spLocks noChangeArrowheads="1"/>
          </p:cNvSpPr>
          <p:nvPr/>
        </p:nvSpPr>
        <p:spPr bwMode="auto">
          <a:xfrm>
            <a:off x="7772400" y="495300"/>
            <a:ext cx="1060450" cy="1135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丟在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火裡</a:t>
            </a:r>
          </a:p>
        </p:txBody>
      </p:sp>
      <p:cxnSp>
        <p:nvCxnSpPr>
          <p:cNvPr id="17422" name="AutoShape 45" descr="Recycled paper"/>
          <p:cNvCxnSpPr>
            <a:cxnSpLocks noChangeShapeType="1"/>
            <a:stCxn id="17419" idx="3"/>
            <a:endCxn id="17421" idx="1"/>
          </p:cNvCxnSpPr>
          <p:nvPr/>
        </p:nvCxnSpPr>
        <p:spPr bwMode="auto">
          <a:xfrm>
            <a:off x="7461250" y="1063625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23" name="Oval 48" descr="Newsprint"/>
          <p:cNvSpPr>
            <a:spLocks noChangeArrowheads="1"/>
          </p:cNvSpPr>
          <p:nvPr/>
        </p:nvSpPr>
        <p:spPr bwMode="auto">
          <a:xfrm>
            <a:off x="304800" y="2214563"/>
            <a:ext cx="987425" cy="990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6034088" y="538163"/>
            <a:ext cx="1536700" cy="396875"/>
          </a:xfrm>
          <a:custGeom>
            <a:avLst/>
            <a:gdLst>
              <a:gd name="T0" fmla="*/ 0 w 968"/>
              <a:gd name="T1" fmla="*/ 0 h 250"/>
              <a:gd name="T2" fmla="*/ 2147483646 w 968"/>
              <a:gd name="T3" fmla="*/ 2147483646 h 250"/>
              <a:gd name="T4" fmla="*/ 2147483646 w 968"/>
              <a:gd name="T5" fmla="*/ 2147483646 h 2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8" h="250">
                <a:moveTo>
                  <a:pt x="0" y="0"/>
                </a:moveTo>
                <a:cubicBezTo>
                  <a:pt x="196" y="84"/>
                  <a:pt x="392" y="169"/>
                  <a:pt x="553" y="208"/>
                </a:cubicBezTo>
                <a:cubicBezTo>
                  <a:pt x="714" y="247"/>
                  <a:pt x="715" y="250"/>
                  <a:pt x="968" y="231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6619875" y="831850"/>
            <a:ext cx="152400" cy="4827588"/>
          </a:xfrm>
          <a:custGeom>
            <a:avLst/>
            <a:gdLst>
              <a:gd name="T0" fmla="*/ 2147483646 w 96"/>
              <a:gd name="T1" fmla="*/ 0 h 3041"/>
              <a:gd name="T2" fmla="*/ 2147483646 w 96"/>
              <a:gd name="T3" fmla="*/ 2147483646 h 3041"/>
              <a:gd name="T4" fmla="*/ 2147483646 w 96"/>
              <a:gd name="T5" fmla="*/ 2147483646 h 3041"/>
              <a:gd name="T6" fmla="*/ 2147483646 w 96"/>
              <a:gd name="T7" fmla="*/ 2147483646 h 30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041">
                <a:moveTo>
                  <a:pt x="96" y="0"/>
                </a:moveTo>
                <a:cubicBezTo>
                  <a:pt x="92" y="224"/>
                  <a:pt x="88" y="449"/>
                  <a:pt x="73" y="806"/>
                </a:cubicBezTo>
                <a:cubicBezTo>
                  <a:pt x="58" y="1163"/>
                  <a:pt x="0" y="1771"/>
                  <a:pt x="4" y="2143"/>
                </a:cubicBezTo>
                <a:cubicBezTo>
                  <a:pt x="8" y="2515"/>
                  <a:pt x="77" y="2765"/>
                  <a:pt x="96" y="3041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5668963" y="1892300"/>
            <a:ext cx="914400" cy="512763"/>
          </a:xfrm>
          <a:custGeom>
            <a:avLst/>
            <a:gdLst>
              <a:gd name="T0" fmla="*/ 2147483646 w 576"/>
              <a:gd name="T1" fmla="*/ 0 h 323"/>
              <a:gd name="T2" fmla="*/ 0 w 576"/>
              <a:gd name="T3" fmla="*/ 2147483646 h 3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6" h="323">
                <a:moveTo>
                  <a:pt x="576" y="0"/>
                </a:moveTo>
                <a:cubicBezTo>
                  <a:pt x="334" y="134"/>
                  <a:pt x="92" y="269"/>
                  <a:pt x="0" y="323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6838950" y="2405063"/>
            <a:ext cx="695325" cy="1023937"/>
          </a:xfrm>
          <a:custGeom>
            <a:avLst/>
            <a:gdLst>
              <a:gd name="T0" fmla="*/ 0 w 438"/>
              <a:gd name="T1" fmla="*/ 0 h 645"/>
              <a:gd name="T2" fmla="*/ 2147483646 w 438"/>
              <a:gd name="T3" fmla="*/ 2147483646 h 6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8" h="645">
                <a:moveTo>
                  <a:pt x="0" y="0"/>
                </a:moveTo>
                <a:cubicBezTo>
                  <a:pt x="161" y="255"/>
                  <a:pt x="323" y="511"/>
                  <a:pt x="438" y="64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7094538" y="2551113"/>
            <a:ext cx="622300" cy="255587"/>
          </a:xfrm>
          <a:custGeom>
            <a:avLst/>
            <a:gdLst>
              <a:gd name="T0" fmla="*/ 0 w 392"/>
              <a:gd name="T1" fmla="*/ 2147483646 h 161"/>
              <a:gd name="T2" fmla="*/ 2147483646 w 392"/>
              <a:gd name="T3" fmla="*/ 0 h 1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2" h="161">
                <a:moveTo>
                  <a:pt x="0" y="161"/>
                </a:moveTo>
                <a:cubicBezTo>
                  <a:pt x="152" y="99"/>
                  <a:pt x="304" y="38"/>
                  <a:pt x="392" y="0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6107113" y="3794125"/>
            <a:ext cx="439737" cy="695325"/>
          </a:xfrm>
          <a:custGeom>
            <a:avLst/>
            <a:gdLst>
              <a:gd name="T0" fmla="*/ 2147483646 w 277"/>
              <a:gd name="T1" fmla="*/ 0 h 438"/>
              <a:gd name="T2" fmla="*/ 0 w 277"/>
              <a:gd name="T3" fmla="*/ 2147483646 h 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7" h="438">
                <a:moveTo>
                  <a:pt x="277" y="0"/>
                </a:moveTo>
                <a:cubicBezTo>
                  <a:pt x="161" y="178"/>
                  <a:pt x="46" y="357"/>
                  <a:pt x="0" y="438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619875" y="4270375"/>
            <a:ext cx="474663" cy="511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5338763" y="3281363"/>
            <a:ext cx="1023937" cy="38100"/>
          </a:xfrm>
          <a:custGeom>
            <a:avLst/>
            <a:gdLst>
              <a:gd name="T0" fmla="*/ 0 w 645"/>
              <a:gd name="T1" fmla="*/ 2147483646 h 24"/>
              <a:gd name="T2" fmla="*/ 2147483646 w 645"/>
              <a:gd name="T3" fmla="*/ 0 h 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5" h="24">
                <a:moveTo>
                  <a:pt x="0" y="24"/>
                </a:moveTo>
                <a:cubicBezTo>
                  <a:pt x="253" y="21"/>
                  <a:pt x="507" y="19"/>
                  <a:pt x="645" y="0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937125" y="1636713"/>
            <a:ext cx="1096963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Andy</a:t>
            </a:r>
            <a:endParaRPr lang="zh-TW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681538" y="2843213"/>
            <a:ext cx="1096962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David</a:t>
            </a:r>
            <a:endParaRPr lang="zh-TW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7461250" y="1709738"/>
            <a:ext cx="1096963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Celia</a:t>
            </a:r>
            <a:endParaRPr lang="zh-TW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7278688" y="3027363"/>
            <a:ext cx="1096962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Frank</a:t>
            </a:r>
            <a:endParaRPr lang="zh-TW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5999163" y="2843213"/>
            <a:ext cx="1096962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Eric</a:t>
            </a:r>
            <a:endParaRPr lang="zh-TW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5449888" y="4087813"/>
            <a:ext cx="1096962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Gina</a:t>
            </a:r>
            <a:endParaRPr lang="zh-TW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6218238" y="5330825"/>
            <a:ext cx="1096962" cy="10969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Ivy</a:t>
            </a:r>
            <a:endParaRPr lang="zh-TW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802438" y="4197350"/>
            <a:ext cx="1096962" cy="10969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Helen</a:t>
            </a:r>
            <a:endParaRPr lang="zh-TW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6218238" y="1600200"/>
            <a:ext cx="1096962" cy="10969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Betty</a:t>
            </a:r>
            <a:endParaRPr lang="zh-TW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1865313" y="538163"/>
            <a:ext cx="1536700" cy="396875"/>
          </a:xfrm>
          <a:custGeom>
            <a:avLst/>
            <a:gdLst>
              <a:gd name="T0" fmla="*/ 0 w 968"/>
              <a:gd name="T1" fmla="*/ 0 h 250"/>
              <a:gd name="T2" fmla="*/ 2147483646 w 968"/>
              <a:gd name="T3" fmla="*/ 2147483646 h 250"/>
              <a:gd name="T4" fmla="*/ 2147483646 w 968"/>
              <a:gd name="T5" fmla="*/ 2147483646 h 2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8" h="250">
                <a:moveTo>
                  <a:pt x="0" y="0"/>
                </a:moveTo>
                <a:cubicBezTo>
                  <a:pt x="196" y="84"/>
                  <a:pt x="392" y="169"/>
                  <a:pt x="553" y="208"/>
                </a:cubicBezTo>
                <a:cubicBezTo>
                  <a:pt x="714" y="247"/>
                  <a:pt x="715" y="250"/>
                  <a:pt x="968" y="231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2451100" y="831850"/>
            <a:ext cx="152400" cy="4827588"/>
          </a:xfrm>
          <a:custGeom>
            <a:avLst/>
            <a:gdLst>
              <a:gd name="T0" fmla="*/ 2147483646 w 96"/>
              <a:gd name="T1" fmla="*/ 0 h 3041"/>
              <a:gd name="T2" fmla="*/ 2147483646 w 96"/>
              <a:gd name="T3" fmla="*/ 2147483646 h 3041"/>
              <a:gd name="T4" fmla="*/ 2147483646 w 96"/>
              <a:gd name="T5" fmla="*/ 2147483646 h 3041"/>
              <a:gd name="T6" fmla="*/ 2147483646 w 96"/>
              <a:gd name="T7" fmla="*/ 2147483646 h 30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041">
                <a:moveTo>
                  <a:pt x="96" y="0"/>
                </a:moveTo>
                <a:cubicBezTo>
                  <a:pt x="92" y="224"/>
                  <a:pt x="88" y="449"/>
                  <a:pt x="73" y="806"/>
                </a:cubicBezTo>
                <a:cubicBezTo>
                  <a:pt x="58" y="1163"/>
                  <a:pt x="0" y="1771"/>
                  <a:pt x="4" y="2143"/>
                </a:cubicBezTo>
                <a:cubicBezTo>
                  <a:pt x="8" y="2515"/>
                  <a:pt x="77" y="2765"/>
                  <a:pt x="96" y="3041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>
            <a:off x="1500188" y="1892300"/>
            <a:ext cx="914400" cy="512763"/>
          </a:xfrm>
          <a:custGeom>
            <a:avLst/>
            <a:gdLst>
              <a:gd name="T0" fmla="*/ 2147483646 w 576"/>
              <a:gd name="T1" fmla="*/ 0 h 323"/>
              <a:gd name="T2" fmla="*/ 0 w 576"/>
              <a:gd name="T3" fmla="*/ 2147483646 h 3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6" h="323">
                <a:moveTo>
                  <a:pt x="576" y="0"/>
                </a:moveTo>
                <a:cubicBezTo>
                  <a:pt x="334" y="134"/>
                  <a:pt x="92" y="269"/>
                  <a:pt x="0" y="323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2670175" y="2405063"/>
            <a:ext cx="695325" cy="1023937"/>
          </a:xfrm>
          <a:custGeom>
            <a:avLst/>
            <a:gdLst>
              <a:gd name="T0" fmla="*/ 0 w 438"/>
              <a:gd name="T1" fmla="*/ 0 h 645"/>
              <a:gd name="T2" fmla="*/ 2147483646 w 438"/>
              <a:gd name="T3" fmla="*/ 2147483646 h 6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8" h="645">
                <a:moveTo>
                  <a:pt x="0" y="0"/>
                </a:moveTo>
                <a:cubicBezTo>
                  <a:pt x="161" y="255"/>
                  <a:pt x="323" y="511"/>
                  <a:pt x="438" y="64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2925763" y="2551113"/>
            <a:ext cx="622300" cy="255587"/>
          </a:xfrm>
          <a:custGeom>
            <a:avLst/>
            <a:gdLst>
              <a:gd name="T0" fmla="*/ 0 w 392"/>
              <a:gd name="T1" fmla="*/ 2147483646 h 161"/>
              <a:gd name="T2" fmla="*/ 2147483646 w 392"/>
              <a:gd name="T3" fmla="*/ 0 h 1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2" h="161">
                <a:moveTo>
                  <a:pt x="0" y="161"/>
                </a:moveTo>
                <a:cubicBezTo>
                  <a:pt x="152" y="99"/>
                  <a:pt x="304" y="38"/>
                  <a:pt x="392" y="0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938338" y="3794125"/>
            <a:ext cx="439737" cy="695325"/>
          </a:xfrm>
          <a:custGeom>
            <a:avLst/>
            <a:gdLst>
              <a:gd name="T0" fmla="*/ 2147483646 w 277"/>
              <a:gd name="T1" fmla="*/ 0 h 438"/>
              <a:gd name="T2" fmla="*/ 0 w 277"/>
              <a:gd name="T3" fmla="*/ 2147483646 h 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7" h="438">
                <a:moveTo>
                  <a:pt x="277" y="0"/>
                </a:moveTo>
                <a:cubicBezTo>
                  <a:pt x="161" y="178"/>
                  <a:pt x="46" y="357"/>
                  <a:pt x="0" y="438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2451100" y="4270375"/>
            <a:ext cx="474663" cy="511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1169988" y="3281363"/>
            <a:ext cx="1023937" cy="38100"/>
          </a:xfrm>
          <a:custGeom>
            <a:avLst/>
            <a:gdLst>
              <a:gd name="T0" fmla="*/ 0 w 645"/>
              <a:gd name="T1" fmla="*/ 2147483646 h 24"/>
              <a:gd name="T2" fmla="*/ 2147483646 w 645"/>
              <a:gd name="T3" fmla="*/ 0 h 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5" h="24">
                <a:moveTo>
                  <a:pt x="0" y="24"/>
                </a:moveTo>
                <a:cubicBezTo>
                  <a:pt x="253" y="21"/>
                  <a:pt x="507" y="19"/>
                  <a:pt x="645" y="0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768350" y="1636713"/>
            <a:ext cx="1096963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仁愛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512763" y="2843213"/>
            <a:ext cx="1096962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忍耐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3292475" y="1709738"/>
            <a:ext cx="1096963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和平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3109913" y="3027363"/>
            <a:ext cx="1096962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良善</a:t>
            </a:r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>
            <a:off x="1830388" y="2843213"/>
            <a:ext cx="1096962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恩慈</a:t>
            </a:r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1281113" y="4087813"/>
            <a:ext cx="1096962" cy="1096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信實</a:t>
            </a:r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2049463" y="5330825"/>
            <a:ext cx="1096962" cy="10969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節制</a:t>
            </a:r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>
            <a:off x="2635250" y="4197350"/>
            <a:ext cx="1096963" cy="10969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溫柔</a:t>
            </a:r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2047875" y="1600200"/>
            <a:ext cx="1096963" cy="10969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喜樂</a:t>
            </a:r>
          </a:p>
        </p:txBody>
      </p:sp>
      <p:sp>
        <p:nvSpPr>
          <p:cNvPr id="18468" name="Text Box 36" descr="Brown marble"/>
          <p:cNvSpPr txBox="1">
            <a:spLocks noChangeArrowheads="1"/>
          </p:cNvSpPr>
          <p:nvPr/>
        </p:nvSpPr>
        <p:spPr bwMode="auto">
          <a:xfrm>
            <a:off x="530225" y="315913"/>
            <a:ext cx="1056700" cy="61555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生命</a:t>
            </a:r>
          </a:p>
        </p:txBody>
      </p:sp>
      <p:sp>
        <p:nvSpPr>
          <p:cNvPr id="18469" name="Text Box 37" descr="Brown marble"/>
          <p:cNvSpPr txBox="1">
            <a:spLocks noChangeArrowheads="1"/>
          </p:cNvSpPr>
          <p:nvPr/>
        </p:nvSpPr>
        <p:spPr bwMode="auto">
          <a:xfrm>
            <a:off x="4718050" y="320675"/>
            <a:ext cx="1056700" cy="61555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工作</a:t>
            </a:r>
          </a:p>
        </p:txBody>
      </p:sp>
      <p:sp>
        <p:nvSpPr>
          <p:cNvPr id="78886" name="AutoShape 38" descr="Oak"/>
          <p:cNvSpPr>
            <a:spLocks noChangeArrowheads="1"/>
          </p:cNvSpPr>
          <p:nvPr/>
        </p:nvSpPr>
        <p:spPr bwMode="auto">
          <a:xfrm>
            <a:off x="3475038" y="5476875"/>
            <a:ext cx="1096962" cy="102393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改變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像主</a:t>
            </a:r>
          </a:p>
        </p:txBody>
      </p:sp>
      <p:sp>
        <p:nvSpPr>
          <p:cNvPr id="78887" name="AutoShape 39" descr="Oak"/>
          <p:cNvSpPr>
            <a:spLocks noChangeArrowheads="1"/>
          </p:cNvSpPr>
          <p:nvPr/>
        </p:nvSpPr>
        <p:spPr bwMode="auto">
          <a:xfrm>
            <a:off x="7643813" y="5476875"/>
            <a:ext cx="1096962" cy="102393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搶救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6" grpId="0" animBg="1"/>
      <p:bldP spid="788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 descr="Medium wood"/>
          <p:cNvSpPr>
            <a:spLocks noChangeArrowheads="1"/>
          </p:cNvSpPr>
          <p:nvPr/>
        </p:nvSpPr>
        <p:spPr bwMode="auto">
          <a:xfrm>
            <a:off x="2633663" y="2038350"/>
            <a:ext cx="6510337" cy="6588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79713" y="2112963"/>
            <a:ext cx="39645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</a:t>
            </a:r>
            <a:r>
              <a:rPr lang="en-US" altLang="zh-TW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靈魂</a:t>
            </a:r>
            <a:r>
              <a:rPr lang="en-US" altLang="zh-TW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4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果子的秘訣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7448" y="2728516"/>
            <a:ext cx="9109075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住在主裡面，主也在他裡面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15:5)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住在主裡面 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+ 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主的話也在他裡面 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祈求就得著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15:7)</a:t>
            </a:r>
          </a:p>
          <a:p>
            <a:pPr eaLnBrk="1" hangingPunct="1">
              <a:spcAft>
                <a:spcPts val="600"/>
              </a:spcAft>
              <a:buFontTx/>
              <a:buAutoNum type="arabicPeriod" startAt="2"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聖靈降臨在你們身上，你們就必得著能力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徒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1:8)</a:t>
            </a:r>
          </a:p>
          <a:p>
            <a:pPr eaLnBrk="1" hangingPunct="1">
              <a:spcAft>
                <a:spcPts val="600"/>
              </a:spcAft>
              <a:buFontTx/>
              <a:buAutoNum type="arabicPeriod" startAt="2"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死在自己身上發動，生就在別人身上發動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林後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4:12)</a:t>
            </a:r>
          </a:p>
        </p:txBody>
      </p:sp>
      <p:pic>
        <p:nvPicPr>
          <p:cNvPr id="20485" name="Picture 7" descr="Chambourc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1588"/>
            <a:ext cx="2017713" cy="2693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987730" y="4957030"/>
            <a:ext cx="2768600" cy="585787"/>
          </a:xfrm>
          <a:prstGeom prst="wedgeRectCallout">
            <a:avLst>
              <a:gd name="adj1" fmla="val -48504"/>
              <a:gd name="adj2" fmla="val 9540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否認己，順服主</a:t>
            </a:r>
            <a:endParaRPr lang="en-US" altLang="zh-TW" sz="280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366357" y="4957030"/>
            <a:ext cx="3487738" cy="585787"/>
          </a:xfrm>
          <a:prstGeom prst="wedgeRectCallout">
            <a:avLst>
              <a:gd name="adj1" fmla="val -36935"/>
              <a:gd name="adj2" fmla="val 1032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聖靈在別人身上做工</a:t>
            </a:r>
            <a:endParaRPr lang="en-US" altLang="zh-TW" sz="280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0" y="0"/>
            <a:ext cx="9144000" cy="1819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93675" y="78640"/>
            <a:ext cx="875665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zh-TW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這些事</a:t>
            </a:r>
            <a:r>
              <a:rPr lang="zh-TW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我已經對你們說了，是要叫我的喜樂存在你們心裏，並叫你們的喜樂可以滿足。</a:t>
            </a:r>
            <a:r>
              <a:rPr lang="zh-TW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(約15:10-11)</a:t>
            </a:r>
            <a:endParaRPr lang="en-US" altLang="zh-TW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95325" y="2098675"/>
            <a:ext cx="2303463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新生命：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新生活：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新保惠師：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新關係：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新權柄：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新命令：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新任務：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541463" y="2100263"/>
            <a:ext cx="67818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</a:t>
            </a:r>
            <a:r>
              <a:rPr lang="zh-TW" altLang="en-US" sz="2800" dirty="0" smtClean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葡</a:t>
            </a: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萄樹與枝子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主的同在、內裡顯現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聖靈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朋友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奉主的名祈求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彼此相愛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結果子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rape-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88925" y="273050"/>
            <a:ext cx="6724918" cy="615553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冬季：落葉後，葡萄樹進入冬眠期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288925" y="1998821"/>
            <a:ext cx="2952506" cy="856396"/>
          </a:xfrm>
          <a:prstGeom prst="ellipse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1819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88925" y="78640"/>
            <a:ext cx="856615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這些事我已經對你們說了，是要叫</a:t>
            </a:r>
            <a:r>
              <a:rPr lang="zh-TW" altLang="zh-TW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我的喜樂</a:t>
            </a:r>
            <a:r>
              <a:rPr lang="zh-TW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存在你們心裏，並叫你們的喜樂可以滿足。</a:t>
            </a:r>
            <a:r>
              <a:rPr lang="zh-TW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(約15:10-11)</a:t>
            </a:r>
            <a:endParaRPr lang="en-US" altLang="zh-TW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88924" y="2949099"/>
            <a:ext cx="885507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仰</a:t>
            </a:r>
            <a:r>
              <a:rPr lang="zh-TW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望為我們信心創始成終的耶穌。他因那擺在前面的喜樂，就輕看羞辱，忍受了十字架的苦難，便坐在神寶座的右邊。</a:t>
            </a:r>
            <a:r>
              <a:rPr lang="zh-TW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(來12:2)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必看見自己勞苦的功效，便心滿意足。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53:11)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現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在我往你那裏去，我還在世上說這話，是叫他們心裏充滿我的喜樂。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17:13</a:t>
            </a:r>
            <a:r>
              <a:rPr lang="en-US" altLang="zh-TW" sz="3400" dirty="0" smtClean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94553" y="2092703"/>
            <a:ext cx="2646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主因何喜樂？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365125" y="2149475"/>
            <a:ext cx="2524125" cy="693738"/>
          </a:xfrm>
          <a:prstGeom prst="ellipse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1819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4631" y="78640"/>
            <a:ext cx="8919369" cy="166199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這些事我已經對你們說了，是要叫我的喜樂存在你們心裏，並叫</a:t>
            </a:r>
            <a:r>
              <a:rPr lang="zh-TW" altLang="zh-TW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你們的喜樂</a:t>
            </a:r>
            <a:r>
              <a:rPr lang="zh-TW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可以滿足。</a:t>
            </a:r>
            <a:r>
              <a:rPr lang="zh-TW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(約15:10-11)</a:t>
            </a:r>
            <a:endParaRPr lang="en-US" altLang="zh-TW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95325" y="2990850"/>
            <a:ext cx="8364538" cy="284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zh-TW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以神自己為樂。</a:t>
            </a:r>
            <a:r>
              <a:rPr lang="zh-TW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(哈3:18)</a:t>
            </a:r>
            <a:endParaRPr lang="en-US" altLang="zh-TW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以神所作為樂：在救恩的泉源歡然取水。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12:3)</a:t>
            </a:r>
          </a:p>
          <a:p>
            <a:pPr ea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遵行主命令，因主顯現而喜樂。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16:22)</a:t>
            </a:r>
          </a:p>
          <a:p>
            <a:pPr ea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因結果子而喜樂。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16:24)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08932" y="2203956"/>
            <a:ext cx="2236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喜樂的秘訣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365125" y="2149475"/>
            <a:ext cx="2524125" cy="693738"/>
          </a:xfrm>
          <a:prstGeom prst="ellipse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1819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60350" y="309563"/>
            <a:ext cx="86233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zh-TW" sz="3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這些事我已經對你們說了，是要叫我的喜樂存在你們心裏，並叫</a:t>
            </a:r>
            <a:r>
              <a:rPr lang="zh-TW" altLang="zh-TW" sz="300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你們的喜樂</a:t>
            </a:r>
            <a:r>
              <a:rPr lang="zh-TW" altLang="zh-TW" sz="3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可以滿足。</a:t>
            </a:r>
            <a:r>
              <a:rPr lang="zh-TW" altLang="zh-TW" sz="30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(約15:10-11)</a:t>
            </a:r>
            <a:endParaRPr lang="en-US" altLang="zh-TW" sz="300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742950" y="2241550"/>
            <a:ext cx="1979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喜樂的秘訣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023938" y="3341688"/>
            <a:ext cx="70961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10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我所親愛、所想念的弟兄們，你們就是我的喜樂，我的冠冕。我親愛的弟兄，你們應當靠主站立得穩。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腓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4:1)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10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我聽見我的兒女們按真理而行，我的喜樂就沒有比這個大的。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約三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4)</a:t>
            </a:r>
            <a:endParaRPr lang="zh-TW" altLang="en-US" sz="280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18557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798638" y="2259013"/>
            <a:ext cx="6284912" cy="270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4813" indent="-404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彼此相愛的秘訣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怎樣有能力彼此相愛？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FontTx/>
              <a:buBlip>
                <a:blip r:embed="rId3"/>
              </a:buBlip>
            </a:pPr>
            <a:endParaRPr lang="zh-TW" altLang="en-US" sz="2800" dirty="0">
              <a:latin typeface="SimHei" pitchFamily="49" charset="-122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12800" y="377825"/>
            <a:ext cx="7516813" cy="126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你們要彼此相愛，像我愛你們一樣；這就是我的命令。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15:12)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060450" y="2405063"/>
            <a:ext cx="622300" cy="438150"/>
          </a:xfrm>
          <a:prstGeom prst="rightArrow">
            <a:avLst>
              <a:gd name="adj1" fmla="val 50000"/>
              <a:gd name="adj2" fmla="val 35507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69638" name="Rectangle 6" descr="Bouquet"/>
          <p:cNvSpPr>
            <a:spLocks noChangeArrowheads="1"/>
          </p:cNvSpPr>
          <p:nvPr/>
        </p:nvSpPr>
        <p:spPr bwMode="auto">
          <a:xfrm>
            <a:off x="1060450" y="4160838"/>
            <a:ext cx="1901825" cy="10604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被神所愛</a:t>
            </a:r>
          </a:p>
        </p:txBody>
      </p:sp>
      <p:sp>
        <p:nvSpPr>
          <p:cNvPr id="69639" name="Rectangle 7" descr="Pink tissue paper"/>
          <p:cNvSpPr>
            <a:spLocks noChangeArrowheads="1"/>
          </p:cNvSpPr>
          <p:nvPr/>
        </p:nvSpPr>
        <p:spPr bwMode="auto">
          <a:xfrm>
            <a:off x="3621088" y="4160838"/>
            <a:ext cx="1901825" cy="10604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彼此相愛</a:t>
            </a:r>
          </a:p>
        </p:txBody>
      </p:sp>
      <p:sp>
        <p:nvSpPr>
          <p:cNvPr id="69640" name="Rectangle 8" descr="Bouquet"/>
          <p:cNvSpPr>
            <a:spLocks noChangeArrowheads="1"/>
          </p:cNvSpPr>
          <p:nvPr/>
        </p:nvSpPr>
        <p:spPr bwMode="auto">
          <a:xfrm>
            <a:off x="6181725" y="4160838"/>
            <a:ext cx="2147888" cy="10604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更多被神愛</a:t>
            </a:r>
          </a:p>
        </p:txBody>
      </p:sp>
      <p:cxnSp>
        <p:nvCxnSpPr>
          <p:cNvPr id="69641" name="AutoShape 9" descr="Bouquet"/>
          <p:cNvCxnSpPr>
            <a:cxnSpLocks noChangeShapeType="1"/>
            <a:stCxn id="69638" idx="3"/>
            <a:endCxn id="69639" idx="1"/>
          </p:cNvCxnSpPr>
          <p:nvPr/>
        </p:nvCxnSpPr>
        <p:spPr bwMode="auto">
          <a:xfrm>
            <a:off x="2962275" y="4691063"/>
            <a:ext cx="658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2" name="AutoShape 10" descr="Bouquet"/>
          <p:cNvCxnSpPr>
            <a:cxnSpLocks noChangeShapeType="1"/>
            <a:stCxn id="69639" idx="3"/>
            <a:endCxn id="69640" idx="1"/>
          </p:cNvCxnSpPr>
          <p:nvPr/>
        </p:nvCxnSpPr>
        <p:spPr bwMode="auto">
          <a:xfrm>
            <a:off x="5522913" y="4691063"/>
            <a:ext cx="6588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6531" y="5288340"/>
            <a:ext cx="8769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有了我的命令又遵守的，這人就是愛我的；愛我的必蒙我父愛他，我也要愛他，並且要向他顯現。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14:21)</a:t>
            </a:r>
            <a:endParaRPr lang="zh-TW" altLang="en-US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P spid="69639" grpId="0" animBg="1"/>
      <p:bldP spid="69640" grpId="0" animBg="1"/>
      <p:bldP spid="696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11016" y="722313"/>
            <a:ext cx="8768861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以後我不再稱你們為僕人，因</a:t>
            </a:r>
            <a:r>
              <a:rPr lang="zh-TW" altLang="en-US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僕人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不知道主人所做的事。我乃稱你們為朋友；因我從父所聽見的，已經都告訴你們了。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15:15)</a:t>
            </a:r>
            <a:endParaRPr lang="zh-TW" altLang="en-US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主耶和華若不將奧秘指示他的</a:t>
            </a:r>
            <a:r>
              <a:rPr lang="en-US" altLang="en-US" dirty="0" err="1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僕人</a:t>
            </a:r>
            <a:r>
              <a:rPr lang="en-US" altLang="en-US" dirty="0" err="1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眾先知，就一無所行</a:t>
            </a:r>
            <a:r>
              <a:rPr lang="en-US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en-US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摩3:7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TW" sz="28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有一個百夫長所</a:t>
            </a:r>
            <a:r>
              <a:rPr lang="zh-TW" altLang="en-US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寶貴的僕人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害病，快要死了。百夫長風聞耶穌的事，就託猶太人的幾個長老去求耶穌來救他的僕人。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7:2-3)</a:t>
            </a:r>
            <a:endParaRPr lang="en-US" altLang="en-US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386984" y="4221162"/>
            <a:ext cx="695325" cy="511175"/>
          </a:xfrm>
          <a:prstGeom prst="rightArrow">
            <a:avLst>
              <a:gd name="adj1" fmla="val 50000"/>
              <a:gd name="adj2" fmla="val 34006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190320" y="4214811"/>
            <a:ext cx="4698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僕人也有親疏、貴賤之分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5303838" y="173038"/>
            <a:ext cx="2035175" cy="549275"/>
          </a:xfrm>
          <a:prstGeom prst="wedgeRectCallout">
            <a:avLst>
              <a:gd name="adj1" fmla="val -15255"/>
              <a:gd name="adj2" fmla="val 748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一般的僕人</a:t>
            </a: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5678027" y="2167730"/>
            <a:ext cx="2028825" cy="601663"/>
          </a:xfrm>
          <a:prstGeom prst="wedgeRectCallout">
            <a:avLst>
              <a:gd name="adj1" fmla="val -38428"/>
              <a:gd name="adj2" fmla="val 955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寶貴的僕人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/>
      <p:bldP spid="78855" grpId="0" animBg="1"/>
      <p:bldP spid="788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 descr="Recycled paper"/>
          <p:cNvSpPr>
            <a:spLocks noChangeArrowheads="1"/>
          </p:cNvSpPr>
          <p:nvPr/>
        </p:nvSpPr>
        <p:spPr bwMode="auto">
          <a:xfrm>
            <a:off x="952500" y="768350"/>
            <a:ext cx="2159000" cy="584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與神的關係</a:t>
            </a:r>
          </a:p>
        </p:txBody>
      </p:sp>
      <p:sp>
        <p:nvSpPr>
          <p:cNvPr id="77829" name="Rectangle 5" descr="Recycled paper"/>
          <p:cNvSpPr>
            <a:spLocks noChangeArrowheads="1"/>
          </p:cNvSpPr>
          <p:nvPr/>
        </p:nvSpPr>
        <p:spPr bwMode="auto">
          <a:xfrm>
            <a:off x="3109913" y="768350"/>
            <a:ext cx="1863725" cy="584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意義</a:t>
            </a:r>
          </a:p>
        </p:txBody>
      </p:sp>
      <p:sp>
        <p:nvSpPr>
          <p:cNvPr id="77830" name="Rectangle 6" descr="Recycled paper"/>
          <p:cNvSpPr>
            <a:spLocks noChangeArrowheads="1"/>
          </p:cNvSpPr>
          <p:nvPr/>
        </p:nvSpPr>
        <p:spPr bwMode="auto">
          <a:xfrm>
            <a:off x="4972050" y="768350"/>
            <a:ext cx="3867150" cy="584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經文</a:t>
            </a:r>
          </a:p>
        </p:txBody>
      </p:sp>
      <p:sp>
        <p:nvSpPr>
          <p:cNvPr id="77831" name="Rectangle 7" descr="Stationery"/>
          <p:cNvSpPr>
            <a:spLocks noChangeArrowheads="1"/>
          </p:cNvSpPr>
          <p:nvPr/>
        </p:nvSpPr>
        <p:spPr bwMode="auto">
          <a:xfrm>
            <a:off x="952500" y="1352550"/>
            <a:ext cx="2159000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神的兒女</a:t>
            </a:r>
          </a:p>
        </p:txBody>
      </p:sp>
      <p:sp>
        <p:nvSpPr>
          <p:cNvPr id="77832" name="Rectangle 8" descr="Parchment"/>
          <p:cNvSpPr>
            <a:spLocks noChangeArrowheads="1"/>
          </p:cNvSpPr>
          <p:nvPr/>
        </p:nvSpPr>
        <p:spPr bwMode="auto">
          <a:xfrm>
            <a:off x="3109913" y="1352550"/>
            <a:ext cx="1863725" cy="584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同一生命</a:t>
            </a:r>
          </a:p>
        </p:txBody>
      </p:sp>
      <p:sp>
        <p:nvSpPr>
          <p:cNvPr id="77833" name="Rectangle 9" descr="Newsprint"/>
          <p:cNvSpPr>
            <a:spLocks noChangeArrowheads="1"/>
          </p:cNvSpPr>
          <p:nvPr/>
        </p:nvSpPr>
        <p:spPr bwMode="auto">
          <a:xfrm>
            <a:off x="4972050" y="1352550"/>
            <a:ext cx="3867150" cy="584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1:12</a:t>
            </a: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；羅</a:t>
            </a:r>
            <a:r>
              <a:rPr lang="en-US" altLang="zh-TW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8:16</a:t>
            </a:r>
          </a:p>
        </p:txBody>
      </p:sp>
      <p:sp>
        <p:nvSpPr>
          <p:cNvPr id="77834" name="Rectangle 10" descr="Stationery"/>
          <p:cNvSpPr>
            <a:spLocks noChangeArrowheads="1"/>
          </p:cNvSpPr>
          <p:nvPr/>
        </p:nvSpPr>
        <p:spPr bwMode="auto">
          <a:xfrm>
            <a:off x="952500" y="1936750"/>
            <a:ext cx="2159000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神的後嗣</a:t>
            </a:r>
          </a:p>
        </p:txBody>
      </p:sp>
      <p:sp>
        <p:nvSpPr>
          <p:cNvPr id="77835" name="Rectangle 11" descr="Parchment"/>
          <p:cNvSpPr>
            <a:spLocks noChangeArrowheads="1"/>
          </p:cNvSpPr>
          <p:nvPr/>
        </p:nvSpPr>
        <p:spPr bwMode="auto">
          <a:xfrm>
            <a:off x="3109913" y="1936750"/>
            <a:ext cx="1863725" cy="584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承受產業</a:t>
            </a:r>
          </a:p>
        </p:txBody>
      </p:sp>
      <p:sp>
        <p:nvSpPr>
          <p:cNvPr id="77836" name="Rectangle 12" descr="Newsprint"/>
          <p:cNvSpPr>
            <a:spLocks noChangeArrowheads="1"/>
          </p:cNvSpPr>
          <p:nvPr/>
        </p:nvSpPr>
        <p:spPr bwMode="auto">
          <a:xfrm>
            <a:off x="4972050" y="1936750"/>
            <a:ext cx="3867150" cy="584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en-US" altLang="zh-TW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8:17</a:t>
            </a: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；加</a:t>
            </a:r>
            <a:r>
              <a:rPr lang="en-US" altLang="zh-TW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4:7</a:t>
            </a:r>
          </a:p>
        </p:txBody>
      </p:sp>
      <p:sp>
        <p:nvSpPr>
          <p:cNvPr id="77837" name="Rectangle 13" descr="Stationery"/>
          <p:cNvSpPr>
            <a:spLocks noChangeArrowheads="1"/>
          </p:cNvSpPr>
          <p:nvPr/>
        </p:nvSpPr>
        <p:spPr bwMode="auto">
          <a:xfrm>
            <a:off x="952500" y="2520950"/>
            <a:ext cx="2159000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基督的弟兄</a:t>
            </a:r>
          </a:p>
        </p:txBody>
      </p:sp>
      <p:sp>
        <p:nvSpPr>
          <p:cNvPr id="77838" name="Rectangle 14" descr="Parchment"/>
          <p:cNvSpPr>
            <a:spLocks noChangeArrowheads="1"/>
          </p:cNvSpPr>
          <p:nvPr/>
        </p:nvSpPr>
        <p:spPr bwMode="auto">
          <a:xfrm>
            <a:off x="3109913" y="2520950"/>
            <a:ext cx="1863725" cy="584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同一生命</a:t>
            </a:r>
          </a:p>
        </p:txBody>
      </p:sp>
      <p:sp>
        <p:nvSpPr>
          <p:cNvPr id="77839" name="Rectangle 15" descr="Newsprint"/>
          <p:cNvSpPr>
            <a:spLocks noChangeArrowheads="1"/>
          </p:cNvSpPr>
          <p:nvPr/>
        </p:nvSpPr>
        <p:spPr bwMode="auto">
          <a:xfrm>
            <a:off x="4972050" y="2520950"/>
            <a:ext cx="3867150" cy="584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20:17</a:t>
            </a: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；羅</a:t>
            </a:r>
            <a:r>
              <a:rPr lang="en-US" altLang="zh-TW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8:29</a:t>
            </a:r>
          </a:p>
        </p:txBody>
      </p:sp>
      <p:sp>
        <p:nvSpPr>
          <p:cNvPr id="77840" name="Rectangle 16" descr="Stationery"/>
          <p:cNvSpPr>
            <a:spLocks noChangeArrowheads="1"/>
          </p:cNvSpPr>
          <p:nvPr/>
        </p:nvSpPr>
        <p:spPr bwMode="auto">
          <a:xfrm>
            <a:off x="952500" y="3101975"/>
            <a:ext cx="2159000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基督的新婦</a:t>
            </a:r>
          </a:p>
        </p:txBody>
      </p:sp>
      <p:sp>
        <p:nvSpPr>
          <p:cNvPr id="77841" name="Rectangle 17" descr="Parchment"/>
          <p:cNvSpPr>
            <a:spLocks noChangeArrowheads="1"/>
          </p:cNvSpPr>
          <p:nvPr/>
        </p:nvSpPr>
        <p:spPr bwMode="auto">
          <a:xfrm>
            <a:off x="3109913" y="3101975"/>
            <a:ext cx="1863725" cy="584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唯一愛戀</a:t>
            </a:r>
          </a:p>
        </p:txBody>
      </p:sp>
      <p:sp>
        <p:nvSpPr>
          <p:cNvPr id="77842" name="Rectangle 18" descr="Newsprint"/>
          <p:cNvSpPr>
            <a:spLocks noChangeArrowheads="1"/>
          </p:cNvSpPr>
          <p:nvPr/>
        </p:nvSpPr>
        <p:spPr bwMode="auto">
          <a:xfrm>
            <a:off x="4972050" y="3101975"/>
            <a:ext cx="3867150" cy="584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林後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11:2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；弗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5:31-32</a:t>
            </a:r>
          </a:p>
        </p:txBody>
      </p:sp>
      <p:sp>
        <p:nvSpPr>
          <p:cNvPr id="77843" name="Rectangle 19" descr="Stationery"/>
          <p:cNvSpPr>
            <a:spLocks noChangeArrowheads="1"/>
          </p:cNvSpPr>
          <p:nvPr/>
        </p:nvSpPr>
        <p:spPr bwMode="auto">
          <a:xfrm>
            <a:off x="952500" y="3683000"/>
            <a:ext cx="2159000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基督的朋友</a:t>
            </a:r>
          </a:p>
        </p:txBody>
      </p:sp>
      <p:sp>
        <p:nvSpPr>
          <p:cNvPr id="77844" name="Rectangle 20" descr="Parchment"/>
          <p:cNvSpPr>
            <a:spLocks noChangeArrowheads="1"/>
          </p:cNvSpPr>
          <p:nvPr/>
        </p:nvSpPr>
        <p:spPr bwMode="auto">
          <a:xfrm>
            <a:off x="3109913" y="3683000"/>
            <a:ext cx="1863725" cy="584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傾心吐意</a:t>
            </a:r>
          </a:p>
        </p:txBody>
      </p:sp>
      <p:sp>
        <p:nvSpPr>
          <p:cNvPr id="77845" name="Rectangle 21" descr="Newsprint"/>
          <p:cNvSpPr>
            <a:spLocks noChangeArrowheads="1"/>
          </p:cNvSpPr>
          <p:nvPr/>
        </p:nvSpPr>
        <p:spPr bwMode="auto">
          <a:xfrm>
            <a:off x="4972050" y="3683000"/>
            <a:ext cx="3867150" cy="584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15:14-15</a:t>
            </a:r>
          </a:p>
        </p:txBody>
      </p:sp>
      <p:sp>
        <p:nvSpPr>
          <p:cNvPr id="77846" name="Rectangle 22" descr="Stationery"/>
          <p:cNvSpPr>
            <a:spLocks noChangeArrowheads="1"/>
          </p:cNvSpPr>
          <p:nvPr/>
        </p:nvSpPr>
        <p:spPr bwMode="auto">
          <a:xfrm>
            <a:off x="952500" y="4267200"/>
            <a:ext cx="2159000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基督的奴僕</a:t>
            </a:r>
          </a:p>
        </p:txBody>
      </p:sp>
      <p:sp>
        <p:nvSpPr>
          <p:cNvPr id="77847" name="Rectangle 23" descr="Parchment"/>
          <p:cNvSpPr>
            <a:spLocks noChangeArrowheads="1"/>
          </p:cNvSpPr>
          <p:nvPr/>
        </p:nvSpPr>
        <p:spPr bwMode="auto">
          <a:xfrm>
            <a:off x="3109913" y="4267200"/>
            <a:ext cx="1863725" cy="584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絕對主權</a:t>
            </a:r>
          </a:p>
        </p:txBody>
      </p:sp>
      <p:sp>
        <p:nvSpPr>
          <p:cNvPr id="77848" name="Rectangle 24" descr="Newsprint"/>
          <p:cNvSpPr>
            <a:spLocks noChangeArrowheads="1"/>
          </p:cNvSpPr>
          <p:nvPr/>
        </p:nvSpPr>
        <p:spPr bwMode="auto">
          <a:xfrm>
            <a:off x="4972050" y="4267200"/>
            <a:ext cx="3867150" cy="584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7849" name="Rectangle 25" descr="Stationery"/>
          <p:cNvSpPr>
            <a:spLocks noChangeArrowheads="1"/>
          </p:cNvSpPr>
          <p:nvPr/>
        </p:nvSpPr>
        <p:spPr bwMode="auto">
          <a:xfrm>
            <a:off x="952500" y="4852988"/>
            <a:ext cx="2159000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基督的門徒</a:t>
            </a:r>
          </a:p>
        </p:txBody>
      </p:sp>
      <p:sp>
        <p:nvSpPr>
          <p:cNvPr id="77850" name="Rectangle 26" descr="Parchment"/>
          <p:cNvSpPr>
            <a:spLocks noChangeArrowheads="1"/>
          </p:cNvSpPr>
          <p:nvPr/>
        </p:nvSpPr>
        <p:spPr bwMode="auto">
          <a:xfrm>
            <a:off x="3109913" y="4852988"/>
            <a:ext cx="1863725" cy="584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聽從跟隨</a:t>
            </a:r>
          </a:p>
        </p:txBody>
      </p:sp>
      <p:sp>
        <p:nvSpPr>
          <p:cNvPr id="77851" name="Rectangle 27" descr="Newsprint"/>
          <p:cNvSpPr>
            <a:spLocks noChangeArrowheads="1"/>
          </p:cNvSpPr>
          <p:nvPr/>
        </p:nvSpPr>
        <p:spPr bwMode="auto">
          <a:xfrm>
            <a:off x="4972050" y="4852988"/>
            <a:ext cx="3867150" cy="584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10:37-38</a:t>
            </a:r>
          </a:p>
        </p:txBody>
      </p:sp>
      <p:sp>
        <p:nvSpPr>
          <p:cNvPr id="77858" name="Rectangle 34" descr="Stationery"/>
          <p:cNvSpPr>
            <a:spLocks noChangeArrowheads="1"/>
          </p:cNvSpPr>
          <p:nvPr/>
        </p:nvSpPr>
        <p:spPr bwMode="auto">
          <a:xfrm>
            <a:off x="952500" y="5437188"/>
            <a:ext cx="2159000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基督的肢體</a:t>
            </a:r>
          </a:p>
        </p:txBody>
      </p:sp>
      <p:sp>
        <p:nvSpPr>
          <p:cNvPr id="77859" name="Rectangle 35" descr="Parchment"/>
          <p:cNvSpPr>
            <a:spLocks noChangeArrowheads="1"/>
          </p:cNvSpPr>
          <p:nvPr/>
        </p:nvSpPr>
        <p:spPr bwMode="auto">
          <a:xfrm>
            <a:off x="3109913" y="5437188"/>
            <a:ext cx="1863725" cy="584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生機連結</a:t>
            </a:r>
          </a:p>
        </p:txBody>
      </p:sp>
      <p:sp>
        <p:nvSpPr>
          <p:cNvPr id="77860" name="Rectangle 36" descr="Newsprint"/>
          <p:cNvSpPr>
            <a:spLocks noChangeArrowheads="1"/>
          </p:cNvSpPr>
          <p:nvPr/>
        </p:nvSpPr>
        <p:spPr bwMode="auto">
          <a:xfrm>
            <a:off x="4972050" y="5437188"/>
            <a:ext cx="3867150" cy="584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  <p:bldP spid="77830" grpId="0" animBg="1"/>
      <p:bldP spid="77831" grpId="0" animBg="1"/>
      <p:bldP spid="77832" grpId="0" animBg="1"/>
      <p:bldP spid="77833" grpId="0" animBg="1"/>
      <p:bldP spid="77834" grpId="0" animBg="1"/>
      <p:bldP spid="77835" grpId="0" animBg="1"/>
      <p:bldP spid="77836" grpId="0" animBg="1"/>
      <p:bldP spid="77837" grpId="0" animBg="1"/>
      <p:bldP spid="77838" grpId="0" animBg="1"/>
      <p:bldP spid="77839" grpId="0" animBg="1"/>
      <p:bldP spid="77840" grpId="0" animBg="1"/>
      <p:bldP spid="77841" grpId="0" animBg="1"/>
      <p:bldP spid="77842" grpId="0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8" grpId="0" animBg="1"/>
      <p:bldP spid="77859" grpId="0" animBg="1"/>
      <p:bldP spid="778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75113" y="1653809"/>
            <a:ext cx="4631348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你們若遵行我所吩咐的，就是</a:t>
            </a:r>
            <a:r>
              <a:rPr lang="zh-TW" altLang="en-US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我的朋友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zh-TW" dirty="0" err="1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以後我不再稱你們為僕人，因僕人不知道主人所做的事。我乃稱你們為朋友；因我從父所聽見的，已經都告訴你們了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15:14-15)</a:t>
            </a:r>
            <a:endParaRPr lang="zh-TW" altLang="en-US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3795" name="Rectangle 7" descr="Oak"/>
          <p:cNvSpPr>
            <a:spLocks noChangeArrowheads="1"/>
          </p:cNvSpPr>
          <p:nvPr/>
        </p:nvSpPr>
        <p:spPr bwMode="auto">
          <a:xfrm>
            <a:off x="204787" y="685800"/>
            <a:ext cx="4572000" cy="8048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的朋友：基督的門徒</a:t>
            </a:r>
          </a:p>
        </p:txBody>
      </p:sp>
      <p:pic>
        <p:nvPicPr>
          <p:cNvPr id="35849" name="Picture 9" descr="00016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685800"/>
            <a:ext cx="4205287" cy="5194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457200" y="136037"/>
            <a:ext cx="8452338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不是你們揀選了我，是我揀選了你們，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並且分派你們去結果子，叫你們的果子常存，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使你們奉我的名，無論向父求甚麼，他就賜給你們。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15:16)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370378" y="3780228"/>
            <a:ext cx="7234359" cy="213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09588" indent="-509588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1084263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541463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998663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455863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9130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33702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8274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42846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  <a:buFontTx/>
              <a:buAutoNum type="arabicPeriod"/>
            </a:pPr>
            <a:r>
              <a:rPr lang="zh-TW" altLang="en-US" sz="3400" dirty="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靈魂的果子，其價值存到永遠。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FontTx/>
              <a:buAutoNum type="arabicPeriod"/>
            </a:pPr>
            <a:r>
              <a:rPr lang="zh-TW" altLang="en-US" sz="3400" dirty="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所結的果子，忠心跟隨主到底。</a:t>
            </a:r>
            <a:r>
              <a:rPr lang="en-US" altLang="zh-TW" sz="3400" dirty="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沒有不熟而落</a:t>
            </a:r>
            <a:r>
              <a:rPr lang="en-US" altLang="zh-TW" sz="3400" dirty="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572111" y="3948358"/>
            <a:ext cx="695325" cy="511175"/>
          </a:xfrm>
          <a:prstGeom prst="rightArrow">
            <a:avLst>
              <a:gd name="adj1" fmla="val 50000"/>
              <a:gd name="adj2" fmla="val 34006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57200" y="2650880"/>
            <a:ext cx="7205663" cy="112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accent2"/>
                </a:solidFill>
                <a:latin typeface="SimHei" pitchFamily="49" charset="-122"/>
                <a:ea typeface="新細明體" panose="02020500000000000000" pitchFamily="18" charset="-120"/>
              </a:rPr>
              <a:t>…</a:t>
            </a:r>
            <a:r>
              <a:rPr lang="en-US" altLang="zh-TW" dirty="0">
                <a:solidFill>
                  <a:schemeClr val="accent2"/>
                </a:solidFill>
                <a:ea typeface="新細明體" panose="02020500000000000000" pitchFamily="18" charset="-120"/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and appointed you </a:t>
            </a:r>
            <a:r>
              <a:rPr lang="en-US" altLang="zh-TW" dirty="0">
                <a:solidFill>
                  <a:schemeClr val="accent2"/>
                </a:solidFill>
              </a:rPr>
              <a:t>to</a:t>
            </a:r>
            <a:r>
              <a:rPr lang="zh-TW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go and bear fruit</a:t>
            </a:r>
            <a:r>
              <a:rPr lang="en-US" altLang="en-US" dirty="0">
                <a:solidFill>
                  <a:schemeClr val="accent2"/>
                </a:solidFill>
                <a:latin typeface="SimHei" pitchFamily="49" charset="-122"/>
              </a:rPr>
              <a:t>—</a:t>
            </a:r>
            <a:r>
              <a:rPr lang="en-US" altLang="en-US" dirty="0">
                <a:solidFill>
                  <a:schemeClr val="accent2"/>
                </a:solidFill>
              </a:rPr>
              <a:t>fruit that will last</a:t>
            </a:r>
            <a:r>
              <a:rPr lang="en-US" altLang="zh-TW" dirty="0">
                <a:solidFill>
                  <a:schemeClr val="accent2"/>
                </a:solidFill>
                <a:ea typeface="新細明體" panose="02020500000000000000" pitchFamily="18" charset="-120"/>
              </a:rPr>
              <a:t>.</a:t>
            </a:r>
            <a:endParaRPr lang="en-US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  <p:bldP spid="849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1" name="Rectangle 29" descr="Recycled paper"/>
          <p:cNvSpPr>
            <a:spLocks noChangeArrowheads="1"/>
          </p:cNvSpPr>
          <p:nvPr/>
        </p:nvSpPr>
        <p:spPr bwMode="auto">
          <a:xfrm>
            <a:off x="0" y="5330825"/>
            <a:ext cx="9142413" cy="15271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900" name="Rectangle 28" descr="Recycled paper"/>
          <p:cNvSpPr>
            <a:spLocks noChangeArrowheads="1"/>
          </p:cNvSpPr>
          <p:nvPr/>
        </p:nvSpPr>
        <p:spPr bwMode="auto">
          <a:xfrm>
            <a:off x="0" y="2952750"/>
            <a:ext cx="9142413" cy="14271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36868" name="Picture 4" descr="p_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5769" b="2213"/>
          <a:stretch>
            <a:fillRect/>
          </a:stretch>
        </p:blipFill>
        <p:spPr bwMode="auto">
          <a:xfrm>
            <a:off x="0" y="0"/>
            <a:ext cx="2286000" cy="1716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sto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/>
          <a:stretch>
            <a:fillRect/>
          </a:stretch>
        </p:blipFill>
        <p:spPr bwMode="auto">
          <a:xfrm>
            <a:off x="2286000" y="0"/>
            <a:ext cx="2286000" cy="1714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thor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/>
          <a:stretch>
            <a:fillRect/>
          </a:stretch>
        </p:blipFill>
        <p:spPr bwMode="auto">
          <a:xfrm>
            <a:off x="4572000" y="0"/>
            <a:ext cx="2286000" cy="1714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cro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9"/>
          <a:stretch>
            <a:fillRect/>
          </a:stretch>
        </p:blipFill>
        <p:spPr bwMode="auto">
          <a:xfrm>
            <a:off x="6858000" y="0"/>
            <a:ext cx="2286000" cy="1714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-23376" y="2081213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有落在路旁的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415610" y="1841127"/>
            <a:ext cx="198003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有落在土淺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石頭地上的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545449" y="1976437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有落在荊棘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裡</a:t>
            </a:r>
            <a:endParaRPr lang="zh-TW" alt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831449" y="1975992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有落在好土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裡</a:t>
            </a:r>
            <a:endParaRPr lang="zh-TW" alt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-23376" y="339725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對福音沒興趣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2363073" y="2994918"/>
            <a:ext cx="233910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在氣氛中決志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卻沒下文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如同未信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4907697" y="2952750"/>
            <a:ext cx="16209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進入教會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卻沒長進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不結果子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7223423" y="3146188"/>
            <a:ext cx="1620957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生命改變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領人信主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515233" y="4641850"/>
            <a:ext cx="1261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不得救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2262624" y="464185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似得救卻失喪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4548624" y="464185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得救卻不得勝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7014161" y="4641850"/>
            <a:ext cx="19800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得救並得勝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346810" y="5573713"/>
            <a:ext cx="162095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地獄 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</a:t>
            </a:r>
            <a:endParaRPr lang="en-US" altLang="zh-TW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硫磺火湖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2632810" y="5573713"/>
            <a:ext cx="162095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地獄 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</a:t>
            </a:r>
            <a:endParaRPr lang="en-US" altLang="zh-TW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硫磺火湖</a:t>
            </a: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4683962" y="5559425"/>
            <a:ext cx="209224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外面黑暗處</a:t>
            </a:r>
          </a:p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新天新地</a:t>
            </a: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6845737" y="5559425"/>
            <a:ext cx="233910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千年國度作王</a:t>
            </a:r>
          </a:p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新天新地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1" grpId="0" animBg="1"/>
      <p:bldP spid="79900" grpId="0" animBg="1"/>
      <p:bldP spid="79880" grpId="0"/>
      <p:bldP spid="79881" grpId="0"/>
      <p:bldP spid="79882" grpId="0"/>
      <p:bldP spid="79883" grpId="0"/>
      <p:bldP spid="79884" grpId="0"/>
      <p:bldP spid="79885" grpId="0"/>
      <p:bldP spid="79886" grpId="0"/>
      <p:bldP spid="79887" grpId="0"/>
      <p:bldP spid="79888" grpId="0"/>
      <p:bldP spid="79889" grpId="0"/>
      <p:bldP spid="79890" grpId="0"/>
      <p:bldP spid="79891" grpId="0"/>
      <p:bldP spid="79892" grpId="0"/>
      <p:bldP spid="79893" grpId="0"/>
      <p:bldP spid="79894" grpId="0"/>
      <p:bldP spid="798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78095" y="199170"/>
            <a:ext cx="2706688" cy="649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新生命：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新生活：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新保惠師：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新關係：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新權柄：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新命令：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新任務：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新處境：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344489" y="199170"/>
            <a:ext cx="6662371" cy="658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9725" indent="-339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葡萄樹與枝子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主的同在、內裡顯現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</a:t>
            </a:r>
            <a:r>
              <a:rPr lang="zh-TW" altLang="en-US" sz="3400" dirty="0" smtClean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</a:t>
            </a: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朋友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奉主的名祈求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彼此相愛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結果子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3400" dirty="0">
                <a:solidFill>
                  <a:srgbClr val="9900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　　　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受逼迫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SC00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88925" y="273050"/>
            <a:ext cx="3236784" cy="615553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冬季：修剪枝條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0733" y="3686542"/>
            <a:ext cx="6686446" cy="2968185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修剪的目的：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維持樹型，方便採摘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選擇健康的枝條和芽，使芽發得好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控制每根枝條上的芽數和間隔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改善果實的質量，使每年收成穩定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02710" y="133717"/>
            <a:ext cx="8788889" cy="604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7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親愛的弟兄啊，有火煉的試驗臨到你們，不要以為奇怪（似乎是遭遇非常的事），倒要歡喜；因為你們是與基督一同受苦，使你們在他榮耀顯現的時候，也可以歡喜快樂。</a:t>
            </a:r>
          </a:p>
          <a:p>
            <a:pPr eaLnBrk="1" hangingPunct="1">
              <a:lnSpc>
                <a:spcPts val="47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你們若是為基督的名受辱罵，便是有福的；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因為神榮耀的靈常住在你們身上。</a:t>
            </a:r>
          </a:p>
          <a:p>
            <a:pPr eaLnBrk="1" hangingPunct="1">
              <a:lnSpc>
                <a:spcPts val="47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你們中間卻不可有人因為殺人、偷竊、作惡、好管閒事而受苦。</a:t>
            </a:r>
          </a:p>
          <a:p>
            <a:pPr eaLnBrk="1" hangingPunct="1">
              <a:lnSpc>
                <a:spcPts val="47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若為作基督徒受苦，卻不要羞恥，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倒要因這名歸榮耀給神。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彼前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4:12-16)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99292" y="1331913"/>
            <a:ext cx="8546246" cy="32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世人若恨你們，你們知道，恨你們以先已經恨我了。你們若屬世界，世界必愛屬自己的；只因你們不屬世界，乃是我從世界中揀選了你們，所以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世界就恨你們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15:18-19)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zh-TW" altLang="en-US" sz="2400" dirty="0">
              <a:solidFill>
                <a:schemeClr val="bg2"/>
              </a:solidFill>
              <a:latin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204788" y="112713"/>
            <a:ext cx="3108543" cy="6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提 摩 太 後 書</a:t>
            </a:r>
            <a:endParaRPr lang="en-US" altLang="en-US" sz="36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204788" y="758825"/>
            <a:ext cx="8939212" cy="11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3:12  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 但 如 此 、 凡 立 志 在 基 督 耶 穌 裡 敬 虔 度 日 的 、 也 都 要 受 逼 迫  </a:t>
            </a:r>
            <a:endParaRPr lang="en-US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204788" y="2166938"/>
            <a:ext cx="2492990" cy="6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腓 立 比 書</a:t>
            </a:r>
            <a:endParaRPr lang="en-US" altLang="en-US" sz="36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79607" y="2825751"/>
            <a:ext cx="8742362" cy="11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1:29  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 為 你 們 蒙 恩 、 不 但 得 以 信 服 基 督 、 並 要 為 他 受 苦 。 </a:t>
            </a:r>
            <a:endParaRPr lang="en-US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211138" y="4445000"/>
            <a:ext cx="4339650" cy="6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帖 撒 羅 尼 迦 前 書</a:t>
            </a:r>
            <a:endParaRPr lang="en-US" altLang="en-US" sz="36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204788" y="5103813"/>
            <a:ext cx="87423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3:3  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免 得 有 人 被 諸 般 患 難 搖 動 ． 因 為 你 們 自 己 知 道 我 們 受 患 難 原 是 命 定 的 。 </a:t>
            </a:r>
            <a:endParaRPr lang="en-US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vineyard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88925" y="273050"/>
            <a:ext cx="3236784" cy="615553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春季：發芽長葉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ummer pru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7150" y="153988"/>
            <a:ext cx="8910638" cy="584775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五月：葡萄開花，剪掉</a:t>
            </a:r>
            <a:r>
              <a:rPr lang="zh-TW" altLang="en-US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沒開</a:t>
            </a: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花或花葉過密的枝條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276600" y="32766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981200" y="29718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33400" y="32004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066800" y="38862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029200" y="22098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648200" y="13716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685800" y="17526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4038600" y="19812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1447800" y="22860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2590800" y="37338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5791200" y="13716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5257800" y="3048000"/>
            <a:ext cx="685800" cy="7620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  <p:bldP spid="11271" grpId="0" animBg="1"/>
      <p:bldP spid="11271" grpId="1" animBg="1"/>
      <p:bldP spid="11272" grpId="0" animBg="1"/>
      <p:bldP spid="11272" grpId="1" animBg="1"/>
      <p:bldP spid="11273" grpId="0" animBg="1"/>
      <p:bldP spid="11273" grpId="1" animBg="1"/>
      <p:bldP spid="11274" grpId="0" animBg="1"/>
      <p:bldP spid="11274" grpId="1" animBg="1"/>
      <p:bldP spid="11275" grpId="0" animBg="1"/>
      <p:bldP spid="11275" grpId="1" animBg="1"/>
      <p:bldP spid="11276" grpId="0" animBg="1"/>
      <p:bldP spid="11276" grpId="1" animBg="1"/>
      <p:bldP spid="11277" grpId="0" animBg="1"/>
      <p:bldP spid="11277" grpId="1" animBg="1"/>
      <p:bldP spid="11278" grpId="0" animBg="1"/>
      <p:bldP spid="11278" grpId="1" animBg="1"/>
      <p:bldP spid="11279" grpId="0" animBg="1"/>
      <p:bldP spid="11279" grpId="1" animBg="1"/>
      <p:bldP spid="11280" grpId="0" animBg="1"/>
      <p:bldP spid="11280" grpId="1" animBg="1"/>
      <p:bldP spid="11281" grpId="0" animBg="1"/>
      <p:bldP spid="1128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vineyard_pictur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88925" y="273050"/>
            <a:ext cx="4108817" cy="615553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七、八月：葡萄成熟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314" name="Oval 2" descr="Newsprint"/>
          <p:cNvSpPr>
            <a:spLocks noChangeArrowheads="1"/>
          </p:cNvSpPr>
          <p:nvPr/>
        </p:nvSpPr>
        <p:spPr bwMode="auto">
          <a:xfrm>
            <a:off x="304800" y="2214563"/>
            <a:ext cx="987425" cy="990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罪人</a:t>
            </a:r>
          </a:p>
        </p:txBody>
      </p:sp>
      <p:sp>
        <p:nvSpPr>
          <p:cNvPr id="13316" name="Rectangle 4" descr="Pink tissue paper"/>
          <p:cNvSpPr>
            <a:spLocks noChangeArrowheads="1"/>
          </p:cNvSpPr>
          <p:nvPr/>
        </p:nvSpPr>
        <p:spPr bwMode="auto">
          <a:xfrm>
            <a:off x="1652588" y="2141538"/>
            <a:ext cx="1082675" cy="1135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信主</a:t>
            </a:r>
          </a:p>
        </p:txBody>
      </p:sp>
      <p:sp>
        <p:nvSpPr>
          <p:cNvPr id="13317" name="Rectangle 5" descr="Recycled paper"/>
          <p:cNvSpPr>
            <a:spLocks noChangeArrowheads="1"/>
          </p:cNvSpPr>
          <p:nvPr/>
        </p:nvSpPr>
        <p:spPr bwMode="auto">
          <a:xfrm>
            <a:off x="3197225" y="495300"/>
            <a:ext cx="1495425" cy="1135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不遵主命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不連於主</a:t>
            </a:r>
            <a:r>
              <a:rPr lang="en-US" altLang="zh-TW" sz="26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3318" name="Rectangle 6" descr="Bouquet"/>
          <p:cNvSpPr>
            <a:spLocks noChangeArrowheads="1"/>
          </p:cNvSpPr>
          <p:nvPr/>
        </p:nvSpPr>
        <p:spPr bwMode="auto">
          <a:xfrm>
            <a:off x="3198813" y="2141538"/>
            <a:ext cx="1495425" cy="1135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連於主</a:t>
            </a:r>
            <a:r>
              <a:rPr lang="en-US" altLang="zh-TW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3319" name="Rectangle 7" descr="Recycled paper"/>
          <p:cNvSpPr>
            <a:spLocks noChangeArrowheads="1"/>
          </p:cNvSpPr>
          <p:nvPr/>
        </p:nvSpPr>
        <p:spPr bwMode="auto">
          <a:xfrm>
            <a:off x="5026025" y="495300"/>
            <a:ext cx="1060450" cy="1135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sp>
        <p:nvSpPr>
          <p:cNvPr id="13320" name="Rectangle 8" descr="Bouquet"/>
          <p:cNvSpPr>
            <a:spLocks noChangeArrowheads="1"/>
          </p:cNvSpPr>
          <p:nvPr/>
        </p:nvSpPr>
        <p:spPr bwMode="auto">
          <a:xfrm>
            <a:off x="5026025" y="2141538"/>
            <a:ext cx="1060450" cy="1135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cxnSp>
        <p:nvCxnSpPr>
          <p:cNvPr id="13322" name="AutoShape 10" descr="Bouquet"/>
          <p:cNvCxnSpPr>
            <a:cxnSpLocks noChangeShapeType="1"/>
            <a:stCxn id="13314" idx="6"/>
            <a:endCxn id="13316" idx="1"/>
          </p:cNvCxnSpPr>
          <p:nvPr/>
        </p:nvCxnSpPr>
        <p:spPr bwMode="auto">
          <a:xfrm>
            <a:off x="1292225" y="2709863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AutoShape 11" descr="Bouquet"/>
          <p:cNvCxnSpPr>
            <a:cxnSpLocks noChangeShapeType="1"/>
            <a:stCxn id="13316" idx="3"/>
            <a:endCxn id="13317" idx="1"/>
          </p:cNvCxnSpPr>
          <p:nvPr/>
        </p:nvCxnSpPr>
        <p:spPr bwMode="auto">
          <a:xfrm flipV="1">
            <a:off x="2735263" y="1063625"/>
            <a:ext cx="461962" cy="1646238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4" name="AutoShape 12" descr="Bouquet"/>
          <p:cNvCxnSpPr>
            <a:cxnSpLocks noChangeShapeType="1"/>
            <a:stCxn id="13316" idx="3"/>
            <a:endCxn id="13318" idx="1"/>
          </p:cNvCxnSpPr>
          <p:nvPr/>
        </p:nvCxnSpPr>
        <p:spPr bwMode="auto">
          <a:xfrm>
            <a:off x="2735263" y="2709863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5" name="AutoShape 13" descr="Recycled paper"/>
          <p:cNvCxnSpPr>
            <a:cxnSpLocks noChangeShapeType="1"/>
            <a:stCxn id="13317" idx="3"/>
            <a:endCxn id="13319" idx="1"/>
          </p:cNvCxnSpPr>
          <p:nvPr/>
        </p:nvCxnSpPr>
        <p:spPr bwMode="auto">
          <a:xfrm>
            <a:off x="4692650" y="1063625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6" name="AutoShape 14" descr="Bouquet"/>
          <p:cNvCxnSpPr>
            <a:cxnSpLocks noChangeShapeType="1"/>
            <a:stCxn id="13318" idx="3"/>
            <a:endCxn id="13320" idx="1"/>
          </p:cNvCxnSpPr>
          <p:nvPr/>
        </p:nvCxnSpPr>
        <p:spPr bwMode="auto">
          <a:xfrm>
            <a:off x="4694238" y="2709863"/>
            <a:ext cx="331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96606" y="4571390"/>
            <a:ext cx="8750788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耶穌對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信祂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的猶太人說：「你們若常常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遵守我的道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，就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真是我的門徒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；你們必曉得真理，真理必叫你們得以自由。」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8:31-32)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332" name="Rectangle 20" descr="Recycled paper"/>
          <p:cNvSpPr>
            <a:spLocks noChangeArrowheads="1"/>
          </p:cNvSpPr>
          <p:nvPr/>
        </p:nvSpPr>
        <p:spPr bwMode="auto">
          <a:xfrm>
            <a:off x="6400800" y="495300"/>
            <a:ext cx="1060450" cy="1135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剪去</a:t>
            </a:r>
          </a:p>
        </p:txBody>
      </p:sp>
      <p:sp>
        <p:nvSpPr>
          <p:cNvPr id="13333" name="Rectangle 21" descr="Bouquet"/>
          <p:cNvSpPr>
            <a:spLocks noChangeArrowheads="1"/>
          </p:cNvSpPr>
          <p:nvPr/>
        </p:nvSpPr>
        <p:spPr bwMode="auto">
          <a:xfrm>
            <a:off x="6400800" y="2141538"/>
            <a:ext cx="1060450" cy="1135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修理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乾淨</a:t>
            </a:r>
          </a:p>
        </p:txBody>
      </p:sp>
      <p:cxnSp>
        <p:nvCxnSpPr>
          <p:cNvPr id="13334" name="AutoShape 22" descr="Recycled paper"/>
          <p:cNvCxnSpPr>
            <a:cxnSpLocks noChangeShapeType="1"/>
            <a:stCxn id="13319" idx="3"/>
            <a:endCxn id="13332" idx="1"/>
          </p:cNvCxnSpPr>
          <p:nvPr/>
        </p:nvCxnSpPr>
        <p:spPr bwMode="auto">
          <a:xfrm>
            <a:off x="6086475" y="1063625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5" name="AutoShape 23" descr="Bouquet"/>
          <p:cNvCxnSpPr>
            <a:cxnSpLocks noChangeShapeType="1"/>
            <a:stCxn id="13320" idx="3"/>
            <a:endCxn id="13333" idx="1"/>
          </p:cNvCxnSpPr>
          <p:nvPr/>
        </p:nvCxnSpPr>
        <p:spPr bwMode="auto">
          <a:xfrm>
            <a:off x="6086475" y="2709863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7" name="Oval 25" descr="red-marble"/>
          <p:cNvSpPr>
            <a:spLocks noChangeArrowheads="1"/>
          </p:cNvSpPr>
          <p:nvPr/>
        </p:nvSpPr>
        <p:spPr bwMode="auto">
          <a:xfrm>
            <a:off x="1673225" y="3505200"/>
            <a:ext cx="1065213" cy="6096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</a:t>
            </a:r>
          </a:p>
        </p:txBody>
      </p:sp>
      <p:sp>
        <p:nvSpPr>
          <p:cNvPr id="13338" name="Oval 26" descr="blue-marble"/>
          <p:cNvSpPr>
            <a:spLocks noChangeArrowheads="1"/>
          </p:cNvSpPr>
          <p:nvPr/>
        </p:nvSpPr>
        <p:spPr bwMode="auto">
          <a:xfrm>
            <a:off x="3398838" y="3505200"/>
            <a:ext cx="1065212" cy="609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</a:p>
        </p:txBody>
      </p:sp>
      <p:sp>
        <p:nvSpPr>
          <p:cNvPr id="13339" name="Rectangle 27" descr="Recycled paper"/>
          <p:cNvSpPr>
            <a:spLocks noChangeArrowheads="1"/>
          </p:cNvSpPr>
          <p:nvPr/>
        </p:nvSpPr>
        <p:spPr bwMode="auto">
          <a:xfrm>
            <a:off x="7772400" y="495300"/>
            <a:ext cx="1060450" cy="1135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丟在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火裡</a:t>
            </a:r>
          </a:p>
        </p:txBody>
      </p:sp>
      <p:sp>
        <p:nvSpPr>
          <p:cNvPr id="13340" name="Rectangle 28" descr="Bouquet"/>
          <p:cNvSpPr>
            <a:spLocks noChangeArrowheads="1"/>
          </p:cNvSpPr>
          <p:nvPr/>
        </p:nvSpPr>
        <p:spPr bwMode="auto">
          <a:xfrm>
            <a:off x="7772400" y="2141538"/>
            <a:ext cx="1060450" cy="1135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結實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更多</a:t>
            </a:r>
          </a:p>
        </p:txBody>
      </p:sp>
      <p:cxnSp>
        <p:nvCxnSpPr>
          <p:cNvPr id="13341" name="AutoShape 29" descr="Recycled paper"/>
          <p:cNvCxnSpPr>
            <a:cxnSpLocks noChangeShapeType="1"/>
            <a:stCxn id="13332" idx="3"/>
            <a:endCxn id="13339" idx="1"/>
          </p:cNvCxnSpPr>
          <p:nvPr/>
        </p:nvCxnSpPr>
        <p:spPr bwMode="auto">
          <a:xfrm>
            <a:off x="7461250" y="1063625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AutoShape 30" descr="Bouquet"/>
          <p:cNvCxnSpPr>
            <a:cxnSpLocks noChangeShapeType="1"/>
            <a:stCxn id="13333" idx="3"/>
            <a:endCxn id="13340" idx="1"/>
          </p:cNvCxnSpPr>
          <p:nvPr/>
        </p:nvCxnSpPr>
        <p:spPr bwMode="auto">
          <a:xfrm>
            <a:off x="7461250" y="2709863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" grpId="0" animBg="1"/>
      <p:bldP spid="13314" grpId="0" animBg="1"/>
      <p:bldP spid="13316" grpId="0" animBg="1"/>
      <p:bldP spid="13317" grpId="0" animBg="1"/>
      <p:bldP spid="13318" grpId="0" animBg="1"/>
      <p:bldP spid="13320" grpId="0" animBg="1"/>
      <p:bldP spid="13327" grpId="0"/>
      <p:bldP spid="13332" grpId="0" animBg="1"/>
      <p:bldP spid="13333" grpId="0" animBg="1"/>
      <p:bldP spid="13337" grpId="0" animBg="1"/>
      <p:bldP spid="13338" grpId="0" animBg="1"/>
      <p:bldP spid="13339" grpId="0" animBg="1"/>
      <p:bldP spid="133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3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243" name="Oval 18" descr="red-marble"/>
          <p:cNvSpPr>
            <a:spLocks noChangeArrowheads="1"/>
          </p:cNvSpPr>
          <p:nvPr/>
        </p:nvSpPr>
        <p:spPr bwMode="auto">
          <a:xfrm>
            <a:off x="1673225" y="3505200"/>
            <a:ext cx="1065213" cy="609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</a:t>
            </a:r>
          </a:p>
        </p:txBody>
      </p:sp>
      <p:sp>
        <p:nvSpPr>
          <p:cNvPr id="10244" name="Oval 19" descr="blue-marble"/>
          <p:cNvSpPr>
            <a:spLocks noChangeArrowheads="1"/>
          </p:cNvSpPr>
          <p:nvPr/>
        </p:nvSpPr>
        <p:spPr bwMode="auto">
          <a:xfrm>
            <a:off x="3398838" y="3505200"/>
            <a:ext cx="1065212" cy="609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877888" y="4724400"/>
            <a:ext cx="7504112" cy="18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凡稱呼我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『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主啊，主啊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』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的人不能都進天國；惟獨</a:t>
            </a:r>
            <a:r>
              <a:rPr lang="zh-TW" altLang="en-US" sz="34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遵行我天父旨意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的人才能進去。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34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7:21)</a:t>
            </a:r>
            <a:endParaRPr lang="zh-TW" altLang="en-US" sz="34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246" name="Oval 64" descr="Newsprint"/>
          <p:cNvSpPr>
            <a:spLocks noChangeArrowheads="1"/>
          </p:cNvSpPr>
          <p:nvPr/>
        </p:nvSpPr>
        <p:spPr bwMode="auto">
          <a:xfrm>
            <a:off x="304800" y="2214563"/>
            <a:ext cx="987425" cy="990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罪人</a:t>
            </a:r>
          </a:p>
        </p:txBody>
      </p:sp>
      <p:sp>
        <p:nvSpPr>
          <p:cNvPr id="10247" name="Rectangle 65" descr="Pink tissue paper"/>
          <p:cNvSpPr>
            <a:spLocks noChangeArrowheads="1"/>
          </p:cNvSpPr>
          <p:nvPr/>
        </p:nvSpPr>
        <p:spPr bwMode="auto">
          <a:xfrm>
            <a:off x="1652588" y="2141538"/>
            <a:ext cx="1082675" cy="1135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信主</a:t>
            </a:r>
          </a:p>
        </p:txBody>
      </p:sp>
      <p:sp>
        <p:nvSpPr>
          <p:cNvPr id="10248" name="Rectangle 66" descr="Recycled paper"/>
          <p:cNvSpPr>
            <a:spLocks noChangeArrowheads="1"/>
          </p:cNvSpPr>
          <p:nvPr/>
        </p:nvSpPr>
        <p:spPr bwMode="auto">
          <a:xfrm>
            <a:off x="3197225" y="495300"/>
            <a:ext cx="1495425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不遵主命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6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不連於主</a:t>
            </a: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0249" name="Rectangle 67" descr="Bouquet"/>
          <p:cNvSpPr>
            <a:spLocks noChangeArrowheads="1"/>
          </p:cNvSpPr>
          <p:nvPr/>
        </p:nvSpPr>
        <p:spPr bwMode="auto">
          <a:xfrm>
            <a:off x="3198813" y="2141538"/>
            <a:ext cx="1495425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連於主</a:t>
            </a: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0250" name="Rectangle 68" descr="Recycled paper"/>
          <p:cNvSpPr>
            <a:spLocks noChangeArrowheads="1"/>
          </p:cNvSpPr>
          <p:nvPr/>
        </p:nvSpPr>
        <p:spPr bwMode="auto">
          <a:xfrm>
            <a:off x="5026025" y="495300"/>
            <a:ext cx="1060450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sp>
        <p:nvSpPr>
          <p:cNvPr id="10251" name="Rectangle 69" descr="Bouquet"/>
          <p:cNvSpPr>
            <a:spLocks noChangeArrowheads="1"/>
          </p:cNvSpPr>
          <p:nvPr/>
        </p:nvSpPr>
        <p:spPr bwMode="auto">
          <a:xfrm>
            <a:off x="5026025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cxnSp>
        <p:nvCxnSpPr>
          <p:cNvPr id="10252" name="AutoShape 70" descr="Bouquet"/>
          <p:cNvCxnSpPr>
            <a:cxnSpLocks noChangeShapeType="1"/>
            <a:stCxn id="10246" idx="6"/>
            <a:endCxn id="10247" idx="1"/>
          </p:cNvCxnSpPr>
          <p:nvPr/>
        </p:nvCxnSpPr>
        <p:spPr bwMode="auto">
          <a:xfrm>
            <a:off x="1292225" y="2709863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3" name="AutoShape 71" descr="Bouquet"/>
          <p:cNvCxnSpPr>
            <a:cxnSpLocks noChangeShapeType="1"/>
            <a:stCxn id="10247" idx="3"/>
            <a:endCxn id="10248" idx="1"/>
          </p:cNvCxnSpPr>
          <p:nvPr/>
        </p:nvCxnSpPr>
        <p:spPr bwMode="auto">
          <a:xfrm flipV="1">
            <a:off x="2735263" y="1063625"/>
            <a:ext cx="461962" cy="1646238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4" name="AutoShape 72" descr="Bouquet"/>
          <p:cNvCxnSpPr>
            <a:cxnSpLocks noChangeShapeType="1"/>
            <a:stCxn id="10247" idx="3"/>
            <a:endCxn id="10249" idx="1"/>
          </p:cNvCxnSpPr>
          <p:nvPr/>
        </p:nvCxnSpPr>
        <p:spPr bwMode="auto">
          <a:xfrm>
            <a:off x="2735263" y="2709863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5" name="AutoShape 73" descr="Recycled paper"/>
          <p:cNvCxnSpPr>
            <a:cxnSpLocks noChangeShapeType="1"/>
            <a:stCxn id="10248" idx="3"/>
            <a:endCxn id="10250" idx="1"/>
          </p:cNvCxnSpPr>
          <p:nvPr/>
        </p:nvCxnSpPr>
        <p:spPr bwMode="auto">
          <a:xfrm>
            <a:off x="4692650" y="1063625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6" name="AutoShape 74" descr="Bouquet"/>
          <p:cNvCxnSpPr>
            <a:cxnSpLocks noChangeShapeType="1"/>
            <a:stCxn id="10249" idx="3"/>
            <a:endCxn id="10251" idx="1"/>
          </p:cNvCxnSpPr>
          <p:nvPr/>
        </p:nvCxnSpPr>
        <p:spPr bwMode="auto">
          <a:xfrm>
            <a:off x="4694238" y="2709863"/>
            <a:ext cx="331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7" name="Rectangle 75" descr="Recycled paper"/>
          <p:cNvSpPr>
            <a:spLocks noChangeArrowheads="1"/>
          </p:cNvSpPr>
          <p:nvPr/>
        </p:nvSpPr>
        <p:spPr bwMode="auto">
          <a:xfrm>
            <a:off x="6400800" y="495300"/>
            <a:ext cx="1060450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剪去</a:t>
            </a:r>
          </a:p>
        </p:txBody>
      </p:sp>
      <p:sp>
        <p:nvSpPr>
          <p:cNvPr id="10258" name="Rectangle 76" descr="Bouquet"/>
          <p:cNvSpPr>
            <a:spLocks noChangeArrowheads="1"/>
          </p:cNvSpPr>
          <p:nvPr/>
        </p:nvSpPr>
        <p:spPr bwMode="auto">
          <a:xfrm>
            <a:off x="64008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修理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乾淨</a:t>
            </a:r>
          </a:p>
        </p:txBody>
      </p:sp>
      <p:cxnSp>
        <p:nvCxnSpPr>
          <p:cNvPr id="10259" name="AutoShape 77" descr="Recycled paper"/>
          <p:cNvCxnSpPr>
            <a:cxnSpLocks noChangeShapeType="1"/>
            <a:stCxn id="10250" idx="3"/>
            <a:endCxn id="10257" idx="1"/>
          </p:cNvCxnSpPr>
          <p:nvPr/>
        </p:nvCxnSpPr>
        <p:spPr bwMode="auto">
          <a:xfrm>
            <a:off x="6086475" y="1063625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0" name="AutoShape 78" descr="Bouquet"/>
          <p:cNvCxnSpPr>
            <a:cxnSpLocks noChangeShapeType="1"/>
            <a:stCxn id="10251" idx="3"/>
            <a:endCxn id="10258" idx="1"/>
          </p:cNvCxnSpPr>
          <p:nvPr/>
        </p:nvCxnSpPr>
        <p:spPr bwMode="auto">
          <a:xfrm>
            <a:off x="6086475" y="2709863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1" name="Rectangle 79" descr="Recycled paper"/>
          <p:cNvSpPr>
            <a:spLocks noChangeArrowheads="1"/>
          </p:cNvSpPr>
          <p:nvPr/>
        </p:nvSpPr>
        <p:spPr bwMode="auto">
          <a:xfrm>
            <a:off x="7772400" y="495300"/>
            <a:ext cx="1060450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丟在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火裡</a:t>
            </a:r>
          </a:p>
        </p:txBody>
      </p:sp>
      <p:sp>
        <p:nvSpPr>
          <p:cNvPr id="10262" name="Rectangle 80" descr="Bouquet"/>
          <p:cNvSpPr>
            <a:spLocks noChangeArrowheads="1"/>
          </p:cNvSpPr>
          <p:nvPr/>
        </p:nvSpPr>
        <p:spPr bwMode="auto">
          <a:xfrm>
            <a:off x="77724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結實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更多</a:t>
            </a:r>
          </a:p>
        </p:txBody>
      </p:sp>
      <p:cxnSp>
        <p:nvCxnSpPr>
          <p:cNvPr id="10263" name="AutoShape 81" descr="Recycled paper"/>
          <p:cNvCxnSpPr>
            <a:cxnSpLocks noChangeShapeType="1"/>
            <a:stCxn id="10257" idx="3"/>
            <a:endCxn id="10261" idx="1"/>
          </p:cNvCxnSpPr>
          <p:nvPr/>
        </p:nvCxnSpPr>
        <p:spPr bwMode="auto">
          <a:xfrm>
            <a:off x="7461250" y="1063625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4" name="AutoShape 82" descr="Bouquet"/>
          <p:cNvCxnSpPr>
            <a:cxnSpLocks noChangeShapeType="1"/>
            <a:stCxn id="10258" idx="3"/>
            <a:endCxn id="10262" idx="1"/>
          </p:cNvCxnSpPr>
          <p:nvPr/>
        </p:nvCxnSpPr>
        <p:spPr bwMode="auto">
          <a:xfrm>
            <a:off x="7461250" y="2709863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3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243" name="Oval 18" descr="red-marble"/>
          <p:cNvSpPr>
            <a:spLocks noChangeArrowheads="1"/>
          </p:cNvSpPr>
          <p:nvPr/>
        </p:nvSpPr>
        <p:spPr bwMode="auto">
          <a:xfrm>
            <a:off x="1673225" y="3505200"/>
            <a:ext cx="1065213" cy="609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</a:t>
            </a:r>
          </a:p>
        </p:txBody>
      </p:sp>
      <p:sp>
        <p:nvSpPr>
          <p:cNvPr id="10244" name="Oval 19" descr="blue-marble"/>
          <p:cNvSpPr>
            <a:spLocks noChangeArrowheads="1"/>
          </p:cNvSpPr>
          <p:nvPr/>
        </p:nvSpPr>
        <p:spPr bwMode="auto">
          <a:xfrm>
            <a:off x="3398838" y="3505200"/>
            <a:ext cx="1065212" cy="609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</a:p>
        </p:txBody>
      </p:sp>
      <p:sp>
        <p:nvSpPr>
          <p:cNvPr id="10246" name="Oval 64" descr="Newsprint"/>
          <p:cNvSpPr>
            <a:spLocks noChangeArrowheads="1"/>
          </p:cNvSpPr>
          <p:nvPr/>
        </p:nvSpPr>
        <p:spPr bwMode="auto">
          <a:xfrm>
            <a:off x="304800" y="2214563"/>
            <a:ext cx="987425" cy="990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罪人</a:t>
            </a:r>
          </a:p>
        </p:txBody>
      </p:sp>
      <p:sp>
        <p:nvSpPr>
          <p:cNvPr id="10247" name="Rectangle 65" descr="Pink tissue paper"/>
          <p:cNvSpPr>
            <a:spLocks noChangeArrowheads="1"/>
          </p:cNvSpPr>
          <p:nvPr/>
        </p:nvSpPr>
        <p:spPr bwMode="auto">
          <a:xfrm>
            <a:off x="1652588" y="2141538"/>
            <a:ext cx="1082675" cy="1135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信主</a:t>
            </a:r>
          </a:p>
        </p:txBody>
      </p:sp>
      <p:sp>
        <p:nvSpPr>
          <p:cNvPr id="10248" name="Rectangle 66" descr="Recycled paper"/>
          <p:cNvSpPr>
            <a:spLocks noChangeArrowheads="1"/>
          </p:cNvSpPr>
          <p:nvPr/>
        </p:nvSpPr>
        <p:spPr bwMode="auto">
          <a:xfrm>
            <a:off x="3197225" y="495300"/>
            <a:ext cx="1495425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不遵主命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6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不連於主</a:t>
            </a: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0249" name="Rectangle 67" descr="Bouquet"/>
          <p:cNvSpPr>
            <a:spLocks noChangeArrowheads="1"/>
          </p:cNvSpPr>
          <p:nvPr/>
        </p:nvSpPr>
        <p:spPr bwMode="auto">
          <a:xfrm>
            <a:off x="3198813" y="2141538"/>
            <a:ext cx="1495425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遵守主命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連於主</a:t>
            </a:r>
            <a:r>
              <a:rPr lang="en-US" altLang="zh-TW" sz="280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10250" name="Rectangle 68" descr="Recycled paper"/>
          <p:cNvSpPr>
            <a:spLocks noChangeArrowheads="1"/>
          </p:cNvSpPr>
          <p:nvPr/>
        </p:nvSpPr>
        <p:spPr bwMode="auto">
          <a:xfrm>
            <a:off x="5026025" y="495300"/>
            <a:ext cx="1060450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sp>
        <p:nvSpPr>
          <p:cNvPr id="10251" name="Rectangle 69" descr="Bouquet"/>
          <p:cNvSpPr>
            <a:spLocks noChangeArrowheads="1"/>
          </p:cNvSpPr>
          <p:nvPr/>
        </p:nvSpPr>
        <p:spPr bwMode="auto">
          <a:xfrm>
            <a:off x="5026025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果子</a:t>
            </a:r>
          </a:p>
        </p:txBody>
      </p:sp>
      <p:cxnSp>
        <p:nvCxnSpPr>
          <p:cNvPr id="10252" name="AutoShape 70" descr="Bouquet"/>
          <p:cNvCxnSpPr>
            <a:cxnSpLocks noChangeShapeType="1"/>
            <a:stCxn id="10246" idx="6"/>
            <a:endCxn id="10247" idx="1"/>
          </p:cNvCxnSpPr>
          <p:nvPr/>
        </p:nvCxnSpPr>
        <p:spPr bwMode="auto">
          <a:xfrm>
            <a:off x="1292225" y="2709863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3" name="AutoShape 71" descr="Bouquet"/>
          <p:cNvCxnSpPr>
            <a:cxnSpLocks noChangeShapeType="1"/>
            <a:stCxn id="10247" idx="3"/>
            <a:endCxn id="10248" idx="1"/>
          </p:cNvCxnSpPr>
          <p:nvPr/>
        </p:nvCxnSpPr>
        <p:spPr bwMode="auto">
          <a:xfrm flipV="1">
            <a:off x="2735263" y="1063625"/>
            <a:ext cx="461962" cy="1646238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4" name="AutoShape 72" descr="Bouquet"/>
          <p:cNvCxnSpPr>
            <a:cxnSpLocks noChangeShapeType="1"/>
            <a:stCxn id="10247" idx="3"/>
            <a:endCxn id="10249" idx="1"/>
          </p:cNvCxnSpPr>
          <p:nvPr/>
        </p:nvCxnSpPr>
        <p:spPr bwMode="auto">
          <a:xfrm>
            <a:off x="2735263" y="2709863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5" name="AutoShape 73" descr="Recycled paper"/>
          <p:cNvCxnSpPr>
            <a:cxnSpLocks noChangeShapeType="1"/>
            <a:stCxn id="10248" idx="3"/>
            <a:endCxn id="10250" idx="1"/>
          </p:cNvCxnSpPr>
          <p:nvPr/>
        </p:nvCxnSpPr>
        <p:spPr bwMode="auto">
          <a:xfrm>
            <a:off x="4692650" y="1063625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6" name="AutoShape 74" descr="Bouquet"/>
          <p:cNvCxnSpPr>
            <a:cxnSpLocks noChangeShapeType="1"/>
            <a:stCxn id="10249" idx="3"/>
            <a:endCxn id="10251" idx="1"/>
          </p:cNvCxnSpPr>
          <p:nvPr/>
        </p:nvCxnSpPr>
        <p:spPr bwMode="auto">
          <a:xfrm>
            <a:off x="4694238" y="2709863"/>
            <a:ext cx="331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7" name="Rectangle 75" descr="Recycled paper"/>
          <p:cNvSpPr>
            <a:spLocks noChangeArrowheads="1"/>
          </p:cNvSpPr>
          <p:nvPr/>
        </p:nvSpPr>
        <p:spPr bwMode="auto">
          <a:xfrm>
            <a:off x="6400800" y="495300"/>
            <a:ext cx="1060450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剪去</a:t>
            </a:r>
          </a:p>
        </p:txBody>
      </p:sp>
      <p:sp>
        <p:nvSpPr>
          <p:cNvPr id="10258" name="Rectangle 76" descr="Bouquet"/>
          <p:cNvSpPr>
            <a:spLocks noChangeArrowheads="1"/>
          </p:cNvSpPr>
          <p:nvPr/>
        </p:nvSpPr>
        <p:spPr bwMode="auto">
          <a:xfrm>
            <a:off x="64008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修理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乾淨</a:t>
            </a:r>
          </a:p>
        </p:txBody>
      </p:sp>
      <p:cxnSp>
        <p:nvCxnSpPr>
          <p:cNvPr id="10259" name="AutoShape 77" descr="Recycled paper"/>
          <p:cNvCxnSpPr>
            <a:cxnSpLocks noChangeShapeType="1"/>
            <a:stCxn id="10250" idx="3"/>
            <a:endCxn id="10257" idx="1"/>
          </p:cNvCxnSpPr>
          <p:nvPr/>
        </p:nvCxnSpPr>
        <p:spPr bwMode="auto">
          <a:xfrm>
            <a:off x="6086475" y="1063625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0" name="AutoShape 78" descr="Bouquet"/>
          <p:cNvCxnSpPr>
            <a:cxnSpLocks noChangeShapeType="1"/>
            <a:stCxn id="10251" idx="3"/>
            <a:endCxn id="10258" idx="1"/>
          </p:cNvCxnSpPr>
          <p:nvPr/>
        </p:nvCxnSpPr>
        <p:spPr bwMode="auto">
          <a:xfrm>
            <a:off x="6086475" y="2709863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1" name="Rectangle 79" descr="Recycled paper"/>
          <p:cNvSpPr>
            <a:spLocks noChangeArrowheads="1"/>
          </p:cNvSpPr>
          <p:nvPr/>
        </p:nvSpPr>
        <p:spPr bwMode="auto">
          <a:xfrm>
            <a:off x="7772400" y="495300"/>
            <a:ext cx="1060450" cy="11350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丟在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火裡</a:t>
            </a:r>
          </a:p>
        </p:txBody>
      </p:sp>
      <p:sp>
        <p:nvSpPr>
          <p:cNvPr id="10262" name="Rectangle 80" descr="Bouquet"/>
          <p:cNvSpPr>
            <a:spLocks noChangeArrowheads="1"/>
          </p:cNvSpPr>
          <p:nvPr/>
        </p:nvSpPr>
        <p:spPr bwMode="auto">
          <a:xfrm>
            <a:off x="7772400" y="2141538"/>
            <a:ext cx="1060450" cy="11350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結實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更多</a:t>
            </a:r>
          </a:p>
        </p:txBody>
      </p:sp>
      <p:cxnSp>
        <p:nvCxnSpPr>
          <p:cNvPr id="10263" name="AutoShape 81" descr="Recycled paper"/>
          <p:cNvCxnSpPr>
            <a:cxnSpLocks noChangeShapeType="1"/>
            <a:stCxn id="10257" idx="3"/>
            <a:endCxn id="10261" idx="1"/>
          </p:cNvCxnSpPr>
          <p:nvPr/>
        </p:nvCxnSpPr>
        <p:spPr bwMode="auto">
          <a:xfrm>
            <a:off x="7461250" y="1063625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4" name="AutoShape 82" descr="Bouquet"/>
          <p:cNvCxnSpPr>
            <a:cxnSpLocks noChangeShapeType="1"/>
            <a:stCxn id="10258" idx="3"/>
            <a:endCxn id="10262" idx="1"/>
          </p:cNvCxnSpPr>
          <p:nvPr/>
        </p:nvCxnSpPr>
        <p:spPr bwMode="auto">
          <a:xfrm>
            <a:off x="7461250" y="2709863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877888" y="4724400"/>
            <a:ext cx="73882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凡不</a:t>
            </a:r>
            <a:r>
              <a:rPr lang="zh-TW" altLang="en-US" sz="30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背著自己十字架跟從我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的，也不能作我的</a:t>
            </a:r>
            <a:r>
              <a:rPr lang="zh-TW" altLang="en-US" sz="30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0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altLang="zh-TW" sz="30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14:27)</a:t>
            </a:r>
            <a:endParaRPr lang="zh-TW" altLang="en-US" sz="30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3505200" y="33528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3276600" y="3581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2496</Words>
  <Application>Microsoft Office PowerPoint</Application>
  <PresentationFormat>On-screen Show (4:3)</PresentationFormat>
  <Paragraphs>349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SimHei</vt:lpstr>
      <vt:lpstr>新細明體</vt:lpstr>
      <vt:lpstr>王漢宗空疊圓繁</vt:lpstr>
      <vt:lpstr>華康黑體 Std W7</vt:lpstr>
      <vt:lpstr>華康黑體 Std W9</vt:lpstr>
      <vt:lpstr>Arial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HP</cp:lastModifiedBy>
  <cp:revision>72</cp:revision>
  <dcterms:created xsi:type="dcterms:W3CDTF">2010-12-17T14:09:35Z</dcterms:created>
  <dcterms:modified xsi:type="dcterms:W3CDTF">2020-01-28T23:45:18Z</dcterms:modified>
</cp:coreProperties>
</file>