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9" r:id="rId2"/>
    <p:sldId id="317" r:id="rId3"/>
    <p:sldId id="330" r:id="rId4"/>
    <p:sldId id="342" r:id="rId5"/>
    <p:sldId id="318" r:id="rId6"/>
    <p:sldId id="324" r:id="rId7"/>
    <p:sldId id="327" r:id="rId8"/>
    <p:sldId id="328" r:id="rId9"/>
    <p:sldId id="329" r:id="rId10"/>
    <p:sldId id="345" r:id="rId11"/>
    <p:sldId id="346" r:id="rId12"/>
    <p:sldId id="347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00"/>
    <a:srgbClr val="663300"/>
    <a:srgbClr val="FFFFFF"/>
    <a:srgbClr val="FF0000"/>
    <a:srgbClr val="003366"/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1382" y="38"/>
      </p:cViewPr>
      <p:guideLst>
        <p:guide orient="horz" pos="36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28"/>
    </p:cViewPr>
  </p:sorter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69DC9-4F17-4C45-A138-78FA86F31D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1507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C4695B-37AA-48B4-AE9F-6315B20BAF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49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AB8AB-59F8-443B-9FD2-BC47CFC3AD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648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3D6F3-F3B7-4AC4-BCDA-EEE0753335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787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8CE79-A757-4ACE-ACC7-8D3FA0180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493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89F13-7E2B-4905-A389-8A59832DC3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004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49A3E-848A-4CBE-BE04-E6E4A5BDA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89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E4BBF-9EB0-4B81-B04D-502D87BEEC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865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BA3B5-2B5A-4B61-8FA9-8BDC11FC7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54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135FD-C04F-4A2A-BCA5-000E22E226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6521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E70C0-D46E-4326-B5BE-67D740F2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0499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E0E072A-7B57-4128-9568-B2A5537D87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gospel of joh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92850" y="4486275"/>
            <a:ext cx="2747963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5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王漢宗空疊圓繁" panose="02000500000000000000" pitchFamily="2" charset="-120"/>
                <a:ea typeface="王漢宗空疊圓繁" panose="02000500000000000000" pitchFamily="2" charset="-120"/>
                <a:cs typeface="+mn-cs"/>
              </a:rPr>
              <a:t>約翰福音</a:t>
            </a:r>
            <a:endParaRPr lang="en-US" sz="5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王漢宗空疊圓繁" panose="02000500000000000000" pitchFamily="2" charset="-120"/>
              <a:ea typeface="王漢宗空疊圓繁" panose="02000500000000000000" pitchFamily="2" charset="-12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5397500"/>
            <a:ext cx="9144000" cy="81121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0813" y="5440363"/>
            <a:ext cx="5678157" cy="67710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「活水、大臣之子」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(</a:t>
            </a:r>
            <a:r>
              <a:rPr lang="en-US" altLang="zh-TW" sz="3800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4</a:t>
            </a:r>
            <a:r>
              <a:rPr lang="zh-TW" altLang="en-US" sz="3800" dirty="0" smtClean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章</a:t>
            </a:r>
            <a:r>
              <a:rPr lang="en-US" altLang="zh-TW" sz="3800" dirty="0"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)</a:t>
            </a:r>
            <a:endParaRPr lang="en-US" sz="3800" dirty="0"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88" y="4594225"/>
            <a:ext cx="269875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12/</a:t>
            </a:r>
            <a:r>
              <a:rPr lang="en-US" altLang="zh-TW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22</a:t>
            </a:r>
            <a:r>
              <a:rPr lang="en-US" sz="3600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cs typeface="+mn-cs"/>
              </a:rPr>
              <a:t>/2019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jesus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60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Freeform 4"/>
          <p:cNvSpPr>
            <a:spLocks/>
          </p:cNvSpPr>
          <p:nvPr/>
        </p:nvSpPr>
        <p:spPr bwMode="auto">
          <a:xfrm>
            <a:off x="2060575" y="1333500"/>
            <a:ext cx="1020763" cy="1530350"/>
          </a:xfrm>
          <a:custGeom>
            <a:avLst/>
            <a:gdLst>
              <a:gd name="T0" fmla="*/ 0 w 643"/>
              <a:gd name="T1" fmla="*/ 2147483646 h 964"/>
              <a:gd name="T2" fmla="*/ 2147483646 w 643"/>
              <a:gd name="T3" fmla="*/ 2147483646 h 964"/>
              <a:gd name="T4" fmla="*/ 2147483646 w 643"/>
              <a:gd name="T5" fmla="*/ 2147483646 h 964"/>
              <a:gd name="T6" fmla="*/ 2147483646 w 643"/>
              <a:gd name="T7" fmla="*/ 2147483646 h 964"/>
              <a:gd name="T8" fmla="*/ 2147483646 w 643"/>
              <a:gd name="T9" fmla="*/ 2147483646 h 964"/>
              <a:gd name="T10" fmla="*/ 2147483646 w 643"/>
              <a:gd name="T11" fmla="*/ 2147483646 h 964"/>
              <a:gd name="T12" fmla="*/ 2147483646 w 643"/>
              <a:gd name="T13" fmla="*/ 2147483646 h 964"/>
              <a:gd name="T14" fmla="*/ 2147483646 w 643"/>
              <a:gd name="T15" fmla="*/ 2147483646 h 964"/>
              <a:gd name="T16" fmla="*/ 2147483646 w 643"/>
              <a:gd name="T17" fmla="*/ 0 h 964"/>
              <a:gd name="T18" fmla="*/ 2147483646 w 643"/>
              <a:gd name="T19" fmla="*/ 2147483646 h 964"/>
              <a:gd name="T20" fmla="*/ 2147483646 w 643"/>
              <a:gd name="T21" fmla="*/ 2147483646 h 964"/>
              <a:gd name="T22" fmla="*/ 2147483646 w 643"/>
              <a:gd name="T23" fmla="*/ 2147483646 h 964"/>
              <a:gd name="T24" fmla="*/ 2147483646 w 643"/>
              <a:gd name="T25" fmla="*/ 2147483646 h 964"/>
              <a:gd name="T26" fmla="*/ 2147483646 w 643"/>
              <a:gd name="T27" fmla="*/ 2147483646 h 964"/>
              <a:gd name="T28" fmla="*/ 2147483646 w 643"/>
              <a:gd name="T29" fmla="*/ 2147483646 h 964"/>
              <a:gd name="T30" fmla="*/ 2147483646 w 643"/>
              <a:gd name="T31" fmla="*/ 2147483646 h 964"/>
              <a:gd name="T32" fmla="*/ 2147483646 w 643"/>
              <a:gd name="T33" fmla="*/ 2147483646 h 964"/>
              <a:gd name="T34" fmla="*/ 2147483646 w 643"/>
              <a:gd name="T35" fmla="*/ 2147483646 h 964"/>
              <a:gd name="T36" fmla="*/ 2147483646 w 643"/>
              <a:gd name="T37" fmla="*/ 2147483646 h 964"/>
              <a:gd name="T38" fmla="*/ 2147483646 w 643"/>
              <a:gd name="T39" fmla="*/ 2147483646 h 964"/>
              <a:gd name="T40" fmla="*/ 2147483646 w 643"/>
              <a:gd name="T41" fmla="*/ 2147483646 h 964"/>
              <a:gd name="T42" fmla="*/ 2147483646 w 643"/>
              <a:gd name="T43" fmla="*/ 2147483646 h 964"/>
              <a:gd name="T44" fmla="*/ 2147483646 w 643"/>
              <a:gd name="T45" fmla="*/ 2147483646 h 964"/>
              <a:gd name="T46" fmla="*/ 2147483646 w 643"/>
              <a:gd name="T47" fmla="*/ 2147483646 h 964"/>
              <a:gd name="T48" fmla="*/ 2147483646 w 643"/>
              <a:gd name="T49" fmla="*/ 2147483646 h 964"/>
              <a:gd name="T50" fmla="*/ 2147483646 w 643"/>
              <a:gd name="T51" fmla="*/ 2147483646 h 964"/>
              <a:gd name="T52" fmla="*/ 2147483646 w 643"/>
              <a:gd name="T53" fmla="*/ 2147483646 h 964"/>
              <a:gd name="T54" fmla="*/ 2147483646 w 643"/>
              <a:gd name="T55" fmla="*/ 2147483646 h 964"/>
              <a:gd name="T56" fmla="*/ 2147483646 w 643"/>
              <a:gd name="T57" fmla="*/ 2147483646 h 964"/>
              <a:gd name="T58" fmla="*/ 0 w 643"/>
              <a:gd name="T59" fmla="*/ 2147483646 h 9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43" h="964">
                <a:moveTo>
                  <a:pt x="0" y="654"/>
                </a:moveTo>
                <a:lnTo>
                  <a:pt x="58" y="602"/>
                </a:lnTo>
                <a:lnTo>
                  <a:pt x="26" y="538"/>
                </a:lnTo>
                <a:lnTo>
                  <a:pt x="103" y="468"/>
                </a:lnTo>
                <a:lnTo>
                  <a:pt x="147" y="293"/>
                </a:lnTo>
                <a:lnTo>
                  <a:pt x="254" y="221"/>
                </a:lnTo>
                <a:lnTo>
                  <a:pt x="292" y="146"/>
                </a:lnTo>
                <a:lnTo>
                  <a:pt x="314" y="61"/>
                </a:lnTo>
                <a:lnTo>
                  <a:pt x="405" y="0"/>
                </a:lnTo>
                <a:lnTo>
                  <a:pt x="486" y="22"/>
                </a:lnTo>
                <a:lnTo>
                  <a:pt x="573" y="94"/>
                </a:lnTo>
                <a:lnTo>
                  <a:pt x="643" y="187"/>
                </a:lnTo>
                <a:lnTo>
                  <a:pt x="621" y="416"/>
                </a:lnTo>
                <a:lnTo>
                  <a:pt x="525" y="448"/>
                </a:lnTo>
                <a:lnTo>
                  <a:pt x="506" y="511"/>
                </a:lnTo>
                <a:lnTo>
                  <a:pt x="544" y="593"/>
                </a:lnTo>
                <a:lnTo>
                  <a:pt x="583" y="677"/>
                </a:lnTo>
                <a:lnTo>
                  <a:pt x="552" y="768"/>
                </a:lnTo>
                <a:lnTo>
                  <a:pt x="561" y="854"/>
                </a:lnTo>
                <a:lnTo>
                  <a:pt x="550" y="892"/>
                </a:lnTo>
                <a:lnTo>
                  <a:pt x="530" y="936"/>
                </a:lnTo>
                <a:lnTo>
                  <a:pt x="499" y="964"/>
                </a:lnTo>
                <a:lnTo>
                  <a:pt x="446" y="958"/>
                </a:lnTo>
                <a:lnTo>
                  <a:pt x="378" y="886"/>
                </a:lnTo>
                <a:lnTo>
                  <a:pt x="314" y="925"/>
                </a:lnTo>
                <a:lnTo>
                  <a:pt x="280" y="893"/>
                </a:lnTo>
                <a:lnTo>
                  <a:pt x="250" y="777"/>
                </a:lnTo>
                <a:lnTo>
                  <a:pt x="220" y="754"/>
                </a:lnTo>
                <a:lnTo>
                  <a:pt x="108" y="742"/>
                </a:lnTo>
                <a:lnTo>
                  <a:pt x="0" y="654"/>
                </a:lnTo>
                <a:close/>
              </a:path>
            </a:pathLst>
          </a:custGeom>
          <a:solidFill>
            <a:srgbClr val="9966FF">
              <a:alpha val="50195"/>
            </a:srgbClr>
          </a:solidFill>
          <a:ln w="9525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2465388" y="1639888"/>
            <a:ext cx="4667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zh-TW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加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zh-TW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利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kumimoji="1" lang="zh-TW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利</a:t>
            </a:r>
          </a:p>
        </p:txBody>
      </p:sp>
      <p:sp>
        <p:nvSpPr>
          <p:cNvPr id="11269" name="AutoShape 9"/>
          <p:cNvSpPr>
            <a:spLocks noChangeArrowheads="1"/>
          </p:cNvSpPr>
          <p:nvPr/>
        </p:nvSpPr>
        <p:spPr bwMode="auto">
          <a:xfrm>
            <a:off x="1463675" y="1835150"/>
            <a:ext cx="795338" cy="328613"/>
          </a:xfrm>
          <a:prstGeom prst="wedgeRectCallout">
            <a:avLst>
              <a:gd name="adj1" fmla="val 79690"/>
              <a:gd name="adj2" fmla="val 3731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迦拿</a:t>
            </a:r>
          </a:p>
        </p:txBody>
      </p:sp>
      <p:sp>
        <p:nvSpPr>
          <p:cNvPr id="11270" name="Freeform 11"/>
          <p:cNvSpPr>
            <a:spLocks/>
          </p:cNvSpPr>
          <p:nvPr/>
        </p:nvSpPr>
        <p:spPr bwMode="auto">
          <a:xfrm>
            <a:off x="2843213" y="2457450"/>
            <a:ext cx="161925" cy="2352675"/>
          </a:xfrm>
          <a:custGeom>
            <a:avLst/>
            <a:gdLst>
              <a:gd name="T0" fmla="*/ 2147483646 w 102"/>
              <a:gd name="T1" fmla="*/ 0 h 1482"/>
              <a:gd name="T2" fmla="*/ 2147483646 w 102"/>
              <a:gd name="T3" fmla="*/ 2147483646 h 1482"/>
              <a:gd name="T4" fmla="*/ 2147483646 w 102"/>
              <a:gd name="T5" fmla="*/ 2147483646 h 1482"/>
              <a:gd name="T6" fmla="*/ 2147483646 w 102"/>
              <a:gd name="T7" fmla="*/ 2147483646 h 1482"/>
              <a:gd name="T8" fmla="*/ 2147483646 w 102"/>
              <a:gd name="T9" fmla="*/ 2147483646 h 1482"/>
              <a:gd name="T10" fmla="*/ 2147483646 w 102"/>
              <a:gd name="T11" fmla="*/ 2147483646 h 1482"/>
              <a:gd name="T12" fmla="*/ 2147483646 w 102"/>
              <a:gd name="T13" fmla="*/ 2147483646 h 1482"/>
              <a:gd name="T14" fmla="*/ 2147483646 w 102"/>
              <a:gd name="T15" fmla="*/ 2147483646 h 1482"/>
              <a:gd name="T16" fmla="*/ 2147483646 w 102"/>
              <a:gd name="T17" fmla="*/ 2147483646 h 1482"/>
              <a:gd name="T18" fmla="*/ 2147483646 w 102"/>
              <a:gd name="T19" fmla="*/ 2147483646 h 1482"/>
              <a:gd name="T20" fmla="*/ 2147483646 w 102"/>
              <a:gd name="T21" fmla="*/ 2147483646 h 1482"/>
              <a:gd name="T22" fmla="*/ 2147483646 w 102"/>
              <a:gd name="T23" fmla="*/ 2147483646 h 14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2" h="1482">
                <a:moveTo>
                  <a:pt x="98" y="0"/>
                </a:moveTo>
                <a:cubicBezTo>
                  <a:pt x="91" y="27"/>
                  <a:pt x="85" y="56"/>
                  <a:pt x="82" y="87"/>
                </a:cubicBezTo>
                <a:cubicBezTo>
                  <a:pt x="79" y="118"/>
                  <a:pt x="78" y="159"/>
                  <a:pt x="79" y="191"/>
                </a:cubicBezTo>
                <a:cubicBezTo>
                  <a:pt x="80" y="224"/>
                  <a:pt x="84" y="257"/>
                  <a:pt x="88" y="284"/>
                </a:cubicBezTo>
                <a:cubicBezTo>
                  <a:pt x="92" y="312"/>
                  <a:pt x="102" y="327"/>
                  <a:pt x="101" y="356"/>
                </a:cubicBezTo>
                <a:cubicBezTo>
                  <a:pt x="100" y="385"/>
                  <a:pt x="84" y="434"/>
                  <a:pt x="79" y="459"/>
                </a:cubicBezTo>
                <a:cubicBezTo>
                  <a:pt x="74" y="484"/>
                  <a:pt x="70" y="477"/>
                  <a:pt x="68" y="504"/>
                </a:cubicBezTo>
                <a:cubicBezTo>
                  <a:pt x="66" y="531"/>
                  <a:pt x="66" y="576"/>
                  <a:pt x="68" y="624"/>
                </a:cubicBezTo>
                <a:cubicBezTo>
                  <a:pt x="70" y="672"/>
                  <a:pt x="89" y="720"/>
                  <a:pt x="79" y="790"/>
                </a:cubicBezTo>
                <a:cubicBezTo>
                  <a:pt x="69" y="860"/>
                  <a:pt x="16" y="971"/>
                  <a:pt x="8" y="1045"/>
                </a:cubicBezTo>
                <a:cubicBezTo>
                  <a:pt x="0" y="1119"/>
                  <a:pt x="27" y="1160"/>
                  <a:pt x="34" y="1233"/>
                </a:cubicBezTo>
                <a:cubicBezTo>
                  <a:pt x="41" y="1306"/>
                  <a:pt x="45" y="1441"/>
                  <a:pt x="47" y="1482"/>
                </a:cubicBezTo>
              </a:path>
            </a:pathLst>
          </a:custGeom>
          <a:noFill/>
          <a:ln w="28575" cmpd="sng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Freeform 12"/>
          <p:cNvSpPr>
            <a:spLocks/>
          </p:cNvSpPr>
          <p:nvPr/>
        </p:nvSpPr>
        <p:spPr bwMode="auto">
          <a:xfrm>
            <a:off x="2511425" y="4787900"/>
            <a:ext cx="519113" cy="1789113"/>
          </a:xfrm>
          <a:custGeom>
            <a:avLst/>
            <a:gdLst>
              <a:gd name="T0" fmla="*/ 2147483646 w 327"/>
              <a:gd name="T1" fmla="*/ 2147483646 h 1127"/>
              <a:gd name="T2" fmla="*/ 2147483646 w 327"/>
              <a:gd name="T3" fmla="*/ 2147483646 h 1127"/>
              <a:gd name="T4" fmla="*/ 2147483646 w 327"/>
              <a:gd name="T5" fmla="*/ 2147483646 h 1127"/>
              <a:gd name="T6" fmla="*/ 2147483646 w 327"/>
              <a:gd name="T7" fmla="*/ 2147483646 h 1127"/>
              <a:gd name="T8" fmla="*/ 2147483646 w 327"/>
              <a:gd name="T9" fmla="*/ 2147483646 h 1127"/>
              <a:gd name="T10" fmla="*/ 2147483646 w 327"/>
              <a:gd name="T11" fmla="*/ 2147483646 h 1127"/>
              <a:gd name="T12" fmla="*/ 2147483646 w 327"/>
              <a:gd name="T13" fmla="*/ 2147483646 h 1127"/>
              <a:gd name="T14" fmla="*/ 2147483646 w 327"/>
              <a:gd name="T15" fmla="*/ 2147483646 h 1127"/>
              <a:gd name="T16" fmla="*/ 2147483646 w 327"/>
              <a:gd name="T17" fmla="*/ 2147483646 h 1127"/>
              <a:gd name="T18" fmla="*/ 0 w 327"/>
              <a:gd name="T19" fmla="*/ 2147483646 h 1127"/>
              <a:gd name="T20" fmla="*/ 2147483646 w 327"/>
              <a:gd name="T21" fmla="*/ 2147483646 h 1127"/>
              <a:gd name="T22" fmla="*/ 2147483646 w 327"/>
              <a:gd name="T23" fmla="*/ 2147483646 h 1127"/>
              <a:gd name="T24" fmla="*/ 2147483646 w 327"/>
              <a:gd name="T25" fmla="*/ 2147483646 h 1127"/>
              <a:gd name="T26" fmla="*/ 2147483646 w 327"/>
              <a:gd name="T27" fmla="*/ 2147483646 h 1127"/>
              <a:gd name="T28" fmla="*/ 2147483646 w 327"/>
              <a:gd name="T29" fmla="*/ 2147483646 h 1127"/>
              <a:gd name="T30" fmla="*/ 2147483646 w 327"/>
              <a:gd name="T31" fmla="*/ 2147483646 h 1127"/>
              <a:gd name="T32" fmla="*/ 2147483646 w 327"/>
              <a:gd name="T33" fmla="*/ 2147483646 h 1127"/>
              <a:gd name="T34" fmla="*/ 2147483646 w 327"/>
              <a:gd name="T35" fmla="*/ 2147483646 h 1127"/>
              <a:gd name="T36" fmla="*/ 2147483646 w 327"/>
              <a:gd name="T37" fmla="*/ 2147483646 h 1127"/>
              <a:gd name="T38" fmla="*/ 2147483646 w 327"/>
              <a:gd name="T39" fmla="*/ 2147483646 h 1127"/>
              <a:gd name="T40" fmla="*/ 2147483646 w 327"/>
              <a:gd name="T41" fmla="*/ 2147483646 h 1127"/>
              <a:gd name="T42" fmla="*/ 2147483646 w 327"/>
              <a:gd name="T43" fmla="*/ 2147483646 h 1127"/>
              <a:gd name="T44" fmla="*/ 2147483646 w 327"/>
              <a:gd name="T45" fmla="*/ 2147483646 h 1127"/>
              <a:gd name="T46" fmla="*/ 2147483646 w 327"/>
              <a:gd name="T47" fmla="*/ 2147483646 h 1127"/>
              <a:gd name="T48" fmla="*/ 2147483646 w 327"/>
              <a:gd name="T49" fmla="*/ 2147483646 h 1127"/>
              <a:gd name="T50" fmla="*/ 2147483646 w 327"/>
              <a:gd name="T51" fmla="*/ 2147483646 h 1127"/>
              <a:gd name="T52" fmla="*/ 2147483646 w 327"/>
              <a:gd name="T53" fmla="*/ 2147483646 h 1127"/>
              <a:gd name="T54" fmla="*/ 2147483646 w 327"/>
              <a:gd name="T55" fmla="*/ 2147483646 h 1127"/>
              <a:gd name="T56" fmla="*/ 2147483646 w 327"/>
              <a:gd name="T57" fmla="*/ 2147483646 h 1127"/>
              <a:gd name="T58" fmla="*/ 2147483646 w 327"/>
              <a:gd name="T59" fmla="*/ 2147483646 h 1127"/>
              <a:gd name="T60" fmla="*/ 2147483646 w 327"/>
              <a:gd name="T61" fmla="*/ 2147483646 h 1127"/>
              <a:gd name="T62" fmla="*/ 2147483646 w 327"/>
              <a:gd name="T63" fmla="*/ 2147483646 h 1127"/>
              <a:gd name="T64" fmla="*/ 2147483646 w 327"/>
              <a:gd name="T65" fmla="*/ 0 h 1127"/>
              <a:gd name="T66" fmla="*/ 2147483646 w 327"/>
              <a:gd name="T67" fmla="*/ 2147483646 h 1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7" h="1127">
                <a:moveTo>
                  <a:pt x="164" y="20"/>
                </a:moveTo>
                <a:lnTo>
                  <a:pt x="100" y="189"/>
                </a:lnTo>
                <a:lnTo>
                  <a:pt x="71" y="253"/>
                </a:lnTo>
                <a:lnTo>
                  <a:pt x="80" y="324"/>
                </a:lnTo>
                <a:lnTo>
                  <a:pt x="48" y="394"/>
                </a:lnTo>
                <a:lnTo>
                  <a:pt x="64" y="468"/>
                </a:lnTo>
                <a:lnTo>
                  <a:pt x="32" y="564"/>
                </a:lnTo>
                <a:lnTo>
                  <a:pt x="44" y="709"/>
                </a:lnTo>
                <a:lnTo>
                  <a:pt x="10" y="826"/>
                </a:lnTo>
                <a:lnTo>
                  <a:pt x="0" y="871"/>
                </a:lnTo>
                <a:lnTo>
                  <a:pt x="45" y="1082"/>
                </a:lnTo>
                <a:lnTo>
                  <a:pt x="80" y="1127"/>
                </a:lnTo>
                <a:lnTo>
                  <a:pt x="162" y="1110"/>
                </a:lnTo>
                <a:lnTo>
                  <a:pt x="199" y="1069"/>
                </a:lnTo>
                <a:lnTo>
                  <a:pt x="221" y="1024"/>
                </a:lnTo>
                <a:lnTo>
                  <a:pt x="202" y="976"/>
                </a:lnTo>
                <a:lnTo>
                  <a:pt x="240" y="919"/>
                </a:lnTo>
                <a:lnTo>
                  <a:pt x="221" y="871"/>
                </a:lnTo>
                <a:lnTo>
                  <a:pt x="170" y="880"/>
                </a:lnTo>
                <a:lnTo>
                  <a:pt x="96" y="800"/>
                </a:lnTo>
                <a:lnTo>
                  <a:pt x="96" y="772"/>
                </a:lnTo>
                <a:lnTo>
                  <a:pt x="141" y="736"/>
                </a:lnTo>
                <a:lnTo>
                  <a:pt x="189" y="656"/>
                </a:lnTo>
                <a:lnTo>
                  <a:pt x="186" y="756"/>
                </a:lnTo>
                <a:lnTo>
                  <a:pt x="215" y="756"/>
                </a:lnTo>
                <a:lnTo>
                  <a:pt x="244" y="714"/>
                </a:lnTo>
                <a:lnTo>
                  <a:pt x="263" y="576"/>
                </a:lnTo>
                <a:lnTo>
                  <a:pt x="295" y="474"/>
                </a:lnTo>
                <a:lnTo>
                  <a:pt x="272" y="436"/>
                </a:lnTo>
                <a:lnTo>
                  <a:pt x="269" y="295"/>
                </a:lnTo>
                <a:lnTo>
                  <a:pt x="292" y="260"/>
                </a:lnTo>
                <a:lnTo>
                  <a:pt x="327" y="36"/>
                </a:lnTo>
                <a:lnTo>
                  <a:pt x="244" y="0"/>
                </a:lnTo>
                <a:lnTo>
                  <a:pt x="164" y="2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Freeform 13"/>
          <p:cNvSpPr>
            <a:spLocks/>
          </p:cNvSpPr>
          <p:nvPr/>
        </p:nvSpPr>
        <p:spPr bwMode="auto">
          <a:xfrm>
            <a:off x="2863850" y="1985963"/>
            <a:ext cx="274638" cy="477837"/>
          </a:xfrm>
          <a:custGeom>
            <a:avLst/>
            <a:gdLst>
              <a:gd name="T0" fmla="*/ 2147483646 w 173"/>
              <a:gd name="T1" fmla="*/ 2147483646 h 301"/>
              <a:gd name="T2" fmla="*/ 0 w 173"/>
              <a:gd name="T3" fmla="*/ 2147483646 h 301"/>
              <a:gd name="T4" fmla="*/ 2147483646 w 173"/>
              <a:gd name="T5" fmla="*/ 2147483646 h 301"/>
              <a:gd name="T6" fmla="*/ 2147483646 w 173"/>
              <a:gd name="T7" fmla="*/ 2147483646 h 301"/>
              <a:gd name="T8" fmla="*/ 2147483646 w 173"/>
              <a:gd name="T9" fmla="*/ 2147483646 h 301"/>
              <a:gd name="T10" fmla="*/ 2147483646 w 173"/>
              <a:gd name="T11" fmla="*/ 2147483646 h 301"/>
              <a:gd name="T12" fmla="*/ 2147483646 w 173"/>
              <a:gd name="T13" fmla="*/ 2147483646 h 301"/>
              <a:gd name="T14" fmla="*/ 2147483646 w 173"/>
              <a:gd name="T15" fmla="*/ 2147483646 h 301"/>
              <a:gd name="T16" fmla="*/ 2147483646 w 173"/>
              <a:gd name="T17" fmla="*/ 0 h 301"/>
              <a:gd name="T18" fmla="*/ 2147483646 w 173"/>
              <a:gd name="T19" fmla="*/ 2147483646 h 3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" h="301">
                <a:moveTo>
                  <a:pt x="23" y="38"/>
                </a:moveTo>
                <a:lnTo>
                  <a:pt x="0" y="96"/>
                </a:lnTo>
                <a:lnTo>
                  <a:pt x="77" y="262"/>
                </a:lnTo>
                <a:lnTo>
                  <a:pt x="74" y="298"/>
                </a:lnTo>
                <a:lnTo>
                  <a:pt x="125" y="301"/>
                </a:lnTo>
                <a:lnTo>
                  <a:pt x="173" y="218"/>
                </a:lnTo>
                <a:lnTo>
                  <a:pt x="170" y="141"/>
                </a:lnTo>
                <a:lnTo>
                  <a:pt x="173" y="61"/>
                </a:lnTo>
                <a:lnTo>
                  <a:pt x="128" y="0"/>
                </a:lnTo>
                <a:lnTo>
                  <a:pt x="23" y="38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14"/>
          <p:cNvSpPr>
            <a:spLocks noChangeArrowheads="1"/>
          </p:cNvSpPr>
          <p:nvPr/>
        </p:nvSpPr>
        <p:spPr bwMode="auto">
          <a:xfrm>
            <a:off x="2224088" y="47466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4" name="AutoShape 15"/>
          <p:cNvSpPr>
            <a:spLocks noChangeArrowheads="1"/>
          </p:cNvSpPr>
          <p:nvPr/>
        </p:nvSpPr>
        <p:spPr bwMode="auto">
          <a:xfrm>
            <a:off x="1023938" y="4948238"/>
            <a:ext cx="1211262" cy="309562"/>
          </a:xfrm>
          <a:prstGeom prst="wedgeRectCallout">
            <a:avLst>
              <a:gd name="adj1" fmla="val 49167"/>
              <a:gd name="adj2" fmla="val -9213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耶路撒冷</a:t>
            </a:r>
          </a:p>
        </p:txBody>
      </p:sp>
      <p:sp>
        <p:nvSpPr>
          <p:cNvPr id="89104" name="Rectangle 16"/>
          <p:cNvSpPr>
            <a:spLocks noChangeArrowheads="1"/>
          </p:cNvSpPr>
          <p:nvPr/>
        </p:nvSpPr>
        <p:spPr bwMode="auto">
          <a:xfrm>
            <a:off x="5284788" y="234950"/>
            <a:ext cx="3328987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spcAft>
                <a:spcPct val="30000"/>
              </a:spcAft>
              <a:buFontTx/>
              <a:buNone/>
            </a:pPr>
            <a:r>
              <a:rPr lang="zh-TW" altLang="en-US" sz="3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耶穌又到了加利利的迦拿，就是他從前變水為酒的地方。有一個大臣，他的兒子在迦百農患病。</a:t>
            </a:r>
            <a:r>
              <a:rPr lang="en-US" altLang="zh-TW" sz="30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30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30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4:46)</a:t>
            </a:r>
            <a:endParaRPr lang="zh-TW" altLang="en-US" sz="30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11276" name="AutoShape 17"/>
          <p:cNvSpPr>
            <a:spLocks noChangeArrowheads="1"/>
          </p:cNvSpPr>
          <p:nvPr/>
        </p:nvSpPr>
        <p:spPr bwMode="auto">
          <a:xfrm>
            <a:off x="2743200" y="1376363"/>
            <a:ext cx="1000125" cy="325437"/>
          </a:xfrm>
          <a:prstGeom prst="wedgeRectCallout">
            <a:avLst>
              <a:gd name="adj1" fmla="val -23231"/>
              <a:gd name="adj2" fmla="val 1241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迦百農</a:t>
            </a:r>
          </a:p>
        </p:txBody>
      </p:sp>
      <p:sp>
        <p:nvSpPr>
          <p:cNvPr id="11277" name="Oval 19"/>
          <p:cNvSpPr>
            <a:spLocks noChangeArrowheads="1"/>
          </p:cNvSpPr>
          <p:nvPr/>
        </p:nvSpPr>
        <p:spPr bwMode="auto">
          <a:xfrm>
            <a:off x="2454275" y="2087563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1278" name="Oval 21"/>
          <p:cNvSpPr>
            <a:spLocks noChangeArrowheads="1"/>
          </p:cNvSpPr>
          <p:nvPr/>
        </p:nvSpPr>
        <p:spPr bwMode="auto">
          <a:xfrm>
            <a:off x="2965450" y="1933575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5070475" y="3721100"/>
            <a:ext cx="40370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迦拿</a:t>
            </a:r>
            <a:r>
              <a:rPr lang="en-US" altLang="zh-TW" sz="280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—</a:t>
            </a:r>
            <a:r>
              <a:rPr lang="zh-TW" altLang="en-US" sz="280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迦百農：約</a:t>
            </a:r>
            <a:r>
              <a:rPr lang="en-US" altLang="zh-TW" sz="2800">
                <a:solidFill>
                  <a:srgbClr val="6633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25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ealing of royal g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68825" cy="6856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754563" y="100013"/>
            <a:ext cx="4389437" cy="64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他聽見耶穌從猶太到了加利利，就來見他，求他下去醫治他的兒子，因為他兒子快要死了。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耶穌就對他說：「若不看見神蹟奇事，你們總是不信。」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那大臣說：「先生，求你趁著我的孩子還沒有死就下去。」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耶穌對他說：「回去吧，你的兒活了！」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那人信耶穌所說的話就回去了。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4:47-50)</a:t>
            </a:r>
            <a:endParaRPr lang="zh-TW" altLang="en-US" sz="28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Jesus_healed_the_son_of_the_noblem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9888" cy="6856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5559425" y="182563"/>
            <a:ext cx="3581400" cy="635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正下去的時候，他的僕人迎見他，說他的兒子活了。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他就問甚麼時候見好的。他們說：「昨日未時熱就退了。」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他便知道這正是耶穌對他說「你兒子活了」的時候；他自己和全家就都信了。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這是耶穌在加利利行的第二件神蹟，是他從猶太回去以後行的。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4:51-54)</a:t>
            </a:r>
            <a:endParaRPr lang="zh-TW" altLang="en-US" sz="28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0116" name="AutoShape 4"/>
          <p:cNvSpPr>
            <a:spLocks noChangeArrowheads="1"/>
          </p:cNvSpPr>
          <p:nvPr/>
        </p:nvSpPr>
        <p:spPr bwMode="auto">
          <a:xfrm>
            <a:off x="3511550" y="3063875"/>
            <a:ext cx="2451100" cy="841375"/>
          </a:xfrm>
          <a:prstGeom prst="wedgeRectCallout">
            <a:avLst>
              <a:gd name="adj1" fmla="val 50329"/>
              <a:gd name="adj2" fmla="val -7699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第七時，照羅馬算法，應為下午七點</a:t>
            </a:r>
            <a:endParaRPr lang="en-US" altLang="zh-TW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jesus 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6013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Freeform 40"/>
          <p:cNvSpPr>
            <a:spLocks/>
          </p:cNvSpPr>
          <p:nvPr/>
        </p:nvSpPr>
        <p:spPr bwMode="auto">
          <a:xfrm>
            <a:off x="952500" y="4054475"/>
            <a:ext cx="1958975" cy="1466850"/>
          </a:xfrm>
          <a:custGeom>
            <a:avLst/>
            <a:gdLst>
              <a:gd name="T0" fmla="*/ 0 w 1234"/>
              <a:gd name="T1" fmla="*/ 2147483646 h 924"/>
              <a:gd name="T2" fmla="*/ 2147483646 w 1234"/>
              <a:gd name="T3" fmla="*/ 2147483646 h 924"/>
              <a:gd name="T4" fmla="*/ 2147483646 w 1234"/>
              <a:gd name="T5" fmla="*/ 2147483646 h 924"/>
              <a:gd name="T6" fmla="*/ 2147483646 w 1234"/>
              <a:gd name="T7" fmla="*/ 2147483646 h 924"/>
              <a:gd name="T8" fmla="*/ 2147483646 w 1234"/>
              <a:gd name="T9" fmla="*/ 0 h 924"/>
              <a:gd name="T10" fmla="*/ 2147483646 w 1234"/>
              <a:gd name="T11" fmla="*/ 2147483646 h 924"/>
              <a:gd name="T12" fmla="*/ 2147483646 w 1234"/>
              <a:gd name="T13" fmla="*/ 2147483646 h 924"/>
              <a:gd name="T14" fmla="*/ 2147483646 w 1234"/>
              <a:gd name="T15" fmla="*/ 2147483646 h 924"/>
              <a:gd name="T16" fmla="*/ 2147483646 w 1234"/>
              <a:gd name="T17" fmla="*/ 2147483646 h 924"/>
              <a:gd name="T18" fmla="*/ 2147483646 w 1234"/>
              <a:gd name="T19" fmla="*/ 2147483646 h 924"/>
              <a:gd name="T20" fmla="*/ 2147483646 w 1234"/>
              <a:gd name="T21" fmla="*/ 2147483646 h 924"/>
              <a:gd name="T22" fmla="*/ 2147483646 w 1234"/>
              <a:gd name="T23" fmla="*/ 2147483646 h 924"/>
              <a:gd name="T24" fmla="*/ 2147483646 w 1234"/>
              <a:gd name="T25" fmla="*/ 2147483646 h 924"/>
              <a:gd name="T26" fmla="*/ 2147483646 w 1234"/>
              <a:gd name="T27" fmla="*/ 2147483646 h 924"/>
              <a:gd name="T28" fmla="*/ 2147483646 w 1234"/>
              <a:gd name="T29" fmla="*/ 2147483646 h 924"/>
              <a:gd name="T30" fmla="*/ 2147483646 w 1234"/>
              <a:gd name="T31" fmla="*/ 2147483646 h 924"/>
              <a:gd name="T32" fmla="*/ 0 w 1234"/>
              <a:gd name="T33" fmla="*/ 2147483646 h 9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234" h="924">
                <a:moveTo>
                  <a:pt x="0" y="477"/>
                </a:moveTo>
                <a:lnTo>
                  <a:pt x="60" y="360"/>
                </a:lnTo>
                <a:lnTo>
                  <a:pt x="130" y="206"/>
                </a:lnTo>
                <a:lnTo>
                  <a:pt x="199" y="21"/>
                </a:lnTo>
                <a:lnTo>
                  <a:pt x="415" y="0"/>
                </a:lnTo>
                <a:lnTo>
                  <a:pt x="708" y="33"/>
                </a:lnTo>
                <a:lnTo>
                  <a:pt x="1030" y="134"/>
                </a:lnTo>
                <a:lnTo>
                  <a:pt x="1219" y="235"/>
                </a:lnTo>
                <a:lnTo>
                  <a:pt x="1234" y="357"/>
                </a:lnTo>
                <a:lnTo>
                  <a:pt x="1231" y="458"/>
                </a:lnTo>
                <a:lnTo>
                  <a:pt x="1044" y="924"/>
                </a:lnTo>
                <a:lnTo>
                  <a:pt x="670" y="811"/>
                </a:lnTo>
                <a:lnTo>
                  <a:pt x="336" y="753"/>
                </a:lnTo>
                <a:lnTo>
                  <a:pt x="144" y="602"/>
                </a:lnTo>
                <a:lnTo>
                  <a:pt x="149" y="600"/>
                </a:lnTo>
                <a:lnTo>
                  <a:pt x="36" y="535"/>
                </a:lnTo>
                <a:lnTo>
                  <a:pt x="0" y="477"/>
                </a:lnTo>
                <a:close/>
              </a:path>
            </a:pathLst>
          </a:custGeom>
          <a:solidFill>
            <a:srgbClr val="CC0000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7" name="Oval 45"/>
          <p:cNvSpPr>
            <a:spLocks noChangeArrowheads="1"/>
          </p:cNvSpPr>
          <p:nvPr/>
        </p:nvSpPr>
        <p:spPr bwMode="auto">
          <a:xfrm>
            <a:off x="2743200" y="4416425"/>
            <a:ext cx="328613" cy="365125"/>
          </a:xfrm>
          <a:prstGeom prst="ellipse">
            <a:avLst/>
          </a:prstGeom>
          <a:solidFill>
            <a:srgbClr val="FFFFFF">
              <a:alpha val="50195"/>
            </a:srgbClr>
          </a:solidFill>
          <a:ln w="12700">
            <a:solidFill>
              <a:schemeClr val="tx2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70" name="Freeform 38"/>
          <p:cNvSpPr>
            <a:spLocks/>
          </p:cNvSpPr>
          <p:nvPr/>
        </p:nvSpPr>
        <p:spPr bwMode="auto">
          <a:xfrm>
            <a:off x="1284288" y="2370138"/>
            <a:ext cx="1657350" cy="2057400"/>
          </a:xfrm>
          <a:custGeom>
            <a:avLst/>
            <a:gdLst>
              <a:gd name="T0" fmla="*/ 2147483646 w 1044"/>
              <a:gd name="T1" fmla="*/ 2147483646 h 1296"/>
              <a:gd name="T2" fmla="*/ 2147483646 w 1044"/>
              <a:gd name="T3" fmla="*/ 2147483646 h 1296"/>
              <a:gd name="T4" fmla="*/ 2147483646 w 1044"/>
              <a:gd name="T5" fmla="*/ 2147483646 h 1296"/>
              <a:gd name="T6" fmla="*/ 2147483646 w 1044"/>
              <a:gd name="T7" fmla="*/ 2147483646 h 1296"/>
              <a:gd name="T8" fmla="*/ 2147483646 w 1044"/>
              <a:gd name="T9" fmla="*/ 2147483646 h 1296"/>
              <a:gd name="T10" fmla="*/ 2147483646 w 1044"/>
              <a:gd name="T11" fmla="*/ 2147483646 h 1296"/>
              <a:gd name="T12" fmla="*/ 2147483646 w 1044"/>
              <a:gd name="T13" fmla="*/ 2147483646 h 1296"/>
              <a:gd name="T14" fmla="*/ 2147483646 w 1044"/>
              <a:gd name="T15" fmla="*/ 0 h 1296"/>
              <a:gd name="T16" fmla="*/ 2147483646 w 1044"/>
              <a:gd name="T17" fmla="*/ 2147483646 h 1296"/>
              <a:gd name="T18" fmla="*/ 2147483646 w 1044"/>
              <a:gd name="T19" fmla="*/ 2147483646 h 1296"/>
              <a:gd name="T20" fmla="*/ 2147483646 w 1044"/>
              <a:gd name="T21" fmla="*/ 2147483646 h 1296"/>
              <a:gd name="T22" fmla="*/ 2147483646 w 1044"/>
              <a:gd name="T23" fmla="*/ 2147483646 h 1296"/>
              <a:gd name="T24" fmla="*/ 2147483646 w 1044"/>
              <a:gd name="T25" fmla="*/ 2147483646 h 1296"/>
              <a:gd name="T26" fmla="*/ 2147483646 w 1044"/>
              <a:gd name="T27" fmla="*/ 2147483646 h 1296"/>
              <a:gd name="T28" fmla="*/ 2147483646 w 1044"/>
              <a:gd name="T29" fmla="*/ 2147483646 h 1296"/>
              <a:gd name="T30" fmla="*/ 2147483646 w 1044"/>
              <a:gd name="T31" fmla="*/ 2147483646 h 1296"/>
              <a:gd name="T32" fmla="*/ 2147483646 w 1044"/>
              <a:gd name="T33" fmla="*/ 2147483646 h 1296"/>
              <a:gd name="T34" fmla="*/ 2147483646 w 1044"/>
              <a:gd name="T35" fmla="*/ 2147483646 h 1296"/>
              <a:gd name="T36" fmla="*/ 2147483646 w 1044"/>
              <a:gd name="T37" fmla="*/ 2147483646 h 1296"/>
              <a:gd name="T38" fmla="*/ 2147483646 w 1044"/>
              <a:gd name="T39" fmla="*/ 2147483646 h 1296"/>
              <a:gd name="T40" fmla="*/ 2147483646 w 1044"/>
              <a:gd name="T41" fmla="*/ 2147483646 h 1296"/>
              <a:gd name="T42" fmla="*/ 2147483646 w 1044"/>
              <a:gd name="T43" fmla="*/ 2147483646 h 1296"/>
              <a:gd name="T44" fmla="*/ 2147483646 w 1044"/>
              <a:gd name="T45" fmla="*/ 2147483646 h 1296"/>
              <a:gd name="T46" fmla="*/ 2147483646 w 1044"/>
              <a:gd name="T47" fmla="*/ 2147483646 h 1296"/>
              <a:gd name="T48" fmla="*/ 2147483646 w 1044"/>
              <a:gd name="T49" fmla="*/ 2147483646 h 1296"/>
              <a:gd name="T50" fmla="*/ 2147483646 w 1044"/>
              <a:gd name="T51" fmla="*/ 2147483646 h 1296"/>
              <a:gd name="T52" fmla="*/ 2147483646 w 1044"/>
              <a:gd name="T53" fmla="*/ 2147483646 h 1296"/>
              <a:gd name="T54" fmla="*/ 2147483646 w 1044"/>
              <a:gd name="T55" fmla="*/ 2147483646 h 1296"/>
              <a:gd name="T56" fmla="*/ 2147483646 w 1044"/>
              <a:gd name="T57" fmla="*/ 2147483646 h 1296"/>
              <a:gd name="T58" fmla="*/ 0 w 1044"/>
              <a:gd name="T59" fmla="*/ 2147483646 h 1296"/>
              <a:gd name="T60" fmla="*/ 2147483646 w 1044"/>
              <a:gd name="T61" fmla="*/ 2147483646 h 1296"/>
              <a:gd name="T62" fmla="*/ 2147483646 w 1044"/>
              <a:gd name="T63" fmla="*/ 2147483646 h 1296"/>
              <a:gd name="T64" fmla="*/ 2147483646 w 1044"/>
              <a:gd name="T65" fmla="*/ 2147483646 h 1296"/>
              <a:gd name="T66" fmla="*/ 2147483646 w 1044"/>
              <a:gd name="T67" fmla="*/ 2147483646 h 129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044" h="1296">
                <a:moveTo>
                  <a:pt x="197" y="302"/>
                </a:moveTo>
                <a:lnTo>
                  <a:pt x="300" y="293"/>
                </a:lnTo>
                <a:lnTo>
                  <a:pt x="422" y="240"/>
                </a:lnTo>
                <a:lnTo>
                  <a:pt x="456" y="201"/>
                </a:lnTo>
                <a:lnTo>
                  <a:pt x="437" y="127"/>
                </a:lnTo>
                <a:lnTo>
                  <a:pt x="405" y="60"/>
                </a:lnTo>
                <a:lnTo>
                  <a:pt x="420" y="7"/>
                </a:lnTo>
                <a:lnTo>
                  <a:pt x="482" y="0"/>
                </a:lnTo>
                <a:lnTo>
                  <a:pt x="573" y="72"/>
                </a:lnTo>
                <a:lnTo>
                  <a:pt x="612" y="93"/>
                </a:lnTo>
                <a:lnTo>
                  <a:pt x="701" y="103"/>
                </a:lnTo>
                <a:lnTo>
                  <a:pt x="744" y="132"/>
                </a:lnTo>
                <a:lnTo>
                  <a:pt x="765" y="237"/>
                </a:lnTo>
                <a:lnTo>
                  <a:pt x="794" y="278"/>
                </a:lnTo>
                <a:lnTo>
                  <a:pt x="785" y="336"/>
                </a:lnTo>
                <a:lnTo>
                  <a:pt x="768" y="377"/>
                </a:lnTo>
                <a:lnTo>
                  <a:pt x="801" y="446"/>
                </a:lnTo>
                <a:lnTo>
                  <a:pt x="842" y="468"/>
                </a:lnTo>
                <a:lnTo>
                  <a:pt x="859" y="549"/>
                </a:lnTo>
                <a:lnTo>
                  <a:pt x="888" y="609"/>
                </a:lnTo>
                <a:lnTo>
                  <a:pt x="948" y="631"/>
                </a:lnTo>
                <a:lnTo>
                  <a:pt x="1022" y="636"/>
                </a:lnTo>
                <a:lnTo>
                  <a:pt x="1044" y="729"/>
                </a:lnTo>
                <a:lnTo>
                  <a:pt x="1015" y="962"/>
                </a:lnTo>
                <a:lnTo>
                  <a:pt x="977" y="1089"/>
                </a:lnTo>
                <a:lnTo>
                  <a:pt x="1008" y="1296"/>
                </a:lnTo>
                <a:lnTo>
                  <a:pt x="801" y="1190"/>
                </a:lnTo>
                <a:lnTo>
                  <a:pt x="564" y="1113"/>
                </a:lnTo>
                <a:lnTo>
                  <a:pt x="225" y="1061"/>
                </a:lnTo>
                <a:lnTo>
                  <a:pt x="0" y="1085"/>
                </a:lnTo>
                <a:lnTo>
                  <a:pt x="69" y="881"/>
                </a:lnTo>
                <a:lnTo>
                  <a:pt x="132" y="612"/>
                </a:lnTo>
                <a:lnTo>
                  <a:pt x="177" y="434"/>
                </a:lnTo>
                <a:lnTo>
                  <a:pt x="197" y="302"/>
                </a:lnTo>
                <a:close/>
              </a:path>
            </a:pathLst>
          </a:custGeom>
          <a:solidFill>
            <a:srgbClr val="FF9933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8" name="Freeform 4"/>
          <p:cNvSpPr>
            <a:spLocks/>
          </p:cNvSpPr>
          <p:nvPr/>
        </p:nvSpPr>
        <p:spPr bwMode="auto">
          <a:xfrm>
            <a:off x="2063750" y="1343025"/>
            <a:ext cx="1020763" cy="1530350"/>
          </a:xfrm>
          <a:custGeom>
            <a:avLst/>
            <a:gdLst>
              <a:gd name="T0" fmla="*/ 0 w 643"/>
              <a:gd name="T1" fmla="*/ 2147483646 h 964"/>
              <a:gd name="T2" fmla="*/ 2147483646 w 643"/>
              <a:gd name="T3" fmla="*/ 2147483646 h 964"/>
              <a:gd name="T4" fmla="*/ 2147483646 w 643"/>
              <a:gd name="T5" fmla="*/ 2147483646 h 964"/>
              <a:gd name="T6" fmla="*/ 2147483646 w 643"/>
              <a:gd name="T7" fmla="*/ 2147483646 h 964"/>
              <a:gd name="T8" fmla="*/ 2147483646 w 643"/>
              <a:gd name="T9" fmla="*/ 2147483646 h 964"/>
              <a:gd name="T10" fmla="*/ 2147483646 w 643"/>
              <a:gd name="T11" fmla="*/ 2147483646 h 964"/>
              <a:gd name="T12" fmla="*/ 2147483646 w 643"/>
              <a:gd name="T13" fmla="*/ 2147483646 h 964"/>
              <a:gd name="T14" fmla="*/ 2147483646 w 643"/>
              <a:gd name="T15" fmla="*/ 2147483646 h 964"/>
              <a:gd name="T16" fmla="*/ 2147483646 w 643"/>
              <a:gd name="T17" fmla="*/ 0 h 964"/>
              <a:gd name="T18" fmla="*/ 2147483646 w 643"/>
              <a:gd name="T19" fmla="*/ 2147483646 h 964"/>
              <a:gd name="T20" fmla="*/ 2147483646 w 643"/>
              <a:gd name="T21" fmla="*/ 2147483646 h 964"/>
              <a:gd name="T22" fmla="*/ 2147483646 w 643"/>
              <a:gd name="T23" fmla="*/ 2147483646 h 964"/>
              <a:gd name="T24" fmla="*/ 2147483646 w 643"/>
              <a:gd name="T25" fmla="*/ 2147483646 h 964"/>
              <a:gd name="T26" fmla="*/ 2147483646 w 643"/>
              <a:gd name="T27" fmla="*/ 2147483646 h 964"/>
              <a:gd name="T28" fmla="*/ 2147483646 w 643"/>
              <a:gd name="T29" fmla="*/ 2147483646 h 964"/>
              <a:gd name="T30" fmla="*/ 2147483646 w 643"/>
              <a:gd name="T31" fmla="*/ 2147483646 h 964"/>
              <a:gd name="T32" fmla="*/ 2147483646 w 643"/>
              <a:gd name="T33" fmla="*/ 2147483646 h 964"/>
              <a:gd name="T34" fmla="*/ 2147483646 w 643"/>
              <a:gd name="T35" fmla="*/ 2147483646 h 964"/>
              <a:gd name="T36" fmla="*/ 2147483646 w 643"/>
              <a:gd name="T37" fmla="*/ 2147483646 h 964"/>
              <a:gd name="T38" fmla="*/ 2147483646 w 643"/>
              <a:gd name="T39" fmla="*/ 2147483646 h 964"/>
              <a:gd name="T40" fmla="*/ 2147483646 w 643"/>
              <a:gd name="T41" fmla="*/ 2147483646 h 964"/>
              <a:gd name="T42" fmla="*/ 2147483646 w 643"/>
              <a:gd name="T43" fmla="*/ 2147483646 h 964"/>
              <a:gd name="T44" fmla="*/ 2147483646 w 643"/>
              <a:gd name="T45" fmla="*/ 2147483646 h 964"/>
              <a:gd name="T46" fmla="*/ 2147483646 w 643"/>
              <a:gd name="T47" fmla="*/ 2147483646 h 964"/>
              <a:gd name="T48" fmla="*/ 2147483646 w 643"/>
              <a:gd name="T49" fmla="*/ 2147483646 h 964"/>
              <a:gd name="T50" fmla="*/ 2147483646 w 643"/>
              <a:gd name="T51" fmla="*/ 2147483646 h 964"/>
              <a:gd name="T52" fmla="*/ 2147483646 w 643"/>
              <a:gd name="T53" fmla="*/ 2147483646 h 964"/>
              <a:gd name="T54" fmla="*/ 2147483646 w 643"/>
              <a:gd name="T55" fmla="*/ 2147483646 h 964"/>
              <a:gd name="T56" fmla="*/ 2147483646 w 643"/>
              <a:gd name="T57" fmla="*/ 2147483646 h 964"/>
              <a:gd name="T58" fmla="*/ 0 w 643"/>
              <a:gd name="T59" fmla="*/ 2147483646 h 964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43" h="964">
                <a:moveTo>
                  <a:pt x="0" y="654"/>
                </a:moveTo>
                <a:lnTo>
                  <a:pt x="58" y="602"/>
                </a:lnTo>
                <a:lnTo>
                  <a:pt x="26" y="538"/>
                </a:lnTo>
                <a:lnTo>
                  <a:pt x="103" y="468"/>
                </a:lnTo>
                <a:lnTo>
                  <a:pt x="147" y="293"/>
                </a:lnTo>
                <a:lnTo>
                  <a:pt x="254" y="221"/>
                </a:lnTo>
                <a:lnTo>
                  <a:pt x="292" y="146"/>
                </a:lnTo>
                <a:lnTo>
                  <a:pt x="314" y="61"/>
                </a:lnTo>
                <a:lnTo>
                  <a:pt x="405" y="0"/>
                </a:lnTo>
                <a:lnTo>
                  <a:pt x="486" y="22"/>
                </a:lnTo>
                <a:lnTo>
                  <a:pt x="573" y="94"/>
                </a:lnTo>
                <a:lnTo>
                  <a:pt x="643" y="187"/>
                </a:lnTo>
                <a:lnTo>
                  <a:pt x="621" y="416"/>
                </a:lnTo>
                <a:lnTo>
                  <a:pt x="525" y="448"/>
                </a:lnTo>
                <a:lnTo>
                  <a:pt x="506" y="511"/>
                </a:lnTo>
                <a:lnTo>
                  <a:pt x="544" y="593"/>
                </a:lnTo>
                <a:lnTo>
                  <a:pt x="583" y="677"/>
                </a:lnTo>
                <a:lnTo>
                  <a:pt x="552" y="768"/>
                </a:lnTo>
                <a:lnTo>
                  <a:pt x="561" y="854"/>
                </a:lnTo>
                <a:lnTo>
                  <a:pt x="550" y="892"/>
                </a:lnTo>
                <a:lnTo>
                  <a:pt x="530" y="936"/>
                </a:lnTo>
                <a:lnTo>
                  <a:pt x="499" y="964"/>
                </a:lnTo>
                <a:lnTo>
                  <a:pt x="446" y="958"/>
                </a:lnTo>
                <a:lnTo>
                  <a:pt x="378" y="886"/>
                </a:lnTo>
                <a:lnTo>
                  <a:pt x="314" y="925"/>
                </a:lnTo>
                <a:lnTo>
                  <a:pt x="280" y="893"/>
                </a:lnTo>
                <a:lnTo>
                  <a:pt x="250" y="777"/>
                </a:lnTo>
                <a:lnTo>
                  <a:pt x="220" y="754"/>
                </a:lnTo>
                <a:lnTo>
                  <a:pt x="108" y="742"/>
                </a:lnTo>
                <a:lnTo>
                  <a:pt x="0" y="654"/>
                </a:lnTo>
                <a:close/>
              </a:path>
            </a:pathLst>
          </a:custGeom>
          <a:solidFill>
            <a:srgbClr val="9966FF">
              <a:alpha val="50195"/>
            </a:srgbClr>
          </a:solidFill>
          <a:ln w="9525" cmpd="sng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9" name="Rectangle 5"/>
          <p:cNvSpPr>
            <a:spLocks noChangeArrowheads="1"/>
          </p:cNvSpPr>
          <p:nvPr/>
        </p:nvSpPr>
        <p:spPr bwMode="auto">
          <a:xfrm>
            <a:off x="2439988" y="1473200"/>
            <a:ext cx="466725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20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加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20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利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20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利</a:t>
            </a:r>
          </a:p>
        </p:txBody>
      </p:sp>
      <p:sp>
        <p:nvSpPr>
          <p:cNvPr id="3080" name="Freeform 11"/>
          <p:cNvSpPr>
            <a:spLocks/>
          </p:cNvSpPr>
          <p:nvPr/>
        </p:nvSpPr>
        <p:spPr bwMode="auto">
          <a:xfrm>
            <a:off x="2843213" y="2457450"/>
            <a:ext cx="161925" cy="2352675"/>
          </a:xfrm>
          <a:custGeom>
            <a:avLst/>
            <a:gdLst>
              <a:gd name="T0" fmla="*/ 2147483646 w 102"/>
              <a:gd name="T1" fmla="*/ 0 h 1482"/>
              <a:gd name="T2" fmla="*/ 2147483646 w 102"/>
              <a:gd name="T3" fmla="*/ 2147483646 h 1482"/>
              <a:gd name="T4" fmla="*/ 2147483646 w 102"/>
              <a:gd name="T5" fmla="*/ 2147483646 h 1482"/>
              <a:gd name="T6" fmla="*/ 2147483646 w 102"/>
              <a:gd name="T7" fmla="*/ 2147483646 h 1482"/>
              <a:gd name="T8" fmla="*/ 2147483646 w 102"/>
              <a:gd name="T9" fmla="*/ 2147483646 h 1482"/>
              <a:gd name="T10" fmla="*/ 2147483646 w 102"/>
              <a:gd name="T11" fmla="*/ 2147483646 h 1482"/>
              <a:gd name="T12" fmla="*/ 2147483646 w 102"/>
              <a:gd name="T13" fmla="*/ 2147483646 h 1482"/>
              <a:gd name="T14" fmla="*/ 2147483646 w 102"/>
              <a:gd name="T15" fmla="*/ 2147483646 h 1482"/>
              <a:gd name="T16" fmla="*/ 2147483646 w 102"/>
              <a:gd name="T17" fmla="*/ 2147483646 h 1482"/>
              <a:gd name="T18" fmla="*/ 2147483646 w 102"/>
              <a:gd name="T19" fmla="*/ 2147483646 h 1482"/>
              <a:gd name="T20" fmla="*/ 2147483646 w 102"/>
              <a:gd name="T21" fmla="*/ 2147483646 h 1482"/>
              <a:gd name="T22" fmla="*/ 2147483646 w 102"/>
              <a:gd name="T23" fmla="*/ 2147483646 h 14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2" h="1482">
                <a:moveTo>
                  <a:pt x="98" y="0"/>
                </a:moveTo>
                <a:cubicBezTo>
                  <a:pt x="91" y="27"/>
                  <a:pt x="85" y="56"/>
                  <a:pt x="82" y="87"/>
                </a:cubicBezTo>
                <a:cubicBezTo>
                  <a:pt x="79" y="118"/>
                  <a:pt x="78" y="159"/>
                  <a:pt x="79" y="191"/>
                </a:cubicBezTo>
                <a:cubicBezTo>
                  <a:pt x="80" y="224"/>
                  <a:pt x="84" y="257"/>
                  <a:pt x="88" y="284"/>
                </a:cubicBezTo>
                <a:cubicBezTo>
                  <a:pt x="92" y="312"/>
                  <a:pt x="102" y="327"/>
                  <a:pt x="101" y="356"/>
                </a:cubicBezTo>
                <a:cubicBezTo>
                  <a:pt x="100" y="385"/>
                  <a:pt x="84" y="434"/>
                  <a:pt x="79" y="459"/>
                </a:cubicBezTo>
                <a:cubicBezTo>
                  <a:pt x="74" y="484"/>
                  <a:pt x="70" y="477"/>
                  <a:pt x="68" y="504"/>
                </a:cubicBezTo>
                <a:cubicBezTo>
                  <a:pt x="66" y="531"/>
                  <a:pt x="66" y="576"/>
                  <a:pt x="68" y="624"/>
                </a:cubicBezTo>
                <a:cubicBezTo>
                  <a:pt x="70" y="672"/>
                  <a:pt x="89" y="720"/>
                  <a:pt x="79" y="790"/>
                </a:cubicBezTo>
                <a:cubicBezTo>
                  <a:pt x="69" y="860"/>
                  <a:pt x="16" y="971"/>
                  <a:pt x="8" y="1045"/>
                </a:cubicBezTo>
                <a:cubicBezTo>
                  <a:pt x="0" y="1119"/>
                  <a:pt x="27" y="1160"/>
                  <a:pt x="34" y="1233"/>
                </a:cubicBezTo>
                <a:cubicBezTo>
                  <a:pt x="41" y="1306"/>
                  <a:pt x="45" y="1441"/>
                  <a:pt x="47" y="1482"/>
                </a:cubicBezTo>
              </a:path>
            </a:pathLst>
          </a:custGeom>
          <a:noFill/>
          <a:ln w="28575" cmpd="sng">
            <a:solidFill>
              <a:srgbClr val="33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1" name="Freeform 12"/>
          <p:cNvSpPr>
            <a:spLocks/>
          </p:cNvSpPr>
          <p:nvPr/>
        </p:nvSpPr>
        <p:spPr bwMode="auto">
          <a:xfrm>
            <a:off x="2511425" y="4787900"/>
            <a:ext cx="519113" cy="1789113"/>
          </a:xfrm>
          <a:custGeom>
            <a:avLst/>
            <a:gdLst>
              <a:gd name="T0" fmla="*/ 2147483646 w 327"/>
              <a:gd name="T1" fmla="*/ 2147483646 h 1127"/>
              <a:gd name="T2" fmla="*/ 2147483646 w 327"/>
              <a:gd name="T3" fmla="*/ 2147483646 h 1127"/>
              <a:gd name="T4" fmla="*/ 2147483646 w 327"/>
              <a:gd name="T5" fmla="*/ 2147483646 h 1127"/>
              <a:gd name="T6" fmla="*/ 2147483646 w 327"/>
              <a:gd name="T7" fmla="*/ 2147483646 h 1127"/>
              <a:gd name="T8" fmla="*/ 2147483646 w 327"/>
              <a:gd name="T9" fmla="*/ 2147483646 h 1127"/>
              <a:gd name="T10" fmla="*/ 2147483646 w 327"/>
              <a:gd name="T11" fmla="*/ 2147483646 h 1127"/>
              <a:gd name="T12" fmla="*/ 2147483646 w 327"/>
              <a:gd name="T13" fmla="*/ 2147483646 h 1127"/>
              <a:gd name="T14" fmla="*/ 2147483646 w 327"/>
              <a:gd name="T15" fmla="*/ 2147483646 h 1127"/>
              <a:gd name="T16" fmla="*/ 2147483646 w 327"/>
              <a:gd name="T17" fmla="*/ 2147483646 h 1127"/>
              <a:gd name="T18" fmla="*/ 0 w 327"/>
              <a:gd name="T19" fmla="*/ 2147483646 h 1127"/>
              <a:gd name="T20" fmla="*/ 2147483646 w 327"/>
              <a:gd name="T21" fmla="*/ 2147483646 h 1127"/>
              <a:gd name="T22" fmla="*/ 2147483646 w 327"/>
              <a:gd name="T23" fmla="*/ 2147483646 h 1127"/>
              <a:gd name="T24" fmla="*/ 2147483646 w 327"/>
              <a:gd name="T25" fmla="*/ 2147483646 h 1127"/>
              <a:gd name="T26" fmla="*/ 2147483646 w 327"/>
              <a:gd name="T27" fmla="*/ 2147483646 h 1127"/>
              <a:gd name="T28" fmla="*/ 2147483646 w 327"/>
              <a:gd name="T29" fmla="*/ 2147483646 h 1127"/>
              <a:gd name="T30" fmla="*/ 2147483646 w 327"/>
              <a:gd name="T31" fmla="*/ 2147483646 h 1127"/>
              <a:gd name="T32" fmla="*/ 2147483646 w 327"/>
              <a:gd name="T33" fmla="*/ 2147483646 h 1127"/>
              <a:gd name="T34" fmla="*/ 2147483646 w 327"/>
              <a:gd name="T35" fmla="*/ 2147483646 h 1127"/>
              <a:gd name="T36" fmla="*/ 2147483646 w 327"/>
              <a:gd name="T37" fmla="*/ 2147483646 h 1127"/>
              <a:gd name="T38" fmla="*/ 2147483646 w 327"/>
              <a:gd name="T39" fmla="*/ 2147483646 h 1127"/>
              <a:gd name="T40" fmla="*/ 2147483646 w 327"/>
              <a:gd name="T41" fmla="*/ 2147483646 h 1127"/>
              <a:gd name="T42" fmla="*/ 2147483646 w 327"/>
              <a:gd name="T43" fmla="*/ 2147483646 h 1127"/>
              <a:gd name="T44" fmla="*/ 2147483646 w 327"/>
              <a:gd name="T45" fmla="*/ 2147483646 h 1127"/>
              <a:gd name="T46" fmla="*/ 2147483646 w 327"/>
              <a:gd name="T47" fmla="*/ 2147483646 h 1127"/>
              <a:gd name="T48" fmla="*/ 2147483646 w 327"/>
              <a:gd name="T49" fmla="*/ 2147483646 h 1127"/>
              <a:gd name="T50" fmla="*/ 2147483646 w 327"/>
              <a:gd name="T51" fmla="*/ 2147483646 h 1127"/>
              <a:gd name="T52" fmla="*/ 2147483646 w 327"/>
              <a:gd name="T53" fmla="*/ 2147483646 h 1127"/>
              <a:gd name="T54" fmla="*/ 2147483646 w 327"/>
              <a:gd name="T55" fmla="*/ 2147483646 h 1127"/>
              <a:gd name="T56" fmla="*/ 2147483646 w 327"/>
              <a:gd name="T57" fmla="*/ 2147483646 h 1127"/>
              <a:gd name="T58" fmla="*/ 2147483646 w 327"/>
              <a:gd name="T59" fmla="*/ 2147483646 h 1127"/>
              <a:gd name="T60" fmla="*/ 2147483646 w 327"/>
              <a:gd name="T61" fmla="*/ 2147483646 h 1127"/>
              <a:gd name="T62" fmla="*/ 2147483646 w 327"/>
              <a:gd name="T63" fmla="*/ 2147483646 h 1127"/>
              <a:gd name="T64" fmla="*/ 2147483646 w 327"/>
              <a:gd name="T65" fmla="*/ 0 h 1127"/>
              <a:gd name="T66" fmla="*/ 2147483646 w 327"/>
              <a:gd name="T67" fmla="*/ 2147483646 h 112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327" h="1127">
                <a:moveTo>
                  <a:pt x="164" y="20"/>
                </a:moveTo>
                <a:lnTo>
                  <a:pt x="100" y="189"/>
                </a:lnTo>
                <a:lnTo>
                  <a:pt x="71" y="253"/>
                </a:lnTo>
                <a:lnTo>
                  <a:pt x="80" y="324"/>
                </a:lnTo>
                <a:lnTo>
                  <a:pt x="48" y="394"/>
                </a:lnTo>
                <a:lnTo>
                  <a:pt x="64" y="468"/>
                </a:lnTo>
                <a:lnTo>
                  <a:pt x="32" y="564"/>
                </a:lnTo>
                <a:lnTo>
                  <a:pt x="44" y="709"/>
                </a:lnTo>
                <a:lnTo>
                  <a:pt x="10" y="826"/>
                </a:lnTo>
                <a:lnTo>
                  <a:pt x="0" y="871"/>
                </a:lnTo>
                <a:lnTo>
                  <a:pt x="45" y="1082"/>
                </a:lnTo>
                <a:lnTo>
                  <a:pt x="80" y="1127"/>
                </a:lnTo>
                <a:lnTo>
                  <a:pt x="162" y="1110"/>
                </a:lnTo>
                <a:lnTo>
                  <a:pt x="199" y="1069"/>
                </a:lnTo>
                <a:lnTo>
                  <a:pt x="221" y="1024"/>
                </a:lnTo>
                <a:lnTo>
                  <a:pt x="202" y="976"/>
                </a:lnTo>
                <a:lnTo>
                  <a:pt x="240" y="919"/>
                </a:lnTo>
                <a:lnTo>
                  <a:pt x="221" y="871"/>
                </a:lnTo>
                <a:lnTo>
                  <a:pt x="170" y="880"/>
                </a:lnTo>
                <a:lnTo>
                  <a:pt x="96" y="800"/>
                </a:lnTo>
                <a:lnTo>
                  <a:pt x="96" y="772"/>
                </a:lnTo>
                <a:lnTo>
                  <a:pt x="141" y="736"/>
                </a:lnTo>
                <a:lnTo>
                  <a:pt x="189" y="656"/>
                </a:lnTo>
                <a:lnTo>
                  <a:pt x="186" y="756"/>
                </a:lnTo>
                <a:lnTo>
                  <a:pt x="215" y="756"/>
                </a:lnTo>
                <a:lnTo>
                  <a:pt x="244" y="714"/>
                </a:lnTo>
                <a:lnTo>
                  <a:pt x="263" y="576"/>
                </a:lnTo>
                <a:lnTo>
                  <a:pt x="295" y="474"/>
                </a:lnTo>
                <a:lnTo>
                  <a:pt x="272" y="436"/>
                </a:lnTo>
                <a:lnTo>
                  <a:pt x="269" y="295"/>
                </a:lnTo>
                <a:lnTo>
                  <a:pt x="292" y="260"/>
                </a:lnTo>
                <a:lnTo>
                  <a:pt x="327" y="36"/>
                </a:lnTo>
                <a:lnTo>
                  <a:pt x="244" y="0"/>
                </a:lnTo>
                <a:lnTo>
                  <a:pt x="164" y="2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2" name="Freeform 13"/>
          <p:cNvSpPr>
            <a:spLocks/>
          </p:cNvSpPr>
          <p:nvPr/>
        </p:nvSpPr>
        <p:spPr bwMode="auto">
          <a:xfrm>
            <a:off x="2863850" y="1985963"/>
            <a:ext cx="274638" cy="477837"/>
          </a:xfrm>
          <a:custGeom>
            <a:avLst/>
            <a:gdLst>
              <a:gd name="T0" fmla="*/ 2147483646 w 173"/>
              <a:gd name="T1" fmla="*/ 2147483646 h 301"/>
              <a:gd name="T2" fmla="*/ 0 w 173"/>
              <a:gd name="T3" fmla="*/ 2147483646 h 301"/>
              <a:gd name="T4" fmla="*/ 2147483646 w 173"/>
              <a:gd name="T5" fmla="*/ 2147483646 h 301"/>
              <a:gd name="T6" fmla="*/ 2147483646 w 173"/>
              <a:gd name="T7" fmla="*/ 2147483646 h 301"/>
              <a:gd name="T8" fmla="*/ 2147483646 w 173"/>
              <a:gd name="T9" fmla="*/ 2147483646 h 301"/>
              <a:gd name="T10" fmla="*/ 2147483646 w 173"/>
              <a:gd name="T11" fmla="*/ 2147483646 h 301"/>
              <a:gd name="T12" fmla="*/ 2147483646 w 173"/>
              <a:gd name="T13" fmla="*/ 2147483646 h 301"/>
              <a:gd name="T14" fmla="*/ 2147483646 w 173"/>
              <a:gd name="T15" fmla="*/ 2147483646 h 301"/>
              <a:gd name="T16" fmla="*/ 2147483646 w 173"/>
              <a:gd name="T17" fmla="*/ 0 h 301"/>
              <a:gd name="T18" fmla="*/ 2147483646 w 173"/>
              <a:gd name="T19" fmla="*/ 2147483646 h 30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73" h="301">
                <a:moveTo>
                  <a:pt x="23" y="38"/>
                </a:moveTo>
                <a:lnTo>
                  <a:pt x="0" y="96"/>
                </a:lnTo>
                <a:lnTo>
                  <a:pt x="77" y="262"/>
                </a:lnTo>
                <a:lnTo>
                  <a:pt x="74" y="298"/>
                </a:lnTo>
                <a:lnTo>
                  <a:pt x="125" y="301"/>
                </a:lnTo>
                <a:lnTo>
                  <a:pt x="173" y="218"/>
                </a:lnTo>
                <a:lnTo>
                  <a:pt x="170" y="141"/>
                </a:lnTo>
                <a:lnTo>
                  <a:pt x="173" y="61"/>
                </a:lnTo>
                <a:lnTo>
                  <a:pt x="128" y="0"/>
                </a:lnTo>
                <a:lnTo>
                  <a:pt x="23" y="38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5010150" y="141288"/>
            <a:ext cx="4184650" cy="569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主知道法利賽人聽見他收門徒，施洗，比約翰還多（其實不是耶穌親自施洗，乃是他的門徒施洗，）他就離了猶太，又往加利利去。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必須經過撒瑪利亞，於是到了撒瑪利亞的一座城，名叫敘加，靠近雅各給他兒子約瑟的那塊地。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在那裏有雅各井；耶穌因走路困乏，就坐在井旁。那時約有午正。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2800">
                <a:solidFill>
                  <a:schemeClr val="bg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4:1-6)</a:t>
            </a:r>
            <a:endParaRPr lang="zh-TW" altLang="en-US" sz="28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9667" name="Oval 35"/>
          <p:cNvSpPr>
            <a:spLocks noChangeArrowheads="1"/>
          </p:cNvSpPr>
          <p:nvPr/>
        </p:nvSpPr>
        <p:spPr bwMode="auto">
          <a:xfrm>
            <a:off x="2346325" y="3659188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085" name="AutoShape 15"/>
          <p:cNvSpPr>
            <a:spLocks noChangeArrowheads="1"/>
          </p:cNvSpPr>
          <p:nvPr/>
        </p:nvSpPr>
        <p:spPr bwMode="auto">
          <a:xfrm>
            <a:off x="695325" y="4489450"/>
            <a:ext cx="1279525" cy="442913"/>
          </a:xfrm>
          <a:prstGeom prst="wedgeRectCallout">
            <a:avLst>
              <a:gd name="adj1" fmla="val 73333"/>
              <a:gd name="adj2" fmla="val 989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耶路撒冷</a:t>
            </a:r>
          </a:p>
        </p:txBody>
      </p:sp>
      <p:sp>
        <p:nvSpPr>
          <p:cNvPr id="69671" name="Text Box 39"/>
          <p:cNvSpPr txBox="1">
            <a:spLocks noChangeArrowheads="1"/>
          </p:cNvSpPr>
          <p:nvPr/>
        </p:nvSpPr>
        <p:spPr bwMode="auto">
          <a:xfrm>
            <a:off x="1701800" y="3225800"/>
            <a:ext cx="12112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撒瑪利亞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1493838" y="4876800"/>
            <a:ext cx="6969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solidFill>
                  <a:schemeClr val="bg1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猶太</a:t>
            </a:r>
          </a:p>
        </p:txBody>
      </p:sp>
      <p:sp>
        <p:nvSpPr>
          <p:cNvPr id="69668" name="AutoShape 36"/>
          <p:cNvSpPr>
            <a:spLocks noChangeArrowheads="1"/>
          </p:cNvSpPr>
          <p:nvPr/>
        </p:nvSpPr>
        <p:spPr bwMode="auto">
          <a:xfrm>
            <a:off x="1284288" y="3575050"/>
            <a:ext cx="763587" cy="350838"/>
          </a:xfrm>
          <a:prstGeom prst="wedgeRectCallout">
            <a:avLst>
              <a:gd name="adj1" fmla="val 100278"/>
              <a:gd name="adj2" fmla="val -1345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敘加</a:t>
            </a:r>
          </a:p>
        </p:txBody>
      </p:sp>
      <p:sp>
        <p:nvSpPr>
          <p:cNvPr id="3089" name="Oval 14"/>
          <p:cNvSpPr>
            <a:spLocks noChangeArrowheads="1"/>
          </p:cNvSpPr>
          <p:nvPr/>
        </p:nvSpPr>
        <p:spPr bwMode="auto">
          <a:xfrm>
            <a:off x="2224088" y="474662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9675" name="AutoShape 43"/>
          <p:cNvSpPr>
            <a:spLocks noChangeArrowheads="1"/>
          </p:cNvSpPr>
          <p:nvPr/>
        </p:nvSpPr>
        <p:spPr bwMode="auto">
          <a:xfrm>
            <a:off x="6291263" y="5894388"/>
            <a:ext cx="2670175" cy="863600"/>
          </a:xfrm>
          <a:prstGeom prst="wedgeRectCallout">
            <a:avLst>
              <a:gd name="adj1" fmla="val -30810"/>
              <a:gd name="adj2" fmla="val -77699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第六時，照羅馬算法，應為下午六點</a:t>
            </a:r>
            <a:endParaRPr lang="en-US" altLang="zh-TW" sz="24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69676" name="Text Box 44"/>
          <p:cNvSpPr txBox="1">
            <a:spLocks noChangeArrowheads="1"/>
          </p:cNvSpPr>
          <p:nvPr/>
        </p:nvSpPr>
        <p:spPr bwMode="auto">
          <a:xfrm>
            <a:off x="1463675" y="4124325"/>
            <a:ext cx="103981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~60km</a:t>
            </a:r>
          </a:p>
        </p:txBody>
      </p:sp>
      <p:sp>
        <p:nvSpPr>
          <p:cNvPr id="69669" name="Freeform 37"/>
          <p:cNvSpPr>
            <a:spLocks/>
          </p:cNvSpPr>
          <p:nvPr/>
        </p:nvSpPr>
        <p:spPr bwMode="auto">
          <a:xfrm>
            <a:off x="2311400" y="3730625"/>
            <a:ext cx="604838" cy="971550"/>
          </a:xfrm>
          <a:custGeom>
            <a:avLst/>
            <a:gdLst>
              <a:gd name="T0" fmla="*/ 2147483646 w 381"/>
              <a:gd name="T1" fmla="*/ 2147483646 h 612"/>
              <a:gd name="T2" fmla="*/ 2147483646 w 381"/>
              <a:gd name="T3" fmla="*/ 2147483646 h 612"/>
              <a:gd name="T4" fmla="*/ 2147483646 w 381"/>
              <a:gd name="T5" fmla="*/ 2147483646 h 612"/>
              <a:gd name="T6" fmla="*/ 2147483646 w 381"/>
              <a:gd name="T7" fmla="*/ 2147483646 h 612"/>
              <a:gd name="T8" fmla="*/ 2147483646 w 381"/>
              <a:gd name="T9" fmla="*/ 2147483646 h 612"/>
              <a:gd name="T10" fmla="*/ 2147483646 w 381"/>
              <a:gd name="T11" fmla="*/ 2147483646 h 612"/>
              <a:gd name="T12" fmla="*/ 2147483646 w 381"/>
              <a:gd name="T13" fmla="*/ 0 h 61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81" h="612">
                <a:moveTo>
                  <a:pt x="381" y="612"/>
                </a:moveTo>
                <a:cubicBezTo>
                  <a:pt x="363" y="598"/>
                  <a:pt x="322" y="569"/>
                  <a:pt x="272" y="530"/>
                </a:cubicBezTo>
                <a:cubicBezTo>
                  <a:pt x="222" y="491"/>
                  <a:pt x="125" y="420"/>
                  <a:pt x="82" y="375"/>
                </a:cubicBezTo>
                <a:cubicBezTo>
                  <a:pt x="39" y="330"/>
                  <a:pt x="29" y="297"/>
                  <a:pt x="16" y="258"/>
                </a:cubicBezTo>
                <a:cubicBezTo>
                  <a:pt x="3" y="219"/>
                  <a:pt x="0" y="175"/>
                  <a:pt x="2" y="140"/>
                </a:cubicBezTo>
                <a:cubicBezTo>
                  <a:pt x="4" y="105"/>
                  <a:pt x="19" y="69"/>
                  <a:pt x="25" y="46"/>
                </a:cubicBezTo>
                <a:cubicBezTo>
                  <a:pt x="31" y="23"/>
                  <a:pt x="34" y="10"/>
                  <a:pt x="37" y="0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74" name="Freeform 42"/>
          <p:cNvSpPr>
            <a:spLocks/>
          </p:cNvSpPr>
          <p:nvPr/>
        </p:nvSpPr>
        <p:spPr bwMode="auto">
          <a:xfrm>
            <a:off x="2670175" y="2478088"/>
            <a:ext cx="466725" cy="2217737"/>
          </a:xfrm>
          <a:custGeom>
            <a:avLst/>
            <a:gdLst>
              <a:gd name="T0" fmla="*/ 2147483646 w 294"/>
              <a:gd name="T1" fmla="*/ 2147483646 h 1397"/>
              <a:gd name="T2" fmla="*/ 2147483646 w 294"/>
              <a:gd name="T3" fmla="*/ 2147483646 h 1397"/>
              <a:gd name="T4" fmla="*/ 2147483646 w 294"/>
              <a:gd name="T5" fmla="*/ 2147483646 h 1397"/>
              <a:gd name="T6" fmla="*/ 2147483646 w 294"/>
              <a:gd name="T7" fmla="*/ 2147483646 h 1397"/>
              <a:gd name="T8" fmla="*/ 0 w 294"/>
              <a:gd name="T9" fmla="*/ 0 h 13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94" h="1397">
                <a:moveTo>
                  <a:pt x="152" y="1397"/>
                </a:moveTo>
                <a:cubicBezTo>
                  <a:pt x="160" y="1373"/>
                  <a:pt x="180" y="1375"/>
                  <a:pt x="201" y="1250"/>
                </a:cubicBezTo>
                <a:cubicBezTo>
                  <a:pt x="222" y="1125"/>
                  <a:pt x="294" y="788"/>
                  <a:pt x="276" y="645"/>
                </a:cubicBezTo>
                <a:cubicBezTo>
                  <a:pt x="258" y="502"/>
                  <a:pt x="138" y="499"/>
                  <a:pt x="92" y="392"/>
                </a:cubicBezTo>
                <a:cubicBezTo>
                  <a:pt x="46" y="285"/>
                  <a:pt x="15" y="119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69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9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77" grpId="0" animBg="1"/>
      <p:bldP spid="69667" grpId="0" animBg="1"/>
      <p:bldP spid="69671" grpId="0"/>
      <p:bldP spid="69668" grpId="0" animBg="1"/>
      <p:bldP spid="69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63" name="Rectangle 599" descr="blue-marble"/>
          <p:cNvSpPr>
            <a:spLocks noChangeArrowheads="1"/>
          </p:cNvSpPr>
          <p:nvPr/>
        </p:nvSpPr>
        <p:spPr bwMode="auto">
          <a:xfrm>
            <a:off x="6802438" y="2587625"/>
            <a:ext cx="1938337" cy="3667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662" name="Rectangle 598" descr="blue-marble"/>
          <p:cNvSpPr>
            <a:spLocks noChangeArrowheads="1"/>
          </p:cNvSpPr>
          <p:nvPr/>
        </p:nvSpPr>
        <p:spPr bwMode="auto">
          <a:xfrm>
            <a:off x="1023938" y="2624138"/>
            <a:ext cx="1938337" cy="366712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0" name="Rectangle 595" descr="blue-marble"/>
          <p:cNvSpPr>
            <a:spLocks noChangeArrowheads="1"/>
          </p:cNvSpPr>
          <p:nvPr/>
        </p:nvSpPr>
        <p:spPr bwMode="auto">
          <a:xfrm>
            <a:off x="6802438" y="466725"/>
            <a:ext cx="1938337" cy="21574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01" name="Rectangle 594" descr="blue-marble"/>
          <p:cNvSpPr>
            <a:spLocks noChangeArrowheads="1"/>
          </p:cNvSpPr>
          <p:nvPr/>
        </p:nvSpPr>
        <p:spPr bwMode="auto">
          <a:xfrm>
            <a:off x="1023938" y="466725"/>
            <a:ext cx="1938337" cy="2157413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8624" name="Group 560"/>
          <p:cNvGraphicFramePr>
            <a:graphicFrameLocks noGrp="1"/>
          </p:cNvGraphicFramePr>
          <p:nvPr/>
        </p:nvGraphicFramePr>
        <p:xfrm>
          <a:off x="1025525" y="2887663"/>
          <a:ext cx="7716838" cy="366712"/>
        </p:xfrm>
        <a:graphic>
          <a:graphicData uri="http://schemas.openxmlformats.org/drawingml/2006/table">
            <a:tbl>
              <a:tblPr/>
              <a:tblGrid>
                <a:gridCol w="32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新細明體" panose="02020500000000000000" pitchFamily="18" charset="-12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8626" name="Group 562"/>
          <p:cNvGraphicFramePr>
            <a:graphicFrameLocks noGrp="1"/>
          </p:cNvGraphicFramePr>
          <p:nvPr/>
        </p:nvGraphicFramePr>
        <p:xfrm>
          <a:off x="1025525" y="2382838"/>
          <a:ext cx="7716838" cy="366712"/>
        </p:xfrm>
        <a:graphic>
          <a:graphicData uri="http://schemas.openxmlformats.org/drawingml/2006/table">
            <a:tbl>
              <a:tblPr/>
              <a:tblGrid>
                <a:gridCol w="322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22262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32067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2263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</a:tblGrid>
              <a:tr h="36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06" name="Picture 554" descr="sun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238" y="466725"/>
            <a:ext cx="19050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621" name="Text Box 557"/>
          <p:cNvSpPr txBox="1">
            <a:spLocks noChangeArrowheads="1"/>
          </p:cNvSpPr>
          <p:nvPr/>
        </p:nvSpPr>
        <p:spPr bwMode="auto">
          <a:xfrm>
            <a:off x="204788" y="2805113"/>
            <a:ext cx="7493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猶太</a:t>
            </a:r>
          </a:p>
        </p:txBody>
      </p:sp>
      <p:sp>
        <p:nvSpPr>
          <p:cNvPr id="4208" name="Text Box 558"/>
          <p:cNvSpPr txBox="1">
            <a:spLocks noChangeArrowheads="1"/>
          </p:cNvSpPr>
          <p:nvPr/>
        </p:nvSpPr>
        <p:spPr bwMode="auto">
          <a:xfrm>
            <a:off x="222250" y="2295525"/>
            <a:ext cx="7493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羅馬</a:t>
            </a:r>
          </a:p>
        </p:txBody>
      </p:sp>
      <p:sp>
        <p:nvSpPr>
          <p:cNvPr id="88629" name="Rectangle 565" descr="Canvas"/>
          <p:cNvSpPr>
            <a:spLocks noChangeArrowheads="1"/>
          </p:cNvSpPr>
          <p:nvPr/>
        </p:nvSpPr>
        <p:spPr bwMode="auto">
          <a:xfrm>
            <a:off x="622300" y="3759200"/>
            <a:ext cx="1206500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經文</a:t>
            </a:r>
          </a:p>
        </p:txBody>
      </p:sp>
      <p:sp>
        <p:nvSpPr>
          <p:cNvPr id="88630" name="Rectangle 566" descr="Canvas"/>
          <p:cNvSpPr>
            <a:spLocks noChangeArrowheads="1"/>
          </p:cNvSpPr>
          <p:nvPr/>
        </p:nvSpPr>
        <p:spPr bwMode="auto">
          <a:xfrm>
            <a:off x="1865313" y="3759200"/>
            <a:ext cx="2816225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事件</a:t>
            </a:r>
          </a:p>
        </p:txBody>
      </p:sp>
      <p:sp>
        <p:nvSpPr>
          <p:cNvPr id="88631" name="Rectangle 567" descr="Canvas"/>
          <p:cNvSpPr>
            <a:spLocks noChangeArrowheads="1"/>
          </p:cNvSpPr>
          <p:nvPr/>
        </p:nvSpPr>
        <p:spPr bwMode="auto">
          <a:xfrm>
            <a:off x="4718050" y="3759200"/>
            <a:ext cx="1354138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原文</a:t>
            </a:r>
          </a:p>
        </p:txBody>
      </p:sp>
      <p:sp>
        <p:nvSpPr>
          <p:cNvPr id="88632" name="Rectangle 568" descr="Canvas"/>
          <p:cNvSpPr>
            <a:spLocks noChangeArrowheads="1"/>
          </p:cNvSpPr>
          <p:nvPr/>
        </p:nvSpPr>
        <p:spPr bwMode="auto">
          <a:xfrm>
            <a:off x="6108700" y="3759200"/>
            <a:ext cx="1206500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羅馬制</a:t>
            </a:r>
          </a:p>
        </p:txBody>
      </p:sp>
      <p:sp>
        <p:nvSpPr>
          <p:cNvPr id="88633" name="Rectangle 569" descr="Canvas"/>
          <p:cNvSpPr>
            <a:spLocks noChangeArrowheads="1"/>
          </p:cNvSpPr>
          <p:nvPr/>
        </p:nvSpPr>
        <p:spPr bwMode="auto">
          <a:xfrm>
            <a:off x="7351713" y="3759200"/>
            <a:ext cx="1206500" cy="47625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猶太制</a:t>
            </a:r>
          </a:p>
        </p:txBody>
      </p:sp>
      <p:sp>
        <p:nvSpPr>
          <p:cNvPr id="88634" name="Rectangle 570" descr="Stationery"/>
          <p:cNvSpPr>
            <a:spLocks noChangeArrowheads="1"/>
          </p:cNvSpPr>
          <p:nvPr/>
        </p:nvSpPr>
        <p:spPr bwMode="auto">
          <a:xfrm>
            <a:off x="622300" y="4270375"/>
            <a:ext cx="1206500" cy="476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1:39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35" name="Rectangle 571" descr="Newsprint"/>
          <p:cNvSpPr>
            <a:spLocks noChangeArrowheads="1"/>
          </p:cNvSpPr>
          <p:nvPr/>
        </p:nvSpPr>
        <p:spPr bwMode="auto">
          <a:xfrm>
            <a:off x="1865313" y="4270375"/>
            <a:ext cx="2816225" cy="4762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兩門徒跟隨主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36" name="Rectangle 572" descr="Parchment"/>
          <p:cNvSpPr>
            <a:spLocks noChangeArrowheads="1"/>
          </p:cNvSpPr>
          <p:nvPr/>
        </p:nvSpPr>
        <p:spPr bwMode="auto">
          <a:xfrm>
            <a:off x="4718050" y="4270375"/>
            <a:ext cx="1354138" cy="4762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小時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37" name="Rectangle 573" descr="Pink tissue paper"/>
          <p:cNvSpPr>
            <a:spLocks noChangeArrowheads="1"/>
          </p:cNvSpPr>
          <p:nvPr/>
        </p:nvSpPr>
        <p:spPr bwMode="auto">
          <a:xfrm>
            <a:off x="6108700" y="4270375"/>
            <a:ext cx="1206500" cy="476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10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</a:p>
        </p:txBody>
      </p:sp>
      <p:sp>
        <p:nvSpPr>
          <p:cNvPr id="88638" name="Rectangle 574" descr="Blue tissue paper"/>
          <p:cNvSpPr>
            <a:spLocks noChangeArrowheads="1"/>
          </p:cNvSpPr>
          <p:nvPr/>
        </p:nvSpPr>
        <p:spPr bwMode="auto">
          <a:xfrm>
            <a:off x="7351713" y="4270375"/>
            <a:ext cx="1206500" cy="47625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下午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</a:p>
        </p:txBody>
      </p:sp>
      <p:sp>
        <p:nvSpPr>
          <p:cNvPr id="88639" name="Rectangle 575" descr="Stationery"/>
          <p:cNvSpPr>
            <a:spLocks noChangeArrowheads="1"/>
          </p:cNvSpPr>
          <p:nvPr/>
        </p:nvSpPr>
        <p:spPr bwMode="auto">
          <a:xfrm>
            <a:off x="622300" y="4783138"/>
            <a:ext cx="1206500" cy="476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4:6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40" name="Rectangle 576" descr="Newsprint"/>
          <p:cNvSpPr>
            <a:spLocks noChangeArrowheads="1"/>
          </p:cNvSpPr>
          <p:nvPr/>
        </p:nvSpPr>
        <p:spPr bwMode="auto">
          <a:xfrm>
            <a:off x="1865313" y="4783138"/>
            <a:ext cx="2816225" cy="4762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主坐在撒瑪利亞井旁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41" name="Rectangle 577" descr="Parchment"/>
          <p:cNvSpPr>
            <a:spLocks noChangeArrowheads="1"/>
          </p:cNvSpPr>
          <p:nvPr/>
        </p:nvSpPr>
        <p:spPr bwMode="auto">
          <a:xfrm>
            <a:off x="4718050" y="4783138"/>
            <a:ext cx="1354138" cy="4762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小時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42" name="Rectangle 578" descr="Pink tissue paper"/>
          <p:cNvSpPr>
            <a:spLocks noChangeArrowheads="1"/>
          </p:cNvSpPr>
          <p:nvPr/>
        </p:nvSpPr>
        <p:spPr bwMode="auto">
          <a:xfrm>
            <a:off x="6108700" y="4783138"/>
            <a:ext cx="1206500" cy="476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下午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  <a:endParaRPr lang="en-US" altLang="zh-TW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43" name="Rectangle 579" descr="Blue tissue paper"/>
          <p:cNvSpPr>
            <a:spLocks noChangeArrowheads="1"/>
          </p:cNvSpPr>
          <p:nvPr/>
        </p:nvSpPr>
        <p:spPr bwMode="auto">
          <a:xfrm>
            <a:off x="7351713" y="4783138"/>
            <a:ext cx="1206500" cy="47625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</a:p>
        </p:txBody>
      </p:sp>
      <p:sp>
        <p:nvSpPr>
          <p:cNvPr id="88644" name="Rectangle 580" descr="Stationery"/>
          <p:cNvSpPr>
            <a:spLocks noChangeArrowheads="1"/>
          </p:cNvSpPr>
          <p:nvPr/>
        </p:nvSpPr>
        <p:spPr bwMode="auto">
          <a:xfrm>
            <a:off x="622300" y="5294313"/>
            <a:ext cx="1206500" cy="476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4:52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45" name="Rectangle 581" descr="Newsprint"/>
          <p:cNvSpPr>
            <a:spLocks noChangeArrowheads="1"/>
          </p:cNvSpPr>
          <p:nvPr/>
        </p:nvSpPr>
        <p:spPr bwMode="auto">
          <a:xfrm>
            <a:off x="1865313" y="5294313"/>
            <a:ext cx="2816225" cy="4762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大臣之子熱退了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46" name="Rectangle 582" descr="Parchment"/>
          <p:cNvSpPr>
            <a:spLocks noChangeArrowheads="1"/>
          </p:cNvSpPr>
          <p:nvPr/>
        </p:nvSpPr>
        <p:spPr bwMode="auto">
          <a:xfrm>
            <a:off x="4718050" y="5294313"/>
            <a:ext cx="1354138" cy="4762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小時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47" name="Rectangle 583" descr="Pink tissue paper"/>
          <p:cNvSpPr>
            <a:spLocks noChangeArrowheads="1"/>
          </p:cNvSpPr>
          <p:nvPr/>
        </p:nvSpPr>
        <p:spPr bwMode="auto">
          <a:xfrm>
            <a:off x="6108700" y="5294313"/>
            <a:ext cx="1206500" cy="476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下午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7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</a:p>
        </p:txBody>
      </p:sp>
      <p:sp>
        <p:nvSpPr>
          <p:cNvPr id="88648" name="Rectangle 584" descr="Blue tissue paper"/>
          <p:cNvSpPr>
            <a:spLocks noChangeArrowheads="1"/>
          </p:cNvSpPr>
          <p:nvPr/>
        </p:nvSpPr>
        <p:spPr bwMode="auto">
          <a:xfrm>
            <a:off x="7351713" y="5294313"/>
            <a:ext cx="1206500" cy="47625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下午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</a:p>
        </p:txBody>
      </p:sp>
      <p:sp>
        <p:nvSpPr>
          <p:cNvPr id="88649" name="Rectangle 585" descr="Stationery"/>
          <p:cNvSpPr>
            <a:spLocks noChangeArrowheads="1"/>
          </p:cNvSpPr>
          <p:nvPr/>
        </p:nvSpPr>
        <p:spPr bwMode="auto">
          <a:xfrm>
            <a:off x="622300" y="5807075"/>
            <a:ext cx="1206500" cy="47625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約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19:14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50" name="Rectangle 586" descr="Newsprint"/>
          <p:cNvSpPr>
            <a:spLocks noChangeArrowheads="1"/>
          </p:cNvSpPr>
          <p:nvPr/>
        </p:nvSpPr>
        <p:spPr bwMode="auto">
          <a:xfrm>
            <a:off x="1865313" y="5807075"/>
            <a:ext cx="2816225" cy="47625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彼拉多判耶穌死刑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51" name="Rectangle 587" descr="Parchment"/>
          <p:cNvSpPr>
            <a:spLocks noChangeArrowheads="1"/>
          </p:cNvSpPr>
          <p:nvPr/>
        </p:nvSpPr>
        <p:spPr bwMode="auto">
          <a:xfrm>
            <a:off x="4718050" y="5807075"/>
            <a:ext cx="1354138" cy="47625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第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小時</a:t>
            </a:r>
            <a:endParaRPr lang="en-US" altLang="en-US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52" name="Rectangle 588" descr="Pink tissue paper"/>
          <p:cNvSpPr>
            <a:spLocks noChangeArrowheads="1"/>
          </p:cNvSpPr>
          <p:nvPr/>
        </p:nvSpPr>
        <p:spPr bwMode="auto">
          <a:xfrm>
            <a:off x="6108700" y="5807075"/>
            <a:ext cx="1206500" cy="47625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上午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6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  <a:endParaRPr lang="en-US" altLang="zh-TW" sz="2200"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88653" name="Rectangle 589" descr="Blue tissue paper"/>
          <p:cNvSpPr>
            <a:spLocks noChangeArrowheads="1"/>
          </p:cNvSpPr>
          <p:nvPr/>
        </p:nvSpPr>
        <p:spPr bwMode="auto">
          <a:xfrm>
            <a:off x="7351713" y="5807075"/>
            <a:ext cx="1206500" cy="476250"/>
          </a:xfrm>
          <a:prstGeom prst="rect">
            <a:avLst/>
          </a:prstGeom>
          <a:blipFill dpi="0" rotWithShape="1">
            <a:blip r:embed="rId9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中午</a:t>
            </a:r>
            <a:r>
              <a:rPr lang="en-US" altLang="zh-TW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12</a:t>
            </a: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點</a:t>
            </a:r>
          </a:p>
        </p:txBody>
      </p:sp>
      <p:sp>
        <p:nvSpPr>
          <p:cNvPr id="88655" name="Rectangle 591"/>
          <p:cNvSpPr>
            <a:spLocks noChangeArrowheads="1"/>
          </p:cNvSpPr>
          <p:nvPr/>
        </p:nvSpPr>
        <p:spPr bwMode="auto">
          <a:xfrm>
            <a:off x="7315200" y="3721100"/>
            <a:ext cx="1279525" cy="2597150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656" name="Text Box 592"/>
          <p:cNvSpPr txBox="1">
            <a:spLocks noChangeArrowheads="1"/>
          </p:cNvSpPr>
          <p:nvPr/>
        </p:nvSpPr>
        <p:spPr bwMode="auto">
          <a:xfrm>
            <a:off x="7424738" y="6318250"/>
            <a:ext cx="1031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和合本</a:t>
            </a:r>
          </a:p>
        </p:txBody>
      </p:sp>
      <p:sp>
        <p:nvSpPr>
          <p:cNvPr id="88654" name="Rectangle 590"/>
          <p:cNvSpPr>
            <a:spLocks noChangeArrowheads="1"/>
          </p:cNvSpPr>
          <p:nvPr/>
        </p:nvSpPr>
        <p:spPr bwMode="auto">
          <a:xfrm>
            <a:off x="6072188" y="3721100"/>
            <a:ext cx="1279525" cy="25971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8657" name="Text Box 593"/>
          <p:cNvSpPr txBox="1">
            <a:spLocks noChangeArrowheads="1"/>
          </p:cNvSpPr>
          <p:nvPr/>
        </p:nvSpPr>
        <p:spPr bwMode="auto">
          <a:xfrm>
            <a:off x="6173788" y="6318250"/>
            <a:ext cx="1031875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rgbClr val="FF0000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恢復本</a:t>
            </a:r>
          </a:p>
        </p:txBody>
      </p:sp>
      <p:pic>
        <p:nvPicPr>
          <p:cNvPr id="4238" name="Picture 596" descr="m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163" y="649288"/>
            <a:ext cx="1206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39" name="Picture 597" descr="m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649288"/>
            <a:ext cx="1206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664" name="Freeform 600"/>
          <p:cNvSpPr>
            <a:spLocks/>
          </p:cNvSpPr>
          <p:nvPr/>
        </p:nvSpPr>
        <p:spPr bwMode="auto">
          <a:xfrm>
            <a:off x="7369175" y="5807075"/>
            <a:ext cx="1192213" cy="487363"/>
          </a:xfrm>
          <a:custGeom>
            <a:avLst/>
            <a:gdLst>
              <a:gd name="T0" fmla="*/ 0 w 751"/>
              <a:gd name="T1" fmla="*/ 2147483646 h 307"/>
              <a:gd name="T2" fmla="*/ 2147483646 w 751"/>
              <a:gd name="T3" fmla="*/ 0 h 307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1" h="307">
                <a:moveTo>
                  <a:pt x="0" y="307"/>
                </a:moveTo>
                <a:lnTo>
                  <a:pt x="751" y="0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665" name="Freeform 601"/>
          <p:cNvSpPr>
            <a:spLocks/>
          </p:cNvSpPr>
          <p:nvPr/>
        </p:nvSpPr>
        <p:spPr bwMode="auto">
          <a:xfrm>
            <a:off x="7351713" y="5807075"/>
            <a:ext cx="1204912" cy="479425"/>
          </a:xfrm>
          <a:custGeom>
            <a:avLst/>
            <a:gdLst>
              <a:gd name="T0" fmla="*/ 0 w 759"/>
              <a:gd name="T1" fmla="*/ 0 h 302"/>
              <a:gd name="T2" fmla="*/ 2147483646 w 759"/>
              <a:gd name="T3" fmla="*/ 2147483646 h 302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759" h="302">
                <a:moveTo>
                  <a:pt x="0" y="0"/>
                </a:moveTo>
                <a:lnTo>
                  <a:pt x="759" y="302"/>
                </a:lnTo>
              </a:path>
            </a:pathLst>
          </a:custGeom>
          <a:noFill/>
          <a:ln w="28575" cmpd="sng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63" grpId="0" animBg="1"/>
      <p:bldP spid="88662" grpId="0" animBg="1"/>
      <p:bldP spid="88621" grpId="0"/>
      <p:bldP spid="88629" grpId="0" animBg="1"/>
      <p:bldP spid="88630" grpId="0" animBg="1"/>
      <p:bldP spid="88631" grpId="0" animBg="1"/>
      <p:bldP spid="88632" grpId="0" animBg="1"/>
      <p:bldP spid="88633" grpId="0" animBg="1"/>
      <p:bldP spid="88634" grpId="0" animBg="1"/>
      <p:bldP spid="88635" grpId="0" animBg="1"/>
      <p:bldP spid="88636" grpId="0" animBg="1"/>
      <p:bldP spid="88637" grpId="0" animBg="1"/>
      <p:bldP spid="88638" grpId="0" animBg="1"/>
      <p:bldP spid="88639" grpId="0" animBg="1"/>
      <p:bldP spid="88640" grpId="0" animBg="1"/>
      <p:bldP spid="88641" grpId="0" animBg="1"/>
      <p:bldP spid="88642" grpId="0" animBg="1"/>
      <p:bldP spid="88643" grpId="0" animBg="1"/>
      <p:bldP spid="88644" grpId="0" animBg="1"/>
      <p:bldP spid="88645" grpId="0" animBg="1"/>
      <p:bldP spid="88646" grpId="0" animBg="1"/>
      <p:bldP spid="88647" grpId="0" animBg="1"/>
      <p:bldP spid="88648" grpId="0" animBg="1"/>
      <p:bldP spid="88649" grpId="0" animBg="1"/>
      <p:bldP spid="88650" grpId="0" animBg="1"/>
      <p:bldP spid="88651" grpId="0" animBg="1"/>
      <p:bldP spid="88652" grpId="0" animBg="1"/>
      <p:bldP spid="88653" grpId="0" animBg="1"/>
      <p:bldP spid="88655" grpId="0" animBg="1"/>
      <p:bldP spid="88655" grpId="1" animBg="1"/>
      <p:bldP spid="88656" grpId="0"/>
      <p:bldP spid="88656" grpId="1"/>
      <p:bldP spid="88654" grpId="0" animBg="1"/>
      <p:bldP spid="8865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jesus-and-samaritan-woma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6"/>
          <a:stretch>
            <a:fillRect/>
          </a:stretch>
        </p:blipFill>
        <p:spPr bwMode="auto">
          <a:xfrm>
            <a:off x="1316038" y="-19050"/>
            <a:ext cx="4314825" cy="687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5778500" y="5880100"/>
            <a:ext cx="321945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60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耶穌與井邊婦人談道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t%20Gerizim%20and%20Mt%20Ebal%20from%20east,%20tb%20n011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9538" y="1260475"/>
            <a:ext cx="151765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基利心山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(881m)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7478713" y="1690688"/>
            <a:ext cx="1517650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600" dirty="0" smtClean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以巴路山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(940m)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573463" y="4237038"/>
            <a:ext cx="1739900" cy="1468437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6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敘加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6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</a:t>
            </a:r>
            <a:r>
              <a:rPr lang="zh-TW" altLang="en-US" sz="26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古稱示劍</a:t>
            </a:r>
            <a:r>
              <a:rPr lang="en-US" altLang="zh-TW" sz="26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)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TW" sz="2600">
                <a:solidFill>
                  <a:srgbClr val="5F5F5F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(550m)</a:t>
            </a:r>
          </a:p>
        </p:txBody>
      </p:sp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173038" y="3497263"/>
            <a:ext cx="1454150" cy="2208212"/>
          </a:xfrm>
          <a:prstGeom prst="upArrowCallout">
            <a:avLst>
              <a:gd name="adj1" fmla="val 25000"/>
              <a:gd name="adj2" fmla="val 25000"/>
              <a:gd name="adj3" fmla="val 24803"/>
              <a:gd name="adj4" fmla="val 75588"/>
            </a:avLst>
          </a:prstGeom>
          <a:solidFill>
            <a:srgbClr val="080808">
              <a:alpha val="7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以色列人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被擄歸回後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撒瑪利亞人</a:t>
            </a:r>
          </a:p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2200">
                <a:solidFill>
                  <a:schemeClr val="bg1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在此山建殿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/>
      <p:bldP spid="74756" grpId="0"/>
      <p:bldP spid="7475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ssyria_SI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0"/>
            <a:ext cx="81153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Freeform 3"/>
          <p:cNvSpPr>
            <a:spLocks/>
          </p:cNvSpPr>
          <p:nvPr/>
        </p:nvSpPr>
        <p:spPr bwMode="auto">
          <a:xfrm>
            <a:off x="2992438" y="3149600"/>
            <a:ext cx="369887" cy="428625"/>
          </a:xfrm>
          <a:custGeom>
            <a:avLst/>
            <a:gdLst>
              <a:gd name="T0" fmla="*/ 0 w 233"/>
              <a:gd name="T1" fmla="*/ 2147483646 h 270"/>
              <a:gd name="T2" fmla="*/ 2147483646 w 233"/>
              <a:gd name="T3" fmla="*/ 2147483646 h 270"/>
              <a:gd name="T4" fmla="*/ 2147483646 w 233"/>
              <a:gd name="T5" fmla="*/ 2147483646 h 270"/>
              <a:gd name="T6" fmla="*/ 2147483646 w 233"/>
              <a:gd name="T7" fmla="*/ 2147483646 h 270"/>
              <a:gd name="T8" fmla="*/ 2147483646 w 233"/>
              <a:gd name="T9" fmla="*/ 2147483646 h 270"/>
              <a:gd name="T10" fmla="*/ 2147483646 w 233"/>
              <a:gd name="T11" fmla="*/ 2147483646 h 270"/>
              <a:gd name="T12" fmla="*/ 2147483646 w 233"/>
              <a:gd name="T13" fmla="*/ 2147483646 h 270"/>
              <a:gd name="T14" fmla="*/ 2147483646 w 233"/>
              <a:gd name="T15" fmla="*/ 0 h 270"/>
              <a:gd name="T16" fmla="*/ 2147483646 w 233"/>
              <a:gd name="T17" fmla="*/ 2147483646 h 270"/>
              <a:gd name="T18" fmla="*/ 2147483646 w 233"/>
              <a:gd name="T19" fmla="*/ 2147483646 h 270"/>
              <a:gd name="T20" fmla="*/ 0 w 233"/>
              <a:gd name="T21" fmla="*/ 2147483646 h 27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33" h="270">
                <a:moveTo>
                  <a:pt x="0" y="163"/>
                </a:moveTo>
                <a:lnTo>
                  <a:pt x="5" y="240"/>
                </a:lnTo>
                <a:lnTo>
                  <a:pt x="91" y="270"/>
                </a:lnTo>
                <a:lnTo>
                  <a:pt x="165" y="240"/>
                </a:lnTo>
                <a:lnTo>
                  <a:pt x="209" y="194"/>
                </a:lnTo>
                <a:lnTo>
                  <a:pt x="233" y="93"/>
                </a:lnTo>
                <a:lnTo>
                  <a:pt x="203" y="34"/>
                </a:lnTo>
                <a:lnTo>
                  <a:pt x="120" y="0"/>
                </a:lnTo>
                <a:lnTo>
                  <a:pt x="59" y="50"/>
                </a:lnTo>
                <a:lnTo>
                  <a:pt x="1" y="102"/>
                </a:lnTo>
                <a:lnTo>
                  <a:pt x="0" y="163"/>
                </a:lnTo>
                <a:close/>
              </a:path>
            </a:pathLst>
          </a:custGeom>
          <a:solidFill>
            <a:srgbClr val="CC9900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4" name="Freeform 4"/>
          <p:cNvSpPr>
            <a:spLocks/>
          </p:cNvSpPr>
          <p:nvPr/>
        </p:nvSpPr>
        <p:spPr bwMode="auto">
          <a:xfrm>
            <a:off x="2620963" y="2324100"/>
            <a:ext cx="1620837" cy="1989138"/>
          </a:xfrm>
          <a:custGeom>
            <a:avLst/>
            <a:gdLst>
              <a:gd name="T0" fmla="*/ 0 w 1021"/>
              <a:gd name="T1" fmla="*/ 2147483646 h 1253"/>
              <a:gd name="T2" fmla="*/ 2147483646 w 1021"/>
              <a:gd name="T3" fmla="*/ 2147483646 h 1253"/>
              <a:gd name="T4" fmla="*/ 2147483646 w 1021"/>
              <a:gd name="T5" fmla="*/ 2147483646 h 1253"/>
              <a:gd name="T6" fmla="*/ 2147483646 w 1021"/>
              <a:gd name="T7" fmla="*/ 2147483646 h 1253"/>
              <a:gd name="T8" fmla="*/ 2147483646 w 1021"/>
              <a:gd name="T9" fmla="*/ 2147483646 h 1253"/>
              <a:gd name="T10" fmla="*/ 2147483646 w 1021"/>
              <a:gd name="T11" fmla="*/ 2147483646 h 1253"/>
              <a:gd name="T12" fmla="*/ 2147483646 w 1021"/>
              <a:gd name="T13" fmla="*/ 2147483646 h 1253"/>
              <a:gd name="T14" fmla="*/ 2147483646 w 1021"/>
              <a:gd name="T15" fmla="*/ 2147483646 h 1253"/>
              <a:gd name="T16" fmla="*/ 2147483646 w 1021"/>
              <a:gd name="T17" fmla="*/ 2147483646 h 1253"/>
              <a:gd name="T18" fmla="*/ 2147483646 w 1021"/>
              <a:gd name="T19" fmla="*/ 2147483646 h 1253"/>
              <a:gd name="T20" fmla="*/ 2147483646 w 1021"/>
              <a:gd name="T21" fmla="*/ 2147483646 h 1253"/>
              <a:gd name="T22" fmla="*/ 2147483646 w 1021"/>
              <a:gd name="T23" fmla="*/ 2147483646 h 1253"/>
              <a:gd name="T24" fmla="*/ 2147483646 w 1021"/>
              <a:gd name="T25" fmla="*/ 2147483646 h 125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21" h="1253">
                <a:moveTo>
                  <a:pt x="0" y="1253"/>
                </a:moveTo>
                <a:cubicBezTo>
                  <a:pt x="9" y="1189"/>
                  <a:pt x="18" y="1125"/>
                  <a:pt x="35" y="1058"/>
                </a:cubicBezTo>
                <a:cubicBezTo>
                  <a:pt x="52" y="991"/>
                  <a:pt x="67" y="920"/>
                  <a:pt x="103" y="853"/>
                </a:cubicBezTo>
                <a:cubicBezTo>
                  <a:pt x="139" y="786"/>
                  <a:pt x="213" y="718"/>
                  <a:pt x="250" y="658"/>
                </a:cubicBezTo>
                <a:cubicBezTo>
                  <a:pt x="287" y="598"/>
                  <a:pt x="307" y="541"/>
                  <a:pt x="327" y="491"/>
                </a:cubicBezTo>
                <a:cubicBezTo>
                  <a:pt x="347" y="441"/>
                  <a:pt x="344" y="393"/>
                  <a:pt x="371" y="360"/>
                </a:cubicBezTo>
                <a:cubicBezTo>
                  <a:pt x="398" y="327"/>
                  <a:pt x="443" y="305"/>
                  <a:pt x="487" y="293"/>
                </a:cubicBezTo>
                <a:cubicBezTo>
                  <a:pt x="531" y="281"/>
                  <a:pt x="586" y="298"/>
                  <a:pt x="637" y="290"/>
                </a:cubicBezTo>
                <a:cubicBezTo>
                  <a:pt x="688" y="282"/>
                  <a:pt x="757" y="272"/>
                  <a:pt x="791" y="245"/>
                </a:cubicBezTo>
                <a:cubicBezTo>
                  <a:pt x="825" y="218"/>
                  <a:pt x="833" y="162"/>
                  <a:pt x="842" y="130"/>
                </a:cubicBezTo>
                <a:cubicBezTo>
                  <a:pt x="851" y="98"/>
                  <a:pt x="839" y="74"/>
                  <a:pt x="845" y="53"/>
                </a:cubicBezTo>
                <a:cubicBezTo>
                  <a:pt x="851" y="32"/>
                  <a:pt x="848" y="10"/>
                  <a:pt x="877" y="5"/>
                </a:cubicBezTo>
                <a:cubicBezTo>
                  <a:pt x="906" y="0"/>
                  <a:pt x="973" y="11"/>
                  <a:pt x="1021" y="24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5" name="Freeform 5"/>
          <p:cNvSpPr>
            <a:spLocks/>
          </p:cNvSpPr>
          <p:nvPr/>
        </p:nvSpPr>
        <p:spPr bwMode="auto">
          <a:xfrm>
            <a:off x="3133725" y="3238500"/>
            <a:ext cx="2798763" cy="1058863"/>
          </a:xfrm>
          <a:custGeom>
            <a:avLst/>
            <a:gdLst>
              <a:gd name="T0" fmla="*/ 2147483646 w 1763"/>
              <a:gd name="T1" fmla="*/ 2147483646 h 667"/>
              <a:gd name="T2" fmla="*/ 2147483646 w 1763"/>
              <a:gd name="T3" fmla="*/ 2147483646 h 667"/>
              <a:gd name="T4" fmla="*/ 2147483646 w 1763"/>
              <a:gd name="T5" fmla="*/ 2147483646 h 667"/>
              <a:gd name="T6" fmla="*/ 2147483646 w 1763"/>
              <a:gd name="T7" fmla="*/ 2147483646 h 667"/>
              <a:gd name="T8" fmla="*/ 2147483646 w 1763"/>
              <a:gd name="T9" fmla="*/ 2147483646 h 667"/>
              <a:gd name="T10" fmla="*/ 2147483646 w 1763"/>
              <a:gd name="T11" fmla="*/ 2147483646 h 667"/>
              <a:gd name="T12" fmla="*/ 2147483646 w 1763"/>
              <a:gd name="T13" fmla="*/ 2147483646 h 667"/>
              <a:gd name="T14" fmla="*/ 2147483646 w 1763"/>
              <a:gd name="T15" fmla="*/ 2147483646 h 667"/>
              <a:gd name="T16" fmla="*/ 0 w 1763"/>
              <a:gd name="T17" fmla="*/ 2147483646 h 6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763" h="667">
                <a:moveTo>
                  <a:pt x="1763" y="665"/>
                </a:moveTo>
                <a:cubicBezTo>
                  <a:pt x="1741" y="666"/>
                  <a:pt x="1720" y="667"/>
                  <a:pt x="1691" y="636"/>
                </a:cubicBezTo>
                <a:cubicBezTo>
                  <a:pt x="1662" y="605"/>
                  <a:pt x="1638" y="521"/>
                  <a:pt x="1590" y="480"/>
                </a:cubicBezTo>
                <a:cubicBezTo>
                  <a:pt x="1542" y="439"/>
                  <a:pt x="1460" y="428"/>
                  <a:pt x="1405" y="391"/>
                </a:cubicBezTo>
                <a:cubicBezTo>
                  <a:pt x="1350" y="354"/>
                  <a:pt x="1310" y="300"/>
                  <a:pt x="1261" y="259"/>
                </a:cubicBezTo>
                <a:cubicBezTo>
                  <a:pt x="1212" y="218"/>
                  <a:pt x="1183" y="181"/>
                  <a:pt x="1112" y="146"/>
                </a:cubicBezTo>
                <a:cubicBezTo>
                  <a:pt x="1041" y="111"/>
                  <a:pt x="993" y="69"/>
                  <a:pt x="834" y="46"/>
                </a:cubicBezTo>
                <a:cubicBezTo>
                  <a:pt x="675" y="23"/>
                  <a:pt x="294" y="10"/>
                  <a:pt x="155" y="5"/>
                </a:cubicBezTo>
                <a:cubicBezTo>
                  <a:pt x="16" y="0"/>
                  <a:pt x="32" y="14"/>
                  <a:pt x="0" y="16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6" name="Freeform 6"/>
          <p:cNvSpPr>
            <a:spLocks/>
          </p:cNvSpPr>
          <p:nvPr/>
        </p:nvSpPr>
        <p:spPr bwMode="auto">
          <a:xfrm>
            <a:off x="5419725" y="2484438"/>
            <a:ext cx="1905000" cy="695325"/>
          </a:xfrm>
          <a:custGeom>
            <a:avLst/>
            <a:gdLst>
              <a:gd name="T0" fmla="*/ 0 w 1200"/>
              <a:gd name="T1" fmla="*/ 0 h 438"/>
              <a:gd name="T2" fmla="*/ 2147483646 w 1200"/>
              <a:gd name="T3" fmla="*/ 2147483646 h 438"/>
              <a:gd name="T4" fmla="*/ 2147483646 w 1200"/>
              <a:gd name="T5" fmla="*/ 2147483646 h 438"/>
              <a:gd name="T6" fmla="*/ 2147483646 w 1200"/>
              <a:gd name="T7" fmla="*/ 2147483646 h 438"/>
              <a:gd name="T8" fmla="*/ 2147483646 w 1200"/>
              <a:gd name="T9" fmla="*/ 2147483646 h 438"/>
              <a:gd name="T10" fmla="*/ 2147483646 w 1200"/>
              <a:gd name="T11" fmla="*/ 2147483646 h 4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200" h="438">
                <a:moveTo>
                  <a:pt x="0" y="0"/>
                </a:moveTo>
                <a:cubicBezTo>
                  <a:pt x="15" y="24"/>
                  <a:pt x="30" y="49"/>
                  <a:pt x="55" y="93"/>
                </a:cubicBezTo>
                <a:cubicBezTo>
                  <a:pt x="80" y="137"/>
                  <a:pt x="95" y="218"/>
                  <a:pt x="148" y="262"/>
                </a:cubicBezTo>
                <a:cubicBezTo>
                  <a:pt x="201" y="306"/>
                  <a:pt x="273" y="331"/>
                  <a:pt x="375" y="355"/>
                </a:cubicBezTo>
                <a:cubicBezTo>
                  <a:pt x="477" y="379"/>
                  <a:pt x="622" y="395"/>
                  <a:pt x="759" y="409"/>
                </a:cubicBezTo>
                <a:cubicBezTo>
                  <a:pt x="896" y="423"/>
                  <a:pt x="1101" y="436"/>
                  <a:pt x="1200" y="438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7" name="Freeform 7"/>
          <p:cNvSpPr>
            <a:spLocks/>
          </p:cNvSpPr>
          <p:nvPr/>
        </p:nvSpPr>
        <p:spPr bwMode="auto">
          <a:xfrm>
            <a:off x="4343400" y="2341563"/>
            <a:ext cx="985838" cy="158750"/>
          </a:xfrm>
          <a:custGeom>
            <a:avLst/>
            <a:gdLst>
              <a:gd name="T0" fmla="*/ 0 w 621"/>
              <a:gd name="T1" fmla="*/ 2147483646 h 100"/>
              <a:gd name="T2" fmla="*/ 2147483646 w 621"/>
              <a:gd name="T3" fmla="*/ 2147483646 h 100"/>
              <a:gd name="T4" fmla="*/ 2147483646 w 621"/>
              <a:gd name="T5" fmla="*/ 2147483646 h 100"/>
              <a:gd name="T6" fmla="*/ 2147483646 w 621"/>
              <a:gd name="T7" fmla="*/ 2147483646 h 100"/>
              <a:gd name="T8" fmla="*/ 2147483646 w 621"/>
              <a:gd name="T9" fmla="*/ 2147483646 h 100"/>
              <a:gd name="T10" fmla="*/ 2147483646 w 621"/>
              <a:gd name="T11" fmla="*/ 2147483646 h 1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1" h="100">
                <a:moveTo>
                  <a:pt x="0" y="16"/>
                </a:moveTo>
                <a:cubicBezTo>
                  <a:pt x="38" y="45"/>
                  <a:pt x="77" y="75"/>
                  <a:pt x="109" y="87"/>
                </a:cubicBezTo>
                <a:cubicBezTo>
                  <a:pt x="141" y="99"/>
                  <a:pt x="161" y="100"/>
                  <a:pt x="195" y="87"/>
                </a:cubicBezTo>
                <a:cubicBezTo>
                  <a:pt x="229" y="74"/>
                  <a:pt x="259" y="20"/>
                  <a:pt x="310" y="10"/>
                </a:cubicBezTo>
                <a:cubicBezTo>
                  <a:pt x="361" y="0"/>
                  <a:pt x="447" y="18"/>
                  <a:pt x="499" y="26"/>
                </a:cubicBezTo>
                <a:cubicBezTo>
                  <a:pt x="551" y="34"/>
                  <a:pt x="558" y="35"/>
                  <a:pt x="621" y="61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8" name="AutoShape 8"/>
          <p:cNvSpPr>
            <a:spLocks noChangeArrowheads="1"/>
          </p:cNvSpPr>
          <p:nvPr/>
        </p:nvSpPr>
        <p:spPr bwMode="auto">
          <a:xfrm>
            <a:off x="4818063" y="2962275"/>
            <a:ext cx="960437" cy="439738"/>
          </a:xfrm>
          <a:prstGeom prst="wedgeRectCallout">
            <a:avLst>
              <a:gd name="adj1" fmla="val 1676"/>
              <a:gd name="adj2" fmla="val -1358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尼尼微</a:t>
            </a:r>
          </a:p>
        </p:txBody>
      </p:sp>
      <p:sp>
        <p:nvSpPr>
          <p:cNvPr id="81929" name="Oval 9"/>
          <p:cNvSpPr>
            <a:spLocks noChangeArrowheads="1"/>
          </p:cNvSpPr>
          <p:nvPr/>
        </p:nvSpPr>
        <p:spPr bwMode="auto">
          <a:xfrm>
            <a:off x="5257800" y="2517775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30" name="AutoShape 10"/>
          <p:cNvSpPr>
            <a:spLocks noChangeArrowheads="1"/>
          </p:cNvSpPr>
          <p:nvPr/>
        </p:nvSpPr>
        <p:spPr bwMode="auto">
          <a:xfrm>
            <a:off x="1030288" y="4205288"/>
            <a:ext cx="1271587" cy="458787"/>
          </a:xfrm>
          <a:prstGeom prst="wedgeRectCallout">
            <a:avLst>
              <a:gd name="adj1" fmla="val 75866"/>
              <a:gd name="adj2" fmla="val -15833"/>
            </a:avLst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撒瑪利亞</a:t>
            </a: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2581275" y="4278313"/>
            <a:ext cx="109538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32" name="AutoShape 12"/>
          <p:cNvSpPr>
            <a:spLocks noChangeArrowheads="1"/>
          </p:cNvSpPr>
          <p:nvPr/>
        </p:nvSpPr>
        <p:spPr bwMode="auto">
          <a:xfrm>
            <a:off x="3832225" y="1814513"/>
            <a:ext cx="849313" cy="366712"/>
          </a:xfrm>
          <a:prstGeom prst="wedgeRectCallout">
            <a:avLst>
              <a:gd name="adj1" fmla="val 12315"/>
              <a:gd name="adj2" fmla="val 84167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歌散</a:t>
            </a:r>
          </a:p>
        </p:txBody>
      </p:sp>
      <p:sp>
        <p:nvSpPr>
          <p:cNvPr id="81933" name="Oval 13"/>
          <p:cNvSpPr>
            <a:spLocks noChangeArrowheads="1"/>
          </p:cNvSpPr>
          <p:nvPr/>
        </p:nvSpPr>
        <p:spPr bwMode="auto">
          <a:xfrm>
            <a:off x="4284663" y="2333625"/>
            <a:ext cx="92075" cy="92075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34" name="AutoShape 14"/>
          <p:cNvSpPr>
            <a:spLocks noChangeArrowheads="1"/>
          </p:cNvSpPr>
          <p:nvPr/>
        </p:nvSpPr>
        <p:spPr bwMode="auto">
          <a:xfrm>
            <a:off x="4730750" y="1889125"/>
            <a:ext cx="846138" cy="365125"/>
          </a:xfrm>
          <a:prstGeom prst="wedgeRectCallout">
            <a:avLst>
              <a:gd name="adj1" fmla="val 28819"/>
              <a:gd name="adj2" fmla="val 95000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哈臘</a:t>
            </a:r>
          </a:p>
        </p:txBody>
      </p:sp>
      <p:sp>
        <p:nvSpPr>
          <p:cNvPr id="81935" name="Oval 15"/>
          <p:cNvSpPr>
            <a:spLocks noChangeArrowheads="1"/>
          </p:cNvSpPr>
          <p:nvPr/>
        </p:nvSpPr>
        <p:spPr bwMode="auto">
          <a:xfrm>
            <a:off x="5341938" y="2430463"/>
            <a:ext cx="92075" cy="92075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36" name="AutoShape 16"/>
          <p:cNvSpPr>
            <a:spLocks noChangeArrowheads="1"/>
          </p:cNvSpPr>
          <p:nvPr/>
        </p:nvSpPr>
        <p:spPr bwMode="auto">
          <a:xfrm>
            <a:off x="7258050" y="2190750"/>
            <a:ext cx="1176338" cy="590550"/>
          </a:xfrm>
          <a:prstGeom prst="wedgeRectCallout">
            <a:avLst>
              <a:gd name="adj1" fmla="val -38167"/>
              <a:gd name="adj2" fmla="val 87366"/>
            </a:avLst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瑪代人的城邑</a:t>
            </a:r>
          </a:p>
        </p:txBody>
      </p:sp>
      <p:sp>
        <p:nvSpPr>
          <p:cNvPr id="81937" name="AutoShape 17"/>
          <p:cNvSpPr>
            <a:spLocks noChangeArrowheads="1"/>
          </p:cNvSpPr>
          <p:nvPr/>
        </p:nvSpPr>
        <p:spPr bwMode="auto">
          <a:xfrm>
            <a:off x="6018213" y="3736975"/>
            <a:ext cx="711200" cy="373063"/>
          </a:xfrm>
          <a:prstGeom prst="wedgeRectCallout">
            <a:avLst>
              <a:gd name="adj1" fmla="val -55912"/>
              <a:gd name="adj2" fmla="val 8750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古他</a:t>
            </a:r>
          </a:p>
        </p:txBody>
      </p:sp>
      <p:sp>
        <p:nvSpPr>
          <p:cNvPr id="81938" name="Oval 18"/>
          <p:cNvSpPr>
            <a:spLocks noChangeArrowheads="1"/>
          </p:cNvSpPr>
          <p:nvPr/>
        </p:nvSpPr>
        <p:spPr bwMode="auto">
          <a:xfrm>
            <a:off x="5884863" y="4238625"/>
            <a:ext cx="92075" cy="92075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39" name="AutoShape 19"/>
          <p:cNvSpPr>
            <a:spLocks noChangeArrowheads="1"/>
          </p:cNvSpPr>
          <p:nvPr/>
        </p:nvSpPr>
        <p:spPr bwMode="auto">
          <a:xfrm>
            <a:off x="4560888" y="4283075"/>
            <a:ext cx="995362" cy="381000"/>
          </a:xfrm>
          <a:prstGeom prst="wedgeRectCallout">
            <a:avLst>
              <a:gd name="adj1" fmla="val 75245"/>
              <a:gd name="adj2" fmla="val -47917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巴比倫</a:t>
            </a:r>
          </a:p>
        </p:txBody>
      </p:sp>
      <p:sp>
        <p:nvSpPr>
          <p:cNvPr id="81940" name="Oval 20"/>
          <p:cNvSpPr>
            <a:spLocks noChangeArrowheads="1"/>
          </p:cNvSpPr>
          <p:nvPr/>
        </p:nvSpPr>
        <p:spPr bwMode="auto">
          <a:xfrm>
            <a:off x="5759450" y="4202113"/>
            <a:ext cx="109538" cy="1095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1941" name="AutoShape 21"/>
          <p:cNvSpPr>
            <a:spLocks noChangeArrowheads="1"/>
          </p:cNvSpPr>
          <p:nvPr/>
        </p:nvSpPr>
        <p:spPr bwMode="auto">
          <a:xfrm>
            <a:off x="2200275" y="2832100"/>
            <a:ext cx="733425" cy="387350"/>
          </a:xfrm>
          <a:prstGeom prst="wedgeRectCallout">
            <a:avLst>
              <a:gd name="adj1" fmla="val 66505"/>
              <a:gd name="adj2" fmla="val 33333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哈馬</a:t>
            </a:r>
          </a:p>
        </p:txBody>
      </p:sp>
      <p:sp>
        <p:nvSpPr>
          <p:cNvPr id="81942" name="AutoShape 22"/>
          <p:cNvSpPr>
            <a:spLocks noChangeArrowheads="1"/>
          </p:cNvSpPr>
          <p:nvPr/>
        </p:nvSpPr>
        <p:spPr bwMode="auto">
          <a:xfrm>
            <a:off x="3309938" y="3698875"/>
            <a:ext cx="1250950" cy="479425"/>
          </a:xfrm>
          <a:prstGeom prst="wedgeRectCallout">
            <a:avLst>
              <a:gd name="adj1" fmla="val -57718"/>
              <a:gd name="adj2" fmla="val -116250"/>
            </a:avLst>
          </a:prstGeom>
          <a:solidFill>
            <a:srgbClr val="CC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西法瓦音</a:t>
            </a:r>
          </a:p>
        </p:txBody>
      </p:sp>
      <p:sp>
        <p:nvSpPr>
          <p:cNvPr id="81943" name="Freeform 23"/>
          <p:cNvSpPr>
            <a:spLocks/>
          </p:cNvSpPr>
          <p:nvPr/>
        </p:nvSpPr>
        <p:spPr bwMode="auto">
          <a:xfrm>
            <a:off x="2640013" y="3268663"/>
            <a:ext cx="488950" cy="995362"/>
          </a:xfrm>
          <a:custGeom>
            <a:avLst/>
            <a:gdLst>
              <a:gd name="T0" fmla="*/ 2147483646 w 308"/>
              <a:gd name="T1" fmla="*/ 0 h 627"/>
              <a:gd name="T2" fmla="*/ 2147483646 w 308"/>
              <a:gd name="T3" fmla="*/ 2147483646 h 627"/>
              <a:gd name="T4" fmla="*/ 2147483646 w 308"/>
              <a:gd name="T5" fmla="*/ 2147483646 h 627"/>
              <a:gd name="T6" fmla="*/ 2147483646 w 308"/>
              <a:gd name="T7" fmla="*/ 2147483646 h 627"/>
              <a:gd name="T8" fmla="*/ 2147483646 w 308"/>
              <a:gd name="T9" fmla="*/ 2147483646 h 627"/>
              <a:gd name="T10" fmla="*/ 0 w 308"/>
              <a:gd name="T11" fmla="*/ 2147483646 h 62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8" h="627">
                <a:moveTo>
                  <a:pt x="308" y="0"/>
                </a:moveTo>
                <a:cubicBezTo>
                  <a:pt x="298" y="8"/>
                  <a:pt x="268" y="27"/>
                  <a:pt x="249" y="48"/>
                </a:cubicBezTo>
                <a:cubicBezTo>
                  <a:pt x="230" y="69"/>
                  <a:pt x="217" y="93"/>
                  <a:pt x="192" y="125"/>
                </a:cubicBezTo>
                <a:cubicBezTo>
                  <a:pt x="167" y="157"/>
                  <a:pt x="127" y="185"/>
                  <a:pt x="99" y="243"/>
                </a:cubicBezTo>
                <a:cubicBezTo>
                  <a:pt x="71" y="301"/>
                  <a:pt x="38" y="411"/>
                  <a:pt x="22" y="475"/>
                </a:cubicBezTo>
                <a:cubicBezTo>
                  <a:pt x="6" y="539"/>
                  <a:pt x="6" y="547"/>
                  <a:pt x="0" y="62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44" name="Oval 24"/>
          <p:cNvSpPr>
            <a:spLocks noChangeArrowheads="1"/>
          </p:cNvSpPr>
          <p:nvPr/>
        </p:nvSpPr>
        <p:spPr bwMode="auto">
          <a:xfrm>
            <a:off x="3054350" y="3127375"/>
            <a:ext cx="92075" cy="92075"/>
          </a:xfrm>
          <a:prstGeom prst="ellipse">
            <a:avLst/>
          </a:prstGeom>
          <a:solidFill>
            <a:srgbClr val="33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Text Box 25" descr="Parchment"/>
          <p:cNvSpPr txBox="1">
            <a:spLocks noChangeArrowheads="1"/>
          </p:cNvSpPr>
          <p:nvPr/>
        </p:nvSpPr>
        <p:spPr bwMode="auto">
          <a:xfrm>
            <a:off x="601663" y="103188"/>
            <a:ext cx="3241675" cy="46672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tx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北國十支派被擄至亞述</a:t>
            </a:r>
          </a:p>
        </p:txBody>
      </p:sp>
      <p:sp>
        <p:nvSpPr>
          <p:cNvPr id="81946" name="AutoShape 26"/>
          <p:cNvSpPr>
            <a:spLocks noChangeArrowheads="1"/>
          </p:cNvSpPr>
          <p:nvPr/>
        </p:nvSpPr>
        <p:spPr bwMode="auto">
          <a:xfrm>
            <a:off x="3292475" y="2809875"/>
            <a:ext cx="955675" cy="407988"/>
          </a:xfrm>
          <a:prstGeom prst="wedgeRectCallout">
            <a:avLst>
              <a:gd name="adj1" fmla="val 83926"/>
              <a:gd name="adj2" fmla="val -5041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0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哈博河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1939925" y="6026150"/>
            <a:ext cx="5264150" cy="461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撒珥根二世</a:t>
            </a:r>
            <a:r>
              <a:rPr lang="en-US" altLang="zh-TW" sz="240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(722-705BC)</a:t>
            </a:r>
            <a:r>
              <a:rPr lang="zh-TW" altLang="en-US" sz="2400">
                <a:solidFill>
                  <a:schemeClr val="tx2"/>
                </a:solidFill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時的亞述帝國</a:t>
            </a:r>
          </a:p>
        </p:txBody>
      </p:sp>
      <p:sp>
        <p:nvSpPr>
          <p:cNvPr id="81948" name="Text Box 28" descr="Walnut"/>
          <p:cNvSpPr txBox="1">
            <a:spLocks noChangeArrowheads="1"/>
          </p:cNvSpPr>
          <p:nvPr/>
        </p:nvSpPr>
        <p:spPr bwMode="auto">
          <a:xfrm>
            <a:off x="1293813" y="5105400"/>
            <a:ext cx="6378575" cy="7620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chemeClr val="bg1"/>
                </a:solidFill>
                <a:ea typeface="SimHei" pitchFamily="49" charset="-122"/>
              </a:rPr>
              <a:t>亞述的遷徙政策，使兩河流域和地中海之間大部分國家所慣用的亞蘭語，成為西亞的通用語言，此情形維持了數世紀之久。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2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9" dur="1000"/>
                                        <p:tgtEl>
                                          <p:spTgt spid="8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8" grpId="0" animBg="1"/>
      <p:bldP spid="81929" grpId="0" animBg="1"/>
      <p:bldP spid="81930" grpId="0" animBg="1"/>
      <p:bldP spid="81931" grpId="0" animBg="1"/>
      <p:bldP spid="81932" grpId="0" animBg="1"/>
      <p:bldP spid="81933" grpId="0" animBg="1"/>
      <p:bldP spid="81934" grpId="0" animBg="1"/>
      <p:bldP spid="81935" grpId="0" animBg="1"/>
      <p:bldP spid="81936" grpId="0" animBg="1"/>
      <p:bldP spid="81937" grpId="0" animBg="1"/>
      <p:bldP spid="81938" grpId="0" animBg="1"/>
      <p:bldP spid="81939" grpId="0" animBg="1"/>
      <p:bldP spid="81940" grpId="0" animBg="1"/>
      <p:bldP spid="81941" grpId="0" animBg="1"/>
      <p:bldP spid="81942" grpId="0" animBg="1"/>
      <p:bldP spid="81944" grpId="0" animBg="1"/>
      <p:bldP spid="81946" grpId="0" animBg="1"/>
      <p:bldP spid="819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6" descr="Parchment"/>
          <p:cNvSpPr>
            <a:spLocks noChangeArrowheads="1"/>
          </p:cNvSpPr>
          <p:nvPr/>
        </p:nvSpPr>
        <p:spPr bwMode="auto">
          <a:xfrm>
            <a:off x="731838" y="1198563"/>
            <a:ext cx="7570787" cy="5486400"/>
          </a:xfrm>
          <a:prstGeom prst="foldedCorner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1096963" y="1308100"/>
            <a:ext cx="6950075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亞述王從巴比倫、古他、亞瓦、哈馬，和西法瓦音遷移人來，安置在撒瑪利亞的城邑，代替以色列人；他們就得了撒瑪利亞，住在其中。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他們才住那裏的時候，不敬畏耶和華，所以耶和華叫獅子進入他們中間，咬死了些人。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有人告訴亞述王說：「你所遷移安置在撒瑪利亞各城的那些民，不知道那地之神的規矩，所以那神叫獅子進入他們中間，咬死他們。」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亞述王就吩咐說：「叫所擄來的祭司回去一個，使他住在那裏，將那地之神的規矩指教那些民。」</a:t>
            </a:r>
          </a:p>
        </p:txBody>
      </p:sp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877888" y="612775"/>
            <a:ext cx="7381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66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撒瑪利亞人的由來 </a:t>
            </a:r>
            <a:r>
              <a:rPr lang="en-US" altLang="zh-TW" sz="2800">
                <a:solidFill>
                  <a:schemeClr val="bg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2800">
                <a:solidFill>
                  <a:schemeClr val="bg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王下</a:t>
            </a:r>
            <a:r>
              <a:rPr lang="en-US" altLang="zh-TW" sz="2800">
                <a:solidFill>
                  <a:schemeClr val="bg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17:24-29,32-33,41) </a:t>
            </a:r>
            <a:endParaRPr lang="en-US" altLang="en-US" sz="2800">
              <a:solidFill>
                <a:schemeClr val="bg2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8" descr="Parchment"/>
          <p:cNvSpPr>
            <a:spLocks noChangeArrowheads="1"/>
          </p:cNvSpPr>
          <p:nvPr/>
        </p:nvSpPr>
        <p:spPr bwMode="auto">
          <a:xfrm>
            <a:off x="622300" y="1198563"/>
            <a:ext cx="7753350" cy="5046662"/>
          </a:xfrm>
          <a:prstGeom prst="foldedCorner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914400" y="1311275"/>
            <a:ext cx="702310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於是有一個從撒瑪利亞擄去的祭司回來，住在伯特利，指教他們怎樣敬畏耶和華。然而，各族之人在所住的城裏各為自己製造神像，安置在撒瑪利亞人所造有邱壇的殿中。</a:t>
            </a: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他們懼怕耶和華，也從他們中間立邱壇的祭司，為他們在有邱壇的殿中獻祭。他們又懼怕耶和華，又事奉自己的神，從何邦遷移，就隨何邦的風俗。</a:t>
            </a:r>
            <a:r>
              <a:rPr lang="en-US" altLang="zh-TW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如此這些民又懼怕耶和華，又事奉他們的偶像。他們子子孫孫也都照樣行，效法他們的祖宗，直到今日。</a:t>
            </a:r>
            <a:endParaRPr lang="en-US" altLang="zh-TW" sz="2800">
              <a:solidFill>
                <a:schemeClr val="bg2"/>
              </a:solidFill>
              <a:latin typeface="華康黑體 Std W7" panose="020B0700000000000000" pitchFamily="34" charset="-120"/>
              <a:ea typeface="華康黑體 Std W7" panose="020B0700000000000000" pitchFamily="34" charset="-120"/>
            </a:endParaRPr>
          </a:p>
        </p:txBody>
      </p:sp>
      <p:sp>
        <p:nvSpPr>
          <p:cNvPr id="9220" name="Rectangle 9"/>
          <p:cNvSpPr>
            <a:spLocks noChangeArrowheads="1"/>
          </p:cNvSpPr>
          <p:nvPr/>
        </p:nvSpPr>
        <p:spPr bwMode="auto">
          <a:xfrm>
            <a:off x="877888" y="612775"/>
            <a:ext cx="74660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rgbClr val="6633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撒瑪利亞人的由來 </a:t>
            </a:r>
            <a:r>
              <a:rPr lang="en-US" altLang="zh-TW" sz="2800">
                <a:solidFill>
                  <a:schemeClr val="bg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(</a:t>
            </a:r>
            <a:r>
              <a:rPr lang="zh-TW" altLang="en-US" sz="2800">
                <a:solidFill>
                  <a:schemeClr val="bg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王下</a:t>
            </a:r>
            <a:r>
              <a:rPr lang="en-US" altLang="zh-TW" sz="2800">
                <a:solidFill>
                  <a:schemeClr val="bg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17:24-29,32-33,41) </a:t>
            </a:r>
            <a:endParaRPr lang="en-US" altLang="en-US" sz="2800">
              <a:solidFill>
                <a:schemeClr val="bg2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585788" y="795338"/>
            <a:ext cx="8045450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FontTx/>
              <a:buBlip>
                <a:blip r:embed="rId2"/>
              </a:buBlip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以色列人被擄歸回後，與撒瑪利亞人不合。撒瑪利亞人阻撓以色列人重建聖殿和聖城。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Tx/>
              <a:buBlip>
                <a:blip r:embed="rId2"/>
              </a:buBlip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撒瑪利亞人自稱是以法蓮、瑪拿西和利未人的後代，保存正統的舊約信仰。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Tx/>
              <a:buBlip>
                <a:blip r:embed="rId2"/>
              </a:buBlip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撒瑪利亞人後來在基利心山上建造另一聖殿，和耶路撒冷的聖殿相抗衡，歷時兩百年。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Tx/>
              <a:buBlip>
                <a:blip r:embed="rId2"/>
              </a:buBlip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敘利亞王安提阿古四世迫害猶太人時，撒瑪利亞人為了保命，宣告與猶太人斷絕一切關係。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Tx/>
              <a:buBlip>
                <a:blip r:embed="rId2"/>
              </a:buBlip>
            </a:pPr>
            <a:r>
              <a:rPr lang="zh-TW" altLang="en-US" sz="2800">
                <a:latin typeface="華康黑體 Std W7" panose="020B0700000000000000" pitchFamily="34" charset="-120"/>
                <a:ea typeface="華康黑體 Std W7" panose="020B0700000000000000" pitchFamily="34" charset="-120"/>
              </a:rPr>
              <a:t>馬加比時代，猶太人統治撒瑪利亞，拆毀撒瑪利亞的聖殿，雙方仇恨更深。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1412</Words>
  <Application>Microsoft Office PowerPoint</Application>
  <PresentationFormat>On-screen Show (4:3)</PresentationFormat>
  <Paragraphs>137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SimHei</vt:lpstr>
      <vt:lpstr>新細明體</vt:lpstr>
      <vt:lpstr>王漢宗空疊圓繁</vt:lpstr>
      <vt:lpstr>華康黑體 Std W7</vt:lpstr>
      <vt:lpstr>華康黑體 Std W9</vt:lpstr>
      <vt:lpstr>Arial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HP</cp:lastModifiedBy>
  <cp:revision>146</cp:revision>
  <dcterms:created xsi:type="dcterms:W3CDTF">2013-01-31T02:42:34Z</dcterms:created>
  <dcterms:modified xsi:type="dcterms:W3CDTF">2020-01-06T22:26:46Z</dcterms:modified>
</cp:coreProperties>
</file>