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32" r:id="rId4"/>
    <p:sldId id="333" r:id="rId5"/>
    <p:sldId id="334" r:id="rId6"/>
    <p:sldId id="335" r:id="rId7"/>
    <p:sldId id="336" r:id="rId8"/>
    <p:sldId id="339" r:id="rId9"/>
    <p:sldId id="340" r:id="rId10"/>
    <p:sldId id="338" r:id="rId11"/>
    <p:sldId id="341" r:id="rId12"/>
    <p:sldId id="342" r:id="rId13"/>
    <p:sldId id="346" r:id="rId14"/>
    <p:sldId id="350" r:id="rId15"/>
    <p:sldId id="349" r:id="rId16"/>
    <p:sldId id="347" r:id="rId17"/>
    <p:sldId id="348" r:id="rId18"/>
    <p:sldId id="352" r:id="rId19"/>
    <p:sldId id="354" r:id="rId20"/>
    <p:sldId id="355" r:id="rId21"/>
    <p:sldId id="337" r:id="rId22"/>
    <p:sldId id="356" r:id="rId23"/>
    <p:sldId id="357" r:id="rId24"/>
    <p:sldId id="345" r:id="rId25"/>
    <p:sldId id="359" r:id="rId26"/>
    <p:sldId id="358" r:id="rId27"/>
    <p:sldId id="360" r:id="rId2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96" autoAdjust="0"/>
  </p:normalViewPr>
  <p:slideViewPr>
    <p:cSldViewPr>
      <p:cViewPr varScale="1">
        <p:scale>
          <a:sx n="61" d="100"/>
          <a:sy n="61" d="100"/>
        </p:scale>
        <p:origin x="-20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簡介：為什麼要用這個機會講馬可福音。</a:t>
            </a:r>
            <a:endParaRPr lang="en-US" altLang="zh-CN" sz="18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多</a:t>
            </a:r>
            <a:r>
              <a:rPr lang="zh-CN" altLang="en-US" sz="1800" dirty="0" smtClean="0"/>
              <a:t>了一次主日学时间。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讲什么呢？祷告，有了这个题目。原因：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我们所有的</a:t>
            </a:r>
            <a:r>
              <a:rPr lang="en-US" altLang="zh-CN" sz="1800" dirty="0" smtClean="0"/>
              <a:t>Home Group</a:t>
            </a:r>
            <a:r>
              <a:rPr lang="zh-CN" altLang="en-US" sz="1800" dirty="0" smtClean="0"/>
              <a:t>一直在学马可福音，但我发现我自己常常读不明白。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我说读不明白，并不是我不明白经文。而是读完之后没有心里的触动，没有亮光，也缺乏喜乐。查经讨论热烈，却是空空地回去。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这里掩藏的事可以是指神的话，也可以指神自己。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神的话原是隐藏的，但如今灯来了，就要被显露出来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神原是隐藏的，但如今耶稣来，神就要被显明出来。约翰福音</a:t>
            </a:r>
            <a:r>
              <a:rPr lang="en-US" altLang="zh-CN" sz="1800" dirty="0" smtClean="0"/>
              <a:t>1:18 </a:t>
            </a:r>
            <a:r>
              <a:rPr lang="zh-CN" altLang="en-US" sz="1800" dirty="0" smtClean="0"/>
              <a:t>从来没有人看见神。只有在父怀里的独生子将他表明出来。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显明什么呢？两个显明，</a:t>
            </a:r>
            <a:endParaRPr lang="en-US" altLang="zh-CN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显明耶稣，撒种的比喻比喻中，种子就是神的话，或者说是耶稣自己。撒种的人毫不吝啬他的种子，路边，浅土，挤土，好土，毫无分别的撒种，给人一个印象似乎是不管结果的。耶稣用比喻就是要让人明白。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2. </a:t>
            </a:r>
            <a:r>
              <a:rPr lang="zh-CN" altLang="en-US" sz="1800" dirty="0" smtClean="0"/>
              <a:t>显明我们自己。我们对耶稣的话语，或者是是对耶稣的反应，显明我们的属灵状态，也决定我们的属灵结果。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比喻是为了让人明白。撒种的比喻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3-8</a:t>
            </a:r>
            <a:r>
              <a:rPr lang="zh-CN" altLang="en-US" sz="1800" dirty="0" smtClean="0"/>
              <a:t>，我们也不能明白。神的道都具有隐藏性，撒种的比喻就是一个典型的例子，表面上看起来太简单，没学问，但它却隐藏着神国的奥秘。你若不明白这个比喻，你也不可能明白所有的比喻。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什么样的人才能明白呢？在耶稣独自一人的时候，来问他的人。如何明白耶稣的话，来到耶稣跟前，问他这比喻的意思。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1Co 1:21 </a:t>
            </a:r>
            <a:r>
              <a:rPr lang="zh-CN" altLang="en-US" sz="1800" dirty="0" smtClean="0"/>
              <a:t>世人凭自己的智慧，既不认识神，神就乐意用人所当作愚拙的道理，拯救那些信的人。这就是神的智慧了。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1Co 1:27 </a:t>
            </a:r>
            <a:r>
              <a:rPr lang="zh-CN" altLang="en-US" sz="1800" dirty="0" smtClean="0"/>
              <a:t>神却拣选了世上愚拙的，叫有智慧的羞愧。又拣选了世上软弱的，叫那强壮的羞愧。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1Co 1:28 </a:t>
            </a:r>
            <a:r>
              <a:rPr lang="zh-CN" altLang="en-US" sz="1800" dirty="0" smtClean="0"/>
              <a:t>神也拣选了世上卑贱的，被人厌恶的，以及那无有的，为要废掉那有的。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1Co 1:29 </a:t>
            </a:r>
            <a:r>
              <a:rPr lang="zh-CN" altLang="en-US" sz="1800" dirty="0" smtClean="0"/>
              <a:t>使一切有血气的，在神面前一个也不能自夸。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当耶稣的门徒去问耶稣的时候，当耶稣向他们解释的时候，神国的奥秘就向他们打开了，显明了。当耶稣的门徒明白神的话（旨意）并遵行的时候，他们就从外人，外面的人（</a:t>
            </a:r>
            <a:r>
              <a:rPr lang="en-US" altLang="zh-CN" sz="1800" dirty="0" smtClean="0"/>
              <a:t>Outsiders</a:t>
            </a:r>
            <a:r>
              <a:rPr lang="zh-CN" altLang="en-US" sz="1800" dirty="0" smtClean="0"/>
              <a:t>）变成了里面的人，内人（</a:t>
            </a:r>
            <a:r>
              <a:rPr lang="en-US" altLang="zh-CN" sz="1800" dirty="0" smtClean="0"/>
              <a:t>Insiders</a:t>
            </a:r>
            <a:r>
              <a:rPr lang="zh-CN" altLang="en-US" sz="1800" dirty="0" smtClean="0"/>
              <a:t>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凡遵行神旨意的人</a:t>
            </a:r>
            <a:r>
              <a:rPr lang="zh-CN" altLang="en-US" sz="1800" dirty="0" smtClean="0"/>
              <a:t>，就是我的亲人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若不明白神的旨意，有如何能遵行神的旨意呢？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6:28 </a:t>
            </a:r>
            <a:r>
              <a:rPr lang="zh-CN" altLang="en-US" sz="1800" dirty="0" smtClean="0"/>
              <a:t>众人问他说，我们当行什么，才算作神的工呢？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6:29 </a:t>
            </a:r>
            <a:r>
              <a:rPr lang="zh-CN" altLang="en-US" sz="1800" dirty="0" smtClean="0"/>
              <a:t>耶稣回答说，信神所差来的，这就是作神的工。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马可福音总是用与耶稣的空间距离来表明与耶稣的关系。那个瘫子和他的朋友，就是拆了屋顶也要来到耶稣的面前。那个患血漏的妇人必须挤到耶稣的跟前，摸他的衣服才得医治。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如今，我们是由灵里的距离来表明我们与耶稣的关系。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这是撒种的比喻的上文与下文。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在这个背景下我们来读撒种的比喻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道，神国的道理，神的话，不要局限在话语上，更好的理解是：道</a:t>
            </a:r>
            <a:r>
              <a:rPr lang="zh-CN" altLang="en-US" sz="1800" baseline="0" dirty="0" smtClean="0"/>
              <a:t> </a:t>
            </a:r>
            <a:r>
              <a:rPr lang="en-US" altLang="zh-CN" sz="1800" baseline="0" dirty="0" smtClean="0"/>
              <a:t>= </a:t>
            </a:r>
            <a:r>
              <a:rPr lang="zh-CN" altLang="en-US" sz="1800" dirty="0" smtClean="0"/>
              <a:t>耶稣，道成了肉身。后面还要讲。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4:4 </a:t>
            </a:r>
            <a:r>
              <a:rPr lang="zh-CN" altLang="en-US" sz="1800" dirty="0" smtClean="0"/>
              <a:t>撒的时候，有落在路旁的，飞鸟来吃尽了。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土是人的心，撒在路旁的，硬土，对耶稣完全拒绝。根本没有兴趣。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18:37 </a:t>
            </a:r>
            <a:r>
              <a:rPr lang="zh-CN" altLang="en-US" sz="1800" dirty="0" smtClean="0"/>
              <a:t>彼拉多就对他说，这样，你是王吗？耶稣回答说，你说我是王。我为此而生，也为此来到世间，特为给真理作见证。凡属真理的人，就听我的话。</a:t>
            </a:r>
            <a:r>
              <a:rPr lang="en-US" altLang="zh-CN" sz="1800" dirty="0" smtClean="0"/>
              <a:t>18:38 </a:t>
            </a:r>
            <a:r>
              <a:rPr lang="zh-CN" altLang="en-US" sz="1800" dirty="0" smtClean="0"/>
              <a:t>彼拉多说，真理是什么呢？说了这话，又出来到犹太人那里，对他们说，我查不出他有什么罪来。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4:5 </a:t>
            </a:r>
            <a:r>
              <a:rPr lang="zh-CN" altLang="en-US" sz="1800" dirty="0" smtClean="0"/>
              <a:t>有落在土浅石头地上的，土既不深，发苗最快。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4:6 </a:t>
            </a:r>
            <a:r>
              <a:rPr lang="zh-CN" altLang="en-US" sz="1800" dirty="0" smtClean="0"/>
              <a:t>日头出来一晒，因为没有根，就枯干了。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什么是根？植物的根，房子的根基。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有患难的时候，你是更靠近基督呢？还是远离基督呢？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4:7 </a:t>
            </a:r>
            <a:r>
              <a:rPr lang="zh-CN" altLang="en-US" sz="1800" dirty="0" smtClean="0"/>
              <a:t>有落在荆棘里的，荆棘长起来，把他挤住了，就不结实。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9:62 </a:t>
            </a:r>
            <a:r>
              <a:rPr lang="zh-CN" altLang="en-US" sz="1800" dirty="0" smtClean="0"/>
              <a:t>耶稣说，手扶着犁向后看的，不配进神的国。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Mat 10:37 </a:t>
            </a:r>
            <a:r>
              <a:rPr lang="zh-CN" altLang="en-US" sz="1800" dirty="0" smtClean="0"/>
              <a:t>爱父母过于爱我的，不配作我的门徒，爱儿女过于爱我的，不配作我的门徒。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耶稣之外的都是荆棘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全人的</a:t>
            </a:r>
            <a:r>
              <a:rPr lang="en-US" altLang="zh-CN" sz="1800" dirty="0" smtClean="0"/>
              <a:t>commit</a:t>
            </a:r>
            <a:r>
              <a:rPr lang="zh-CN" altLang="en-US" sz="1800" dirty="0" smtClean="0"/>
              <a:t>，正常的基督徒。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4:8 </a:t>
            </a:r>
            <a:r>
              <a:rPr lang="zh-CN" altLang="en-US" sz="1800" dirty="0" smtClean="0"/>
              <a:t>又有落在好土里的，就发生长大，结实有三十倍的，有六十倍的，有一百倍的。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撒种的比喻中，那一种或几种“土”算得救？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撒种的比喻中，那一种“土”算得救？</a:t>
            </a: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8:12 </a:t>
            </a:r>
            <a:r>
              <a:rPr lang="zh-CN" altLang="en-US" sz="1800" dirty="0" smtClean="0"/>
              <a:t>那些在路旁的，就是人听了道，随后魔鬼来，从他们心里把道夺去，恐怕他们信了得救。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另一种问法，在你的基督徒生命中，有没有一个阶段你感觉自己就像一块硬土？有没有在患难中失去信心？有没有世上的思虑，钱财的迷惑，和别样的私欲把神的道挤住？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好土是好的心，诚实善良的心</a:t>
            </a:r>
            <a:r>
              <a:rPr lang="zh-CN" altLang="en-US" sz="1800" dirty="0" smtClean="0"/>
              <a:t>，诚实</a:t>
            </a:r>
            <a:r>
              <a:rPr lang="en-US" altLang="zh-CN" sz="1800" dirty="0" smtClean="0"/>
              <a:t>beautiful</a:t>
            </a:r>
            <a:r>
              <a:rPr lang="zh-CN" altLang="en-US" sz="1800" dirty="0" smtClean="0"/>
              <a:t>， </a:t>
            </a:r>
            <a:r>
              <a:rPr lang="en-US" altLang="zh-CN" sz="1800" dirty="0" smtClean="0"/>
              <a:t>as an outward sign of the inward good</a:t>
            </a:r>
            <a:r>
              <a:rPr lang="zh-CN" altLang="en-US" sz="1800" dirty="0" smtClean="0"/>
              <a:t>，外在的美，善良，内在的善。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这明显是一个被圣灵重生的生命，一个得救的生命。不是因为结果实而成为好土，是因为他是好土所以结果实。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两个进行式的动词，持守和结果实。在忍耐中，一直在持守神的话，在忍耐中，一直在结果实。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结果实可以从很多方面来解释。结出许多子粒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结许多的果实。耶稣是死而结果实。我们也是死而结果实。耶稣是无罪圣洁无瑕疵的神的儿子，他在十字架上的死是替罪的死，是满足神公义的死，这一个死本就蕴藏着复活的大能，耶稣复活的生命必然结出许多的果实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我们也是死而结果实。不过我们是通过信耶稣，向罪死，向己死，得到耶稣复活的生命，然后结果实。所以这一个生命必然是一个有传染性有影响性的生命，是生生不息的生命。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福音的核心是死而复活的基督。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救恩的目的不是上天堂，而是结果实。</a:t>
            </a:r>
            <a:r>
              <a:rPr lang="en-US" altLang="zh-CN" sz="1800" dirty="0" smtClean="0"/>
              <a:t>Gen 1:28 </a:t>
            </a:r>
            <a:r>
              <a:rPr lang="zh-CN" altLang="en-US" sz="1800" dirty="0" smtClean="0"/>
              <a:t>神就赐福给他们，又对他们说，要生养众多（</a:t>
            </a:r>
            <a:r>
              <a:rPr lang="en-US" altLang="zh-CN" sz="1800" dirty="0" smtClean="0"/>
              <a:t>Be fruitful</a:t>
            </a:r>
            <a:r>
              <a:rPr lang="zh-CN" altLang="en-US" sz="1800" dirty="0" smtClean="0"/>
              <a:t>）。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看其他的比喻，仆人的比喻，童女的比喻</a:t>
            </a:r>
            <a:endParaRPr lang="en-US" altLang="zh-CN" sz="1800" dirty="0" smtClean="0"/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dirty="0" smtClean="0"/>
              <a:t>总结：什么是好土，与基督复活的生命相连接。如何结果实？通过听道，神的话，领受，一直持守，一直结果实。不是活出，而是活在基督的生命里，并将这生命影响传递到别人。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为什么结果实有差别？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马可福音</a:t>
            </a:r>
            <a:r>
              <a:rPr lang="en-US" altLang="zh-CN" sz="1800" dirty="0" smtClean="0"/>
              <a:t>1-20</a:t>
            </a:r>
            <a:r>
              <a:rPr lang="zh-CN" altLang="en-US" sz="1800" dirty="0" smtClean="0"/>
              <a:t>节讲完撒种的比喻。第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章</a:t>
            </a:r>
            <a:r>
              <a:rPr lang="en-US" altLang="zh-CN" sz="1800" dirty="0" smtClean="0"/>
              <a:t>20-41</a:t>
            </a:r>
            <a:r>
              <a:rPr lang="zh-CN" altLang="en-US" sz="1800" dirty="0" smtClean="0"/>
              <a:t>节，我带领预查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节到底在讲什么？与上下文有什么关系呢？耶稣不会讲莫名其妙的话，圣灵也不会随意把这些话放在这里。</a:t>
            </a:r>
            <a:r>
              <a:rPr lang="en-US" altLang="zh-CN" sz="1800" dirty="0" smtClean="0"/>
              <a:t>4:12 </a:t>
            </a:r>
            <a:r>
              <a:rPr lang="zh-CN" altLang="en-US" sz="1800" dirty="0" smtClean="0"/>
              <a:t>看是看见，却不晓得。听是听见，却不明白。这是我的写照。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还有， </a:t>
            </a:r>
            <a:r>
              <a:rPr lang="en-US" altLang="zh-CN" sz="1800" dirty="0" smtClean="0"/>
              <a:t>4:13 </a:t>
            </a:r>
            <a:r>
              <a:rPr lang="zh-CN" altLang="en-US" sz="1800" dirty="0" smtClean="0"/>
              <a:t>又对他们说，你们不明白这比喻麽？这样怎能明白一切（所有）的比喻呢？ 我好像明白这撒种的比喻，但我不明白撒种的比喻为什么会这么重要？我就像是一个寻宝的人，我知道这里有宝藏，但是就是找不着。我带了两次查经，很热烈，但是没有果效。我曾经跟一位弟兄说，我要悔改，我带查经，却没有带人看见耶稣，因为我自己就没有看见耶稣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反复读，默想。因为马可福音大家也一起查过，可能也会有同感</a:t>
            </a:r>
            <a:r>
              <a:rPr lang="zh-CN" altLang="en-US" sz="1800" dirty="0" smtClean="0"/>
              <a:t>，尤其是关于撒种的比喻。所</a:t>
            </a:r>
            <a:r>
              <a:rPr lang="zh-CN" altLang="en-US" sz="1800" dirty="0" smtClean="0"/>
              <a:t>以今天与大家分享我这一段聖經的收获。老实说我选这个题目的时候，我还没有多少得着，也担心没有什么可以讲的。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同样是结果实，为什么结果实有数量的差别？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“給人”要劃掉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这里在说什么呢？</a:t>
            </a:r>
            <a:r>
              <a:rPr lang="en-US" altLang="zh-CN" sz="1800" dirty="0" smtClean="0"/>
              <a:t>24-25</a:t>
            </a:r>
            <a:r>
              <a:rPr lang="zh-CN" altLang="en-US" sz="1800" dirty="0" smtClean="0"/>
              <a:t>這裡是講，神話語如何产生果效，我称之为容器的原则。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神的話需要你带着容器去听，你带多大的容器，就决定你得到多少。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先知以利沙做为神的出口，他的话就是神的话。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容器的原则是如何工作的呢？容器的原则其实不就是信心的原则吗？有了神的话，你完全地接受遵行，並且完全相信會成就。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戴德生在中國传福音，創立内地会。</a:t>
            </a:r>
            <a:r>
              <a:rPr lang="en-US" altLang="zh-CN" sz="1800" dirty="0" smtClean="0"/>
              <a:t>1867</a:t>
            </a:r>
            <a:r>
              <a:rPr lang="zh-CN" altLang="en-US" sz="1800" dirty="0" smtClean="0"/>
              <a:t>年，他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岁的女儿因病去世，两年后，他再度经历幼子因病去世，紧接着是他的妻子玛利亚，也是他得力的帮手，也在结婚</a:t>
            </a:r>
            <a:r>
              <a:rPr lang="en-US" altLang="zh-CN" sz="1800" dirty="0" smtClean="0"/>
              <a:t>12</a:t>
            </a:r>
            <a:r>
              <a:rPr lang="zh-CN" altLang="en-US" sz="1800" dirty="0" smtClean="0"/>
              <a:t>年之后的在中国的镇江去世了，彻夜难眠。在人看来他已经到了人生最痛苦的境界。后来他写道：当我呆在房间里，感觉是何等的孤单，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我多么想念亲爱的妻子和孩子们的声音，我巴不得他们还在，或者我也跟随他们而去。而就在同一时刻，主耶稣的一篇信息进入我的心中，“人若喝我所赐的水，就永远不渴 “（约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14</a:t>
            </a:r>
            <a:r>
              <a:rPr lang="zh-CN" altLang="en-US" sz="1800" dirty="0" smtClean="0"/>
              <a:t>）。一天当中也许有二十多次吧，当我内心感到饥渴时，我就会对主哭喊着说：‘主啊，答应过的！你说我将永远不再渴。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每当我白日或晚上，因着伤心而哭喊的时，他便会很快地来到，而且一霎时间他的爱就会充满我的心田。因为这样，我开始想到，我所爱的人被带到上帝面前，要比我独自在孤单的房间里享受到跟多的喜乐，那对他们而言不是更好的一种恩典吗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因为神的话语是有能力的，当你带着你的容器，去听神的话的时候，你必定会经历他话语的实现。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马可福音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26-29</a:t>
            </a:r>
            <a:r>
              <a:rPr lang="zh-CN" altLang="en-US" sz="1800" dirty="0" smtClean="0"/>
              <a:t>种子成长的比喻和芥菜种的比喻，就表明了神话语的能力。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种子成长的比喻，是说神的话自己有生命力。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4:12 </a:t>
            </a:r>
            <a:r>
              <a:rPr lang="zh-CN" altLang="en-US" sz="1800" dirty="0" smtClean="0"/>
              <a:t>神的道是活泼的，是有功效的，比一切两刃的剑更快，甚至魂与灵，骨节与骨髓，都能刺入剖开，连心中的思念和主意，都能辨明。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会自然成长。葡萄树的比喻。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芥菜种的比喻是说这能力会大的惊人，开始是小的，结果是不可限量的。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若不结果实，便得审判（</a:t>
            </a:r>
            <a:r>
              <a:rPr lang="en-US" altLang="zh-CN" sz="1800" dirty="0" smtClean="0"/>
              <a:t>Judgment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4:12 </a:t>
            </a:r>
            <a:r>
              <a:rPr lang="zh-CN" altLang="en-US" sz="1800" dirty="0" smtClean="0"/>
              <a:t>叫他们看是看见，却不晓得。听是听见，却不明白。恐怕他们回转过来，就得赦免。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神的话语，神的道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死而复活耶稣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約翰福音</a:t>
            </a:r>
            <a:r>
              <a:rPr lang="en-US" altLang="zh-CN" sz="1800" dirty="0" smtClean="0"/>
              <a:t>15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1-8</a:t>
            </a:r>
            <a:r>
              <a:rPr lang="zh-CN" altLang="en-US" sz="1800" dirty="0" smtClean="0"/>
              <a:t>是對撒種的比喻的最好的註解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表面上看起来，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章</a:t>
            </a:r>
            <a:r>
              <a:rPr lang="en-US" altLang="zh-CN" sz="1800" dirty="0" smtClean="0"/>
              <a:t>1-20</a:t>
            </a:r>
            <a:r>
              <a:rPr lang="zh-CN" altLang="en-US" sz="1800" dirty="0" smtClean="0"/>
              <a:t>里撒种的比喻看起来很直接明白，但耶稣在这个比喻中到底在讲什么？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有人说撒种的比喻很简单，就是告诉我们不要</a:t>
            </a:r>
            <a:r>
              <a:rPr lang="zh-CN" altLang="en-US" sz="1800" dirty="0" smtClean="0"/>
              <a:t>做土</a:t>
            </a:r>
            <a:r>
              <a:rPr lang="zh-CN" altLang="en-US" sz="1800" dirty="0" smtClean="0"/>
              <a:t>浅石头地的浅土，不要做被荆棘挤住的挤土，当然更不要做路旁的硬土，要做好土结果实。什么是结果实呢，结果实就是你要好行为，将神的话活出来，有人做的好一点就是</a:t>
            </a:r>
            <a:r>
              <a:rPr lang="en-US" altLang="zh-CN" sz="1800" dirty="0" smtClean="0"/>
              <a:t>100</a:t>
            </a:r>
            <a:r>
              <a:rPr lang="zh-CN" altLang="en-US" sz="1800" dirty="0" smtClean="0"/>
              <a:t>倍，有人做的差一点，</a:t>
            </a:r>
            <a:r>
              <a:rPr lang="en-US" altLang="zh-CN" sz="1800" dirty="0" smtClean="0"/>
              <a:t>60</a:t>
            </a:r>
            <a:r>
              <a:rPr lang="zh-CN" altLang="en-US" sz="1800" dirty="0" smtClean="0"/>
              <a:t>倍，再差一点</a:t>
            </a:r>
            <a:r>
              <a:rPr lang="en-US" altLang="zh-CN" sz="1800" dirty="0" smtClean="0"/>
              <a:t>30</a:t>
            </a:r>
            <a:r>
              <a:rPr lang="zh-CN" altLang="en-US" sz="1800" dirty="0" smtClean="0"/>
              <a:t>倍。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我们查经的时候，问到我们是哪一种土，大家都说是被荆棘挤住的挤土，没有一个人敢讲我是好土。最后的结论往往是，神的话讲的很好，神的话要求太高，做不到的，多努力吧</a:t>
            </a:r>
            <a:r>
              <a:rPr lang="zh-CN" altLang="en-US" sz="1800" dirty="0" smtClean="0"/>
              <a:t>。我的一个体验是，如果神的话语对于我们成了高不可攀的道德准则，几乎可以肯定，我们理解的不对。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我在读这一段的时候，我就被“好土”这个词卡住了。土是指人心，</a:t>
            </a:r>
            <a:r>
              <a:rPr lang="en-US" altLang="zh-CN" sz="1800" dirty="0" err="1" smtClean="0"/>
              <a:t>Jer</a:t>
            </a:r>
            <a:r>
              <a:rPr lang="en-US" altLang="zh-CN" sz="1800" dirty="0" smtClean="0"/>
              <a:t> 17:9 </a:t>
            </a:r>
            <a:r>
              <a:rPr lang="zh-CN" altLang="en-US" sz="1800" dirty="0" smtClean="0"/>
              <a:t>人心比万物都诡诈，坏到极处，谁能识透呢？加尔文讲人是完全的败坏，连寻求善的能力都没有，如何能被称为好土呢？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撒种的比喻到底在讲什么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dirty="0" smtClean="0"/>
              <a:t>这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节圣经是关键。但这几节圣经也不好懂，是因为：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是因为：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类似的话在圣经别的地方也出现过。比如说马太福音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14-16</a:t>
            </a:r>
            <a:r>
              <a:rPr lang="zh-CN" altLang="en-US" sz="1800" dirty="0" smtClean="0"/>
              <a:t>，那里是讲你要有好行为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要照馬太福音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14-16</a:t>
            </a:r>
            <a:r>
              <a:rPr lang="zh-CN" altLang="en-US" sz="1800" dirty="0" smtClean="0"/>
              <a:t>解釋，是講基督徒要有好行为吗？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马太福音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1-2</a:t>
            </a:r>
            <a:r>
              <a:rPr lang="zh-CN" altLang="en-US" sz="1800" dirty="0" smtClean="0"/>
              <a:t>也有类似的话。不要论断人。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我认为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dirty="0" smtClean="0"/>
              <a:t>不是在谈行为</a:t>
            </a:r>
            <a:r>
              <a:rPr lang="zh-CN" altLang="en-US" sz="1800" dirty="0" smtClean="0"/>
              <a:t>。不相关。</a:t>
            </a:r>
            <a:endParaRPr lang="zh-CN" alt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Balex</a:t>
            </a:r>
            <a:r>
              <a:rPr lang="zh-CN" altLang="en-US" sz="1800" dirty="0" smtClean="0"/>
              <a:t>在我带预查的时候给我的帮助，相同的看见，鼓励我往前走。盼望弟兄姐妹多交流读经的得着。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撒种的比喻到底在讲什么，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dirty="0" smtClean="0"/>
              <a:t>这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节圣经是关键。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如果我们把第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章耶稣的话，按照当时时间顺序重新安排一下，再把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dirty="0" smtClean="0"/>
              <a:t>按照原文和其他的译本，重新翻译一下，不但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dirty="0" smtClean="0"/>
              <a:t>的意思清楚了，撒种的比喻在讲什么，也就清楚了。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上下文中我還要看第三章的上文，這一個關聯我稍後再講。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4:33 </a:t>
            </a:r>
            <a:r>
              <a:rPr lang="zh-CN" altLang="en-US" sz="1800" dirty="0" smtClean="0"/>
              <a:t>耶稣用许多这样的比喻，照他们所能听的，对他们讲道。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4:34 </a:t>
            </a:r>
            <a:r>
              <a:rPr lang="zh-CN" altLang="en-US" sz="1800" dirty="0" smtClean="0"/>
              <a:t>若不用比喻，就不对他们讲。没有人的时候，就把一切的道讲给门徒听。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这些话都是互相关联的。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再把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21-25</a:t>
            </a:r>
            <a:r>
              <a:rPr lang="zh-CN" altLang="en-US" sz="1800" smtClean="0"/>
              <a:t>按照原文和其他的译本，重新翻译一下。</a:t>
            </a:r>
            <a:endParaRPr lang="en-US" altLang="zh-CN" sz="18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什</a:t>
            </a:r>
            <a:r>
              <a:rPr lang="zh-CN" altLang="en-US" sz="1800" dirty="0" smtClean="0"/>
              <a:t>么意思呢？灯拿来了，就是为了要放在灯台上照亮用的。在這裡，燈是主語，翻譯裡加上主語“人”以后意思就有点变了。馬太福音中，“你們”是主語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馬太福音</a:t>
            </a:r>
            <a:r>
              <a:rPr lang="en-US" altLang="zh-CN" sz="1800" dirty="0" smtClean="0"/>
              <a:t>5:14 </a:t>
            </a:r>
            <a:r>
              <a:rPr lang="zh-CN" altLang="en-US" sz="1800" dirty="0" smtClean="0"/>
              <a:t>你们是世上的光。城造在山上，是不能隐藏的。</a:t>
            </a:r>
            <a:r>
              <a:rPr lang="en-US" altLang="zh-CN" sz="1800" dirty="0" smtClean="0"/>
              <a:t>5:15 </a:t>
            </a:r>
            <a:r>
              <a:rPr lang="zh-CN" altLang="en-US" sz="1800" dirty="0" smtClean="0"/>
              <a:t>人点灯，不放在斗底下，是放在灯台上，就照亮一家的人。</a:t>
            </a:r>
            <a:r>
              <a:rPr lang="en-US" altLang="zh-CN" sz="1800" dirty="0" smtClean="0"/>
              <a:t>5:16 </a:t>
            </a:r>
            <a:r>
              <a:rPr lang="zh-CN" altLang="en-US" sz="1800" dirty="0" smtClean="0"/>
              <a:t>你们的光也当这样照在人前，叫他们看见你们的好行为，便将荣耀归给你们在天上的父。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灯拿来了是要为了照亮，隐藏的事就要被显明，更近一步讲，隐藏是为了要显明。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rgbClr val="FF0000"/>
                </a:solidFill>
              </a:rPr>
              <a:t>4</a:t>
            </a:r>
            <a:r>
              <a:rPr lang="zh-CN" altLang="en-US" sz="1800" dirty="0" smtClean="0">
                <a:solidFill>
                  <a:srgbClr val="FF0000"/>
                </a:solidFill>
              </a:rPr>
              <a:t>：</a:t>
            </a:r>
            <a:r>
              <a:rPr lang="en-US" altLang="zh-CN" sz="1800" dirty="0" smtClean="0">
                <a:solidFill>
                  <a:srgbClr val="FF0000"/>
                </a:solidFill>
              </a:rPr>
              <a:t>21-25</a:t>
            </a:r>
            <a:r>
              <a:rPr lang="zh-CN" altLang="en-US" sz="1800" dirty="0" smtClean="0">
                <a:solidFill>
                  <a:srgbClr val="FF0000"/>
                </a:solidFill>
              </a:rPr>
              <a:t>节不是劝勉我们要有好行为，而是在解释撒种的比喻之前，主耶稣对他对用比喻讲道，以及撒种的比喻本身做的一个注解。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这是明白第四章的关键。有了这一个预备，我们就可以明白撒种的比喻到底在讲什么。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因为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21-22</a:t>
            </a:r>
            <a:r>
              <a:rPr lang="zh-CN" altLang="en-US" sz="1800" dirty="0" smtClean="0"/>
              <a:t>提到隐藏的事，需要介绍神的一个属性，这个属性我们平常很少讲，那就是神的隐藏。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神是一位隐藏的，聖經說祂“以黑暗为藏身之处”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神之所以是隱藏的，是因為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除非祂启示我们，我们没有办法认识祂和祂行事的法则，祂的意念高过我们的意念，祂的道路高过我们的道路。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让我们寻求祂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为着信心的缘故 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29:29 </a:t>
            </a:r>
            <a:r>
              <a:rPr lang="zh-CN" altLang="en-US" sz="1800" dirty="0" smtClean="0"/>
              <a:t>隐秘的事是属耶和华我们神的。惟有明显的事是永远属我们和我们子孙的，好叫我们遵行这律法上的一切话。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属灵的黑暗期，属灵的枯干期。祂隐藏自己是为了一个目的：为要把你从属灵的怠惰中唤醒过来。祂收回祂的同在，目的是要你起来追求祂。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约翰福音</a:t>
            </a:r>
            <a:r>
              <a:rPr lang="en-US" altLang="zh-CN" sz="1800" dirty="0" smtClean="0"/>
              <a:t>7:3 </a:t>
            </a:r>
            <a:r>
              <a:rPr lang="zh-CN" altLang="en-US" sz="1800" dirty="0" smtClean="0"/>
              <a:t>耶稣的弟兄就对他说，你离开这里上犹太去吧，叫你的门徒也看见你所行的事。</a:t>
            </a:r>
            <a:r>
              <a:rPr lang="en-US" altLang="zh-CN" sz="1800" dirty="0" smtClean="0"/>
              <a:t>7:4 </a:t>
            </a:r>
            <a:r>
              <a:rPr lang="zh-CN" altLang="en-US" sz="1800" dirty="0" smtClean="0"/>
              <a:t>人要显扬名声，没有在暗处行事的。你如果行这些事，就当将自己显明给世人看。</a:t>
            </a:r>
            <a:endParaRPr lang="en-US" altLang="zh-CN" sz="1800" dirty="0" smtClean="0"/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dirty="0" smtClean="0"/>
              <a:t>圣诞节，我们不知道是什么时候。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耶稣会做很多的事情让人认识他和他的身份，十字架前很少直接宣告祂的身份：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Mat 26:63 </a:t>
            </a:r>
            <a:r>
              <a:rPr lang="zh-CN" altLang="en-US" sz="1800" dirty="0" smtClean="0"/>
              <a:t>耶稣却不言语。大祭司对他说，我指着永生神，叫你起誓告诉我们，你是神的儿子基督不是。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Mat 26:64 </a:t>
            </a:r>
            <a:r>
              <a:rPr lang="zh-CN" altLang="en-US" sz="1800" dirty="0" smtClean="0"/>
              <a:t>耶稣对他说，你说的是。然而我告诉你们，后来你们要看见人子，坐在那权能者的右边，驾着天上的云降临。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4:25 </a:t>
            </a:r>
            <a:r>
              <a:rPr lang="zh-CN" altLang="en-US" sz="1800" dirty="0" smtClean="0"/>
              <a:t>妇人说，我知道弥赛亚，（就是那称为基督的）要来。他来了，必将一切的事都告诉我们。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4:26 </a:t>
            </a:r>
            <a:r>
              <a:rPr lang="zh-CN" altLang="en-US" sz="1800" dirty="0" smtClean="0"/>
              <a:t>耶稣说，这和你说话的就是他。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耶稣不需要污鬼邪灵来告诉被人他是谁。他只要受他差遣的人来传扬他。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聯合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再思撒種的比喻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11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altLang="zh-CN" dirty="0" smtClean="0">
                <a:solidFill>
                  <a:schemeClr val="tx1"/>
                </a:solidFill>
              </a:rPr>
              <a:t>24</a:t>
            </a:r>
            <a:r>
              <a:rPr lang="en-US" dirty="0" smtClean="0">
                <a:solidFill>
                  <a:schemeClr val="tx1"/>
                </a:solidFill>
              </a:rPr>
              <a:t>/201</a:t>
            </a:r>
            <a:r>
              <a:rPr lang="en-US" altLang="zh-CN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隱藏是為了要顯明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 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</a:t>
            </a:r>
            <a:r>
              <a:rPr lang="zh-TW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燈被拿來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，豈是放在鬥底下，床底下，不放在燈檯上麽</a:t>
            </a:r>
            <a:r>
              <a:rPr lang="en-US" altLang="zh-TW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endParaRPr lang="zh-TW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4:22 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</a:t>
            </a:r>
            <a:r>
              <a:rPr lang="zh-TW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是為了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顯出來的。 隱瞞的事，</a:t>
            </a:r>
            <a:r>
              <a:rPr lang="zh-TW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是為了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露出來的。</a:t>
            </a:r>
            <a:endParaRPr lang="zh-TW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77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隱藏是為了要顯明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】4:13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又對他們說，你們不明白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這比喻麽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這樣怎能明白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一切的比喻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呢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 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無人的時候，跟隨耶穌的人，和十二個門徒，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問他這比喻的意思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耶穌對他們說，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神國的奧秘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，只叫你們知道，若是對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外人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講，凡事就用比喻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23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Insider</a:t>
            </a:r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与外人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】3:31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當下耶穌的母親，和弟兄，來站在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外邊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，打發人去叫他。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3:32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有許多人在耶穌周圍坐著。 他們就告訴他說，看哪，你母親，和你弟兄，在外邊找你。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3:33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耶穌回答說，誰是我的母親，誰是我的弟兄。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3:34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就四面觀看那周圍坐著的人，說，看哪，我的母親，我的弟兄。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3:35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凡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遵行神旨意的人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，就是我的弟兄姐妹和母親了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30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道 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= </a:t>
            </a:r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耶穌</a:t>
            </a:r>
            <a:endParaRPr lang="zh-CN" alt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】4:14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撒種之人所撒的，就是道。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11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撒在路旁的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】4:15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那撒在路旁的，就是人聽了道，撒但立刻來，把撒在他心裡的道奪了去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43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撒在石頭地上的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】4:16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那撒在石頭地上的，就是人聽了道，立刻歡喜領受。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4:17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但他心裡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沒有根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，不過是暫時的，及至為道遭了患難，或是受了逼迫，立刻就跌倒了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22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撒在荊棘裡的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】4:18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還有那撒在荊棘裡的，就是人聽了道。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4:19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後來有世上的思慮，錢財的迷惑，和別樣的私欲，進來把道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擠住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了，就不能結實。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77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撒在好地上的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】4:20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那撒在好地上的，就是人聽道，又領受，並且結實，有三十倍的，有六十倍的，有一百倍的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50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什麼是好土？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路加福音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】8:15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那落在好土裡的，就是人聽了道，持守在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誠實善良的心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裡，並且忍耐著結實。 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誠實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: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表現出來的，外在的好 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善良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: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內在的，本質的好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69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什麼是結果實？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】4:20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那撒在好地上的，就是人聽道，又領受，並且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結實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，有三十倍的，有六十倍的，有一百倍的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約翰福音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】12:24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我實實在在的告訴你們，一粒麥子不落在地裡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死了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，仍舊是一粒。 若死了，就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結出許多子粒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果子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16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4:21-25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耶穌又對他們說，人拿燈來，豈是放在鬥底下，床底下，不放在燈檯上麽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 4:22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因為掩藏的事，沒有不顯出來的。 隱瞞的事，沒有不露出來的。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4:23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有耳可聽的，就應當聽。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4:24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又說你們所聽的要留心。 你們用什麼量器量給人，也必用什麼量器量給你們，並且要多給你們。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4:25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因為有的還要給他。 沒有的，連他所有的也要奪去。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為什麼結果實有差別？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】4:20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那撒在好地上的，就是人聽道，又領受，並且結實，有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三十倍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的，有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六十倍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的，有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一百倍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84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馬可福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音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24-25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另譯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>
            <a:noAutofit/>
          </a:bodyPr>
          <a:lstStyle/>
          <a:p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4:24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又說你們所聽的要留心。 你們用什麼量器量給人，也必用什麼量器量給你們，並且要多給你們。</a:t>
            </a:r>
            <a:endParaRPr lang="zh-TW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4:24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又說你們所聽的要留心，你們用什麼量器量</a:t>
            </a:r>
            <a:r>
              <a:rPr lang="zh-TW" altLang="en-US" sz="2800" b="1" u="sng" strike="dblStrike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給人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，也必用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你的量器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量給你們，並且要多給你們。</a:t>
            </a:r>
            <a:endParaRPr lang="zh-TW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[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NIV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] </a:t>
            </a:r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"Consider carefully what you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hear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" </a:t>
            </a:r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he continued. "With the measure </a:t>
            </a:r>
            <a:r>
              <a:rPr lang="en-US" altLang="zh-TW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you </a:t>
            </a:r>
            <a:r>
              <a:rPr lang="en-US" altLang="zh-TW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use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 </a:t>
            </a:r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it will be measured to you--and even more.  </a:t>
            </a:r>
          </a:p>
          <a:p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4:25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因為有的還要給他。 沒有的，連他所有的也要奪去。</a:t>
            </a:r>
            <a:endParaRPr lang="en-US" altLang="zh-TW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4:25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因為有的還要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被給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，沒有的，連他所有的也要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被奪去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[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NIV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] Whoever has will </a:t>
            </a:r>
            <a:r>
              <a:rPr lang="en-US" altLang="zh-TW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be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given more; whoever does not have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even what he has will </a:t>
            </a:r>
            <a:r>
              <a:rPr lang="en-US" altLang="zh-TW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be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taken from him." </a:t>
            </a:r>
            <a:endParaRPr lang="zh-TW" altLang="en-US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58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容器的原則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列王記下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】4:1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有一個先知門徒的妻哀求以利沙說，你僕人我丈夫死了，他敬畏耶和華是你所知道的。 現在有債主來，要取我兩個兒子作奴僕。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以利沙問她說，我可以為你作什麼呢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你告訴我，你家裡有什麼。 她說，婢女家中除了一瓶油之外，沒有什麼。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4:3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以利沙說，你去，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向你眾鄰舍借空器皿，不要少借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4:4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回到家裡，關上門，你和你兒子在裡面將油倒在所有的器皿裡，倒滿了的放在一邊。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4:5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於是，婦人離開以利沙去了，關上門，自己和兒子在裡面。 兒子把器皿拿來，她就倒油。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4:6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器皿都滿了，她對兒子說，再給我拿器皿來。 兒子說，再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沒有器皿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了。 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油就止住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了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36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容器的原則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列王記下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】13:14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以利沙得了必死的病，以色列王約阿施下來看他，伏在他臉上哭泣，說，我父阿。 我父阿。 以色列的戰車馬兵阿。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13:15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以利沙對他說，你取弓箭來。 王就取了弓箭來。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13:16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又對以色列王說，你用手拿弓。 王就用手拿弓。 以利沙按手在王的手上，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13:17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說，你開朝東的窗戶。 他就開了。 以利沙說，射箭吧。 他就射箭。 以利沙說，這是耶和華的得勝箭，就是戰勝亞蘭人的箭。 因為你必在亞弗攻打亞蘭人，直到滅盡他們。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13:18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以利沙又說，取幾枝箭來。 他就取了來。 以利沙說，打地吧。 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他打了三次，便止住了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13:19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神人向他發怒，說，應當擊打五六次，就能攻打亞蘭人直到滅盡。 現在只能打敗亞蘭人三次。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2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神話語的能力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】4:26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又說，神的國，如同人把種撒在地上，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4:27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黑夜睡覺，白日起來，這種就發芽漸長，那人卻不曉得如何這樣。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4:28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地生五穀，是出於自然的。 先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發苗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，後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長穗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，再後穗上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結成飽滿的子粒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4:29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谷既熟了，就用鐮刀去割，因為收成的時候到了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69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神話語的能力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】4:30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又說，神的國，我們可用什麼比較呢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可用什麼比喻表明呢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?4:31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好像一粒芥菜種，種在地裡的時候，雖比地上的百種都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小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4:32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但種上以後，就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長起來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，比各樣的菜都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大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，又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長出大枝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來。 甚至天上的飛鳥，可以宿在它的蔭下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marL="0" indent="0">
              <a:buNone/>
            </a:pPr>
            <a:endParaRPr lang="zh-CN" altLang="en-US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4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神話語的能力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以賽亞書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】55:10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雨雪從天而降，並不返回，卻滋潤地土，使地上發芽結實，使撒種的有種，使要吃的有糧。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55:11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我口所出的話，也必如此，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決不徒然返回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，卻要成就我所喜悅的，在我發他去成就的事上必然亨通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67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約翰福音</a:t>
            </a:r>
            <a:r>
              <a:rPr lang="en-US" altLang="zh-CN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15</a:t>
            </a:r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1-8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我是真葡萄树，我父是栽培的人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凡属我不结果子的枝子，他就剪去。凡结果子的，他就修理干净，使枝子结果子更多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现在你们因我讲给你们的道，已经干净了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你们要常在我里面，我也常在你们里面。枝子若不常在葡萄树上，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自己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就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不能结果子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。你们若不常在我里面，也是这样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我是葡萄树，你们是枝子。常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在我里面的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，我也常在他里面，这人就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多结果子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。因为离了我，你们就不能作什么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人若不常在我里面，就像枝子丢在外面枯干，人拾起来，扔在火里烧了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15:7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你们若常在我里面，我的话也常在你们里面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，凡你们所愿意的，祈求就给你们成就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你们多结果子，我父就因此得荣耀，你们也就是我的门徒了。</a:t>
            </a: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25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4:21-25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耶穌又對他們說，人拿燈來，豈是放在鬥底下，床底下，不放在燈檯上麽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 4:22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因為掩藏的事，沒有不顯出來的。 隱瞞的事，沒有不露出來的。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4:23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有耳可聽的，就應當聽。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4:24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又說你們所聽的要留心。 你們用什麼量器量給人，也必用什麼量器量給你們，並且要多給你們。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4:25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因為有的還要給他。 沒有的，連他所有的也要奪去。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07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以經解經？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耶穌又對他們說，人拿燈來，豈是放在鬥底下，床底下，不放在燈檯上麽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 4:22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因為掩藏的事，沒有不顯出來的。 隱瞞的事，沒有不露出來的。 </a:t>
            </a:r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馬太福音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5:14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你們是世上的光。 城造在山上，是不能隱藏的。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5:15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人點燈，不放在鬥底下，是放在燈檯上，就照亮一家的人。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5:16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你們的光也當這樣照在人前，叫他們看見你們的好行為，便將榮耀歸給你們在天上的父。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62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以經解經？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馬可福音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4:24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又說你們所聽的要留心。 你們用什麼量器量給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人，也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必用什麼量器量給你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們，並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且要多給你們。 </a:t>
            </a: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4:25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因為有的還要給他。 沒有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的，連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他所有的也要奪去。 </a:t>
            </a:r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馬太福音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你們不要論斷人，免得你們被論斷。 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 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因為你們怎樣論斷人，也必怎樣被論斷。 你們用什麼量器量給人，也必用什麼量器量給你們。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00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上下文！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耶穌就用比喻教訓他們許多道理。 在教訓之間，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對他們說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4:3 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你們聽阿。 有一個撒種的。 出去撒種。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--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接撒種的比喻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 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4:9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又對他們說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，人拿燈來，豈是放在鬥底下，床底下，不放在燈檯上麽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4:25</a:t>
            </a:r>
          </a:p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4:26 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又說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，神的國，如同人把種撒在地上，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--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接種子生長的比喻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4:29</a:t>
            </a:r>
          </a:p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4:30 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又說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，神的國，我們可用什麼比較呢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可用什麼比喻表明呢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?--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接芥菜種的比喻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4:32</a:t>
            </a:r>
          </a:p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4:10 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無人的時候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，跟隨耶穌的人，和十二個門徒，問他這比喻的意思。 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--</a:t>
            </a:r>
            <a:r>
              <a:rPr lang="zh-TW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接撒種比喻的解釋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  <a:sym typeface="Wingdings" panose="05000000000000000000" pitchFamily="2" charset="2"/>
              </a:rPr>
              <a:t>4:20</a:t>
            </a:r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  <a:sym typeface="Wingdings" panose="05000000000000000000" pitchFamily="2" charset="2"/>
            </a:endParaRPr>
          </a:p>
          <a:p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07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马可福音</a:t>
            </a:r>
            <a:r>
              <a:rPr lang="en-US" altLang="zh-CN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21-22</a:t>
            </a:r>
            <a:r>
              <a:rPr lang="zh-CN" altLang="en-US" sz="4800" b="1" dirty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另譯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 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耶穌又對他們說，人拿燈來，豈是放在鬥底下，床底下，不放在燈檯上麽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endParaRPr lang="zh-TW" alt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 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耶穌又對他們說，</a:t>
            </a:r>
            <a:r>
              <a:rPr lang="zh-TW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燈被拿來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，豈是放在鬥底下，床底下，不放在燈檯上麽</a:t>
            </a:r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?</a:t>
            </a:r>
            <a:endParaRPr lang="zh-TW" alt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[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KJV]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And he said unto 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them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Is a 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candle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 brought to be put under a 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bushel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or under a bed? and not to be set on a candlestick? </a:t>
            </a:r>
          </a:p>
          <a:p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4:22 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因為掩藏的事，沒有不顯出來的。 隱瞞的事，沒有不露出來的。</a:t>
            </a:r>
            <a:endParaRPr lang="zh-TW" alt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4:22 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因為掩藏的事，</a:t>
            </a:r>
            <a:r>
              <a:rPr lang="zh-TW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是為了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顯出來的。 隱瞞的事，</a:t>
            </a:r>
            <a:r>
              <a:rPr lang="zh-TW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是為了</a:t>
            </a:r>
            <a:r>
              <a:rPr lang="zh-TW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露出來的。</a:t>
            </a:r>
            <a:endParaRPr lang="zh-TW" alt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[NIV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]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For whatever is hidden 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is meant to be 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disclosed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and whatever is concealed 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is meant to be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 brought out into the open. </a:t>
            </a:r>
          </a:p>
          <a:p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67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隱藏的神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詩篇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】18:11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他以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黑暗為藏身之處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，以水的黑暗，天空的厚雲，為他四圍的行宮。   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詩篇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】97:2 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密雲和幽暗，在他的四圍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公義和公平，是他寶座的根基。 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以賽亞書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】45:15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救主以色列的神阿，你實在是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自隱的神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詩篇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】10:1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耶和華阿，你為什麼站在遠處。 在患難的時候，為什麼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隱藏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38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隱藏的耶穌</a:t>
            </a:r>
            <a:endParaRPr lang="en-US" sz="4800" b="1" dirty="0">
              <a:solidFill>
                <a:srgbClr val="C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以賽亞書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】53:2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他在耶和華面前生長如嫩芽，像根出於幹地。 他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無佳形美容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，我們看見他的時候，也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無美貌使我們羡慕他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53:3 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他被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藐視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，被人</a:t>
            </a:r>
            <a:r>
              <a:rPr lang="zh-TW" altLang="en-US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厭棄</a:t>
            </a:r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，多受痛苦，常經憂患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TW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6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107972</TotalTime>
  <Words>8317</Words>
  <Application>Microsoft Office PowerPoint</Application>
  <PresentationFormat>On-screen Show (4:3)</PresentationFormat>
  <Paragraphs>235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三谷基督徒會堂 成人聯合主日學</vt:lpstr>
      <vt:lpstr>馬可福音4:21-25</vt:lpstr>
      <vt:lpstr>馬可福音4:21-25</vt:lpstr>
      <vt:lpstr>以經解經？</vt:lpstr>
      <vt:lpstr>以經解經？</vt:lpstr>
      <vt:lpstr>上下文！</vt:lpstr>
      <vt:lpstr>马可福音4：21-22另譯</vt:lpstr>
      <vt:lpstr>隱藏的神</vt:lpstr>
      <vt:lpstr>隱藏的耶穌</vt:lpstr>
      <vt:lpstr>隱藏是為了要顯明</vt:lpstr>
      <vt:lpstr>隱藏是為了要顯明</vt:lpstr>
      <vt:lpstr>Insider与外人</vt:lpstr>
      <vt:lpstr>道 = 耶穌</vt:lpstr>
      <vt:lpstr>撒在路旁的</vt:lpstr>
      <vt:lpstr>撒在石頭地上的</vt:lpstr>
      <vt:lpstr>撒在荊棘裡的</vt:lpstr>
      <vt:lpstr>撒在好地上的</vt:lpstr>
      <vt:lpstr>什麼是好土？</vt:lpstr>
      <vt:lpstr>什麼是結果實？</vt:lpstr>
      <vt:lpstr>為什麼結果實有差別？</vt:lpstr>
      <vt:lpstr>馬可福音4：24-25另譯</vt:lpstr>
      <vt:lpstr>容器的原則</vt:lpstr>
      <vt:lpstr>容器的原則</vt:lpstr>
      <vt:lpstr>神話語的能力</vt:lpstr>
      <vt:lpstr>神話語的能力</vt:lpstr>
      <vt:lpstr>神話語的能力</vt:lpstr>
      <vt:lpstr>約翰福音15：1-8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445</cp:revision>
  <cp:lastPrinted>2019-06-02T15:44:23Z</cp:lastPrinted>
  <dcterms:created xsi:type="dcterms:W3CDTF">2014-12-20T19:43:08Z</dcterms:created>
  <dcterms:modified xsi:type="dcterms:W3CDTF">2019-11-24T16:39:12Z</dcterms:modified>
</cp:coreProperties>
</file>