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2.jpeg" ContentType="image/jpeg"/>
  <Override PartName="/ppt/theme/theme2.xml" ContentType="application/vnd.openxmlformats-officedocument.theme+xml"/>
  <Override PartName="/ppt/media/image3.jpeg" ContentType="image/jpeg"/>
  <Override PartName="/ppt/media/image4.jpeg" ContentType="image/jpeg"/>
  <Override PartName="/ppt/media/image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6E603B"/>
        </a:solidFill>
        <a:effectLst/>
        <a:uFillTx/>
        <a:latin typeface="Palatino"/>
        <a:ea typeface="Palatino"/>
        <a:cs typeface="Palatino"/>
        <a:sym typeface="Palatino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6E603B"/>
        </a:solidFill>
        <a:effectLst/>
        <a:uFillTx/>
        <a:latin typeface="Palatino"/>
        <a:ea typeface="Palatino"/>
        <a:cs typeface="Palatino"/>
        <a:sym typeface="Palatino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6E603B"/>
        </a:solidFill>
        <a:effectLst/>
        <a:uFillTx/>
        <a:latin typeface="Palatino"/>
        <a:ea typeface="Palatino"/>
        <a:cs typeface="Palatino"/>
        <a:sym typeface="Palatino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6E603B"/>
        </a:solidFill>
        <a:effectLst/>
        <a:uFillTx/>
        <a:latin typeface="Palatino"/>
        <a:ea typeface="Palatino"/>
        <a:cs typeface="Palatino"/>
        <a:sym typeface="Palatino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6E603B"/>
        </a:solidFill>
        <a:effectLst/>
        <a:uFillTx/>
        <a:latin typeface="Palatino"/>
        <a:ea typeface="Palatino"/>
        <a:cs typeface="Palatino"/>
        <a:sym typeface="Palatino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6E603B"/>
        </a:solidFill>
        <a:effectLst/>
        <a:uFillTx/>
        <a:latin typeface="Palatino"/>
        <a:ea typeface="Palatino"/>
        <a:cs typeface="Palatino"/>
        <a:sym typeface="Palatino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6E603B"/>
        </a:solidFill>
        <a:effectLst/>
        <a:uFillTx/>
        <a:latin typeface="Palatino"/>
        <a:ea typeface="Palatino"/>
        <a:cs typeface="Palatino"/>
        <a:sym typeface="Palatino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6E603B"/>
        </a:solidFill>
        <a:effectLst/>
        <a:uFillTx/>
        <a:latin typeface="Palatino"/>
        <a:ea typeface="Palatino"/>
        <a:cs typeface="Palatino"/>
        <a:sym typeface="Palatino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6E603B"/>
        </a:solidFill>
        <a:effectLst/>
        <a:uFillTx/>
        <a:latin typeface="Palatino"/>
        <a:ea typeface="Palatino"/>
        <a:cs typeface="Palatino"/>
        <a:sym typeface="Palatino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Palatino"/>
          <a:ea typeface="Palatino"/>
          <a:cs typeface="Palatino"/>
        </a:font>
        <a:srgbClr val="93741C"/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8A861">
              <a:alpha val="27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93741C"/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254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Palatino"/>
          <a:ea typeface="Palatino"/>
          <a:cs typeface="Palatino"/>
        </a:font>
        <a:srgbClr val="5D5449">
          <a:alpha val="91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B854B">
                  <a:alpha val="56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9B854B">
                  <a:alpha val="56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9B854B">
                  <a:alpha val="5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C9833">
              <a:alpha val="8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5D5449">
          <a:alpha val="91000"/>
        </a:srgbClr>
      </a:tcTxStyle>
      <a:tcStyle>
        <a:tcBdr>
          <a:left>
            <a:ln w="12700" cap="flat">
              <a:solidFill>
                <a:srgbClr val="9B854B">
                  <a:alpha val="56000"/>
                </a:srgbClr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B854B">
                  <a:alpha val="56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9B854B">
                  <a:alpha val="56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9B854B">
                  <a:alpha val="5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6BAA9">
              <a:alpha val="31000"/>
            </a:srgbClr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5D5449">
          <a:alpha val="91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9B854B">
                  <a:alpha val="56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9B854B">
                  <a:alpha val="56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9B854B">
                  <a:alpha val="5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5D5449">
          <a:alpha val="91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B854B">
                  <a:alpha val="1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9B854B">
                  <a:alpha val="1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9B854B">
                  <a:alpha val="1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-522454"/>
              <a:satOff val="1153"/>
              <a:lumOff val="13444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blipFill rotWithShape="1">
            <a:blip r:embed="rId1"/>
            <a:srcRect l="0" t="0" r="0" b="0"/>
            <a:tile tx="0" ty="0" sx="100000" sy="100000" flip="none" algn="tl"/>
          </a:blip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12700" cap="flat">
              <a:solidFill>
                <a:srgbClr val="FFFDEF"/>
              </a:solidFill>
              <a:prstDash val="solid"/>
              <a:miter lim="400000"/>
            </a:ln>
          </a:left>
          <a:right>
            <a:ln w="12700" cap="flat">
              <a:solidFill>
                <a:srgbClr val="FFFDEF"/>
              </a:solidFill>
              <a:prstDash val="solid"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DE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Palatino"/>
          <a:ea typeface="Palatino"/>
          <a:cs typeface="Palatino"/>
        </a:font>
        <a:srgbClr val="5D5449">
          <a:alpha val="91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53B32">
                  <a:alpha val="51000"/>
                </a:srgbClr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653B32">
                  <a:alpha val="51000"/>
                </a:srgbClr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653B32">
                  <a:alpha val="51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1C6B8">
              <a:alpha val="31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5D5449">
          <a:alpha val="91000"/>
        </a:srgbClr>
      </a:tcTxStyle>
      <a:tcStyle>
        <a:tcBdr>
          <a:left>
            <a:ln w="12700" cap="flat">
              <a:solidFill>
                <a:srgbClr val="653B32">
                  <a:alpha val="51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653B32">
                  <a:alpha val="51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653B32">
                  <a:alpha val="51000"/>
                </a:srgbClr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653B32">
                  <a:alpha val="51000"/>
                </a:srgbClr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653B32">
                  <a:alpha val="51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653B32">
                  <a:alpha val="51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53B32">
                  <a:alpha val="51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653B32">
                  <a:alpha val="51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653B32">
                  <a:alpha val="51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53B32">
                  <a:alpha val="51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653B32">
                  <a:alpha val="51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653B32">
                  <a:alpha val="51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>
          <a:latin typeface="Palatino"/>
          <a:ea typeface="Palatino"/>
          <a:cs typeface="Palatino"/>
        </a:font>
        <a:srgbClr val="5D5449">
          <a:alpha val="91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6BAA9">
              <a:alpha val="31000"/>
            </a:srgbClr>
          </a:solidFill>
        </a:fill>
      </a:tcStyle>
    </a:wholeTbl>
    <a:band2H>
      <a:tcTxStyle b="def" i="def"/>
      <a:tcStyle>
        <a:tcBdr/>
        <a:fill>
          <a:solidFill>
            <a:srgbClr val="C6BAA9">
              <a:alpha val="31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5D5449">
          <a:alpha val="91000"/>
        </a:srgbClr>
      </a:tcTxStyle>
      <a:tcStyle>
        <a:tcBdr>
          <a:left>
            <a:ln w="0" cap="flat">
              <a:noFill/>
              <a:miter lim="400000"/>
            </a:ln>
          </a:left>
          <a:right>
            <a:ln w="12700" cap="flat">
              <a:solidFill>
                <a:srgbClr val="797B80">
                  <a:alpha val="80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797C80">
                  <a:alpha val="80000"/>
                </a:srgbClr>
              </a:solidFill>
              <a:prstDash val="solid"/>
              <a:miter lim="400000"/>
            </a:ln>
          </a:insideV>
        </a:tcBdr>
        <a:fill>
          <a:solidFill>
            <a:srgbClr val="C6BAA9">
              <a:alpha val="31000"/>
            </a:srgbClr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97B80">
                  <a:alpha val="80000"/>
                </a:srgbClr>
              </a:solidFill>
              <a:prstDash val="solid"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solidFill>
                <a:srgbClr val="797B80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1504B">
              <a:alpha val="80000"/>
            </a:srgbClr>
          </a:solidFill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0" cap="flat">
              <a:noFill/>
              <a:miter lim="400000"/>
            </a:ln>
          </a:top>
          <a:bottom>
            <a:ln w="12700" cap="flat">
              <a:solidFill>
                <a:srgbClr val="797B80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97B80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1504B">
              <a:alpha val="8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Palatino"/>
          <a:ea typeface="Palatino"/>
          <a:cs typeface="Palatino"/>
        </a:font>
        <a:srgbClr val="5D5449">
          <a:alpha val="91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A5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C5A5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C5A5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5D5449">
          <a:alpha val="91000"/>
        </a:srgbClr>
      </a:tcTxStyle>
      <a:tcStyle>
        <a:tcBdr>
          <a:left>
            <a:ln w="0" cap="flat">
              <a:noFill/>
              <a:miter lim="400000"/>
            </a:ln>
          </a:left>
          <a:right>
            <a:ln w="12700" cap="flat">
              <a:solidFill>
                <a:srgbClr val="5C5A52"/>
              </a:solidFill>
              <a:prstDash val="solid"/>
              <a:miter lim="400000"/>
            </a:ln>
          </a:right>
          <a:top>
            <a:ln w="12700" cap="flat">
              <a:solidFill>
                <a:srgbClr val="5C5A5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C5A5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C5A5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C5A5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5D5449">
          <a:alpha val="91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A52"/>
              </a:solidFill>
              <a:prstDash val="solid"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solidFill>
                <a:srgbClr val="5C5A5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5D5449">
          <a:alpha val="91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0" cap="flat">
              <a:noFill/>
              <a:miter lim="400000"/>
            </a:ln>
          </a:top>
          <a:bottom>
            <a:ln w="12700" cap="flat">
              <a:solidFill>
                <a:srgbClr val="5C5A52"/>
              </a:solidFill>
              <a:prstDash val="solid"/>
              <a:miter lim="400000"/>
            </a:ln>
          </a:bottom>
          <a:insideH>
            <a:ln w="12700" cap="flat">
              <a:solidFill>
                <a:srgbClr val="5C5A5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/Relationships>

</file>

<file path=ppt/_rels/tableStyles.xml.rels><?xml version="1.0" encoding="UTF-8"?>
<Relationships xmlns="http://schemas.openxmlformats.org/package/2006/relationships"><Relationship Id="rId1" Type="http://schemas.openxmlformats.org/officeDocument/2006/relationships/image" Target="media/image7.png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2540000"/>
            <a:ext cx="10464800" cy="260350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80000"/>
              </a:lnSpc>
              <a:defRPr spc="55" sz="5500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+mj-lt"/>
                <a:ea typeface="+mj-ea"/>
                <a:cs typeface="+mj-cs"/>
                <a:sym typeface="PingFang HK Regula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130800"/>
            <a:ext cx="10464800" cy="12700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600"/>
              </a:spcBef>
              <a:buSzTx/>
              <a:buNone/>
              <a:defRPr spc="52" sz="5200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1pPr>
            <a:lvl2pPr marL="0" indent="0">
              <a:spcBef>
                <a:spcPts val="600"/>
              </a:spcBef>
              <a:buSzTx/>
              <a:buNone/>
              <a:defRPr spc="52" sz="5200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2pPr>
            <a:lvl3pPr marL="0" indent="0">
              <a:spcBef>
                <a:spcPts val="600"/>
              </a:spcBef>
              <a:buSzTx/>
              <a:buNone/>
              <a:defRPr spc="52" sz="5200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3pPr>
            <a:lvl4pPr marL="0" indent="0">
              <a:spcBef>
                <a:spcPts val="600"/>
              </a:spcBef>
              <a:buSzTx/>
              <a:buNone/>
              <a:defRPr spc="52" sz="5200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4pPr>
            <a:lvl5pPr marL="0" indent="0">
              <a:spcBef>
                <a:spcPts val="600"/>
              </a:spcBef>
              <a:buSzTx/>
              <a:buNone/>
              <a:defRPr spc="52" sz="5200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xfrm>
            <a:off x="6297853" y="9017000"/>
            <a:ext cx="389885" cy="368301"/>
          </a:xfrm>
          <a:prstGeom prst="rect">
            <a:avLst/>
          </a:prstGeom>
        </p:spPr>
        <p:txBody>
          <a:bodyPr/>
          <a:lstStyle>
            <a:lvl1pPr>
              <a:defRPr spc="21">
                <a:solidFill>
                  <a:srgbClr val="3E382B"/>
                </a:solidFill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-Johnny Appleseed"/>
          <p:cNvSpPr txBox="1"/>
          <p:nvPr>
            <p:ph type="body" sz="quarter" idx="13"/>
          </p:nvPr>
        </p:nvSpPr>
        <p:spPr>
          <a:xfrm>
            <a:off x="1587500" y="6362700"/>
            <a:ext cx="10464800" cy="6350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200"/>
            </a:lvl1pPr>
          </a:lstStyle>
          <a:p>
            <a:pPr/>
            <a:r>
              <a:t>-Johnny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1587500" y="4241800"/>
            <a:ext cx="10464800" cy="774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2400"/>
              </a:spcBef>
              <a:buSzTx/>
              <a:buNone/>
              <a:defRPr sz="4000">
                <a:solidFill>
                  <a:srgbClr val="6E603B"/>
                </a:solidFill>
              </a:defRPr>
            </a:lvl1pPr>
          </a:lstStyle>
          <a:p>
            <a:pPr/>
            <a:r>
              <a:t>“Type a quote here.”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 rot="21600000">
            <a:off x="-1" y="0"/>
            <a:ext cx="13004801" cy="9753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08197967_2985x4000.jpeg"/>
          <p:cNvSpPr/>
          <p:nvPr>
            <p:ph type="pic" sz="half" idx="13"/>
          </p:nvPr>
        </p:nvSpPr>
        <p:spPr>
          <a:xfrm rot="21600000">
            <a:off x="3225799" y="1416050"/>
            <a:ext cx="6555156" cy="48895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845300"/>
            <a:ext cx="10464800" cy="1244600"/>
          </a:xfrm>
          <a:prstGeom prst="rect">
            <a:avLst/>
          </a:prstGeom>
        </p:spPr>
        <p:txBody>
          <a:bodyPr/>
          <a:lstStyle>
            <a:lvl1pPr algn="l">
              <a:lnSpc>
                <a:spcPct val="80000"/>
              </a:lnSpc>
              <a:defRPr spc="55" sz="5500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+mj-lt"/>
                <a:ea typeface="+mj-ea"/>
                <a:cs typeface="+mj-cs"/>
                <a:sym typeface="PingFang HK Regula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077200"/>
            <a:ext cx="10464800" cy="12446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600"/>
              </a:spcBef>
              <a:buSzTx/>
              <a:buNone/>
              <a:defRPr spc="52" sz="5200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1pPr>
            <a:lvl2pPr marL="0" indent="0">
              <a:spcBef>
                <a:spcPts val="600"/>
              </a:spcBef>
              <a:buSzTx/>
              <a:buNone/>
              <a:defRPr spc="52" sz="5200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2pPr>
            <a:lvl3pPr marL="0" indent="0">
              <a:spcBef>
                <a:spcPts val="600"/>
              </a:spcBef>
              <a:buSzTx/>
              <a:buNone/>
              <a:defRPr spc="52" sz="5200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3pPr>
            <a:lvl4pPr marL="0" indent="0">
              <a:spcBef>
                <a:spcPts val="600"/>
              </a:spcBef>
              <a:buSzTx/>
              <a:buNone/>
              <a:defRPr spc="52" sz="5200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4pPr>
            <a:lvl5pPr marL="0" indent="0">
              <a:spcBef>
                <a:spcPts val="600"/>
              </a:spcBef>
              <a:buSzTx/>
              <a:buNone/>
              <a:defRPr spc="52" sz="5200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xfrm>
            <a:off x="6297853" y="9017000"/>
            <a:ext cx="389885" cy="368300"/>
          </a:xfrm>
          <a:prstGeom prst="rect">
            <a:avLst/>
          </a:prstGeom>
        </p:spPr>
        <p:txBody>
          <a:bodyPr anchor="t"/>
          <a:lstStyle>
            <a:lvl1pPr>
              <a:defRPr spc="21">
                <a:solidFill>
                  <a:srgbClr val="3E382B"/>
                </a:solidFill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587500" y="3568700"/>
            <a:ext cx="10464800" cy="26035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quarter" idx="13"/>
          </p:nvPr>
        </p:nvSpPr>
        <p:spPr>
          <a:xfrm rot="0">
            <a:off x="7835900" y="2101849"/>
            <a:ext cx="4051301" cy="55245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1155700" y="1828800"/>
            <a:ext cx="60706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1155700" y="5168900"/>
            <a:ext cx="6070600" cy="33020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600"/>
              </a:spcBef>
              <a:buSzTx/>
              <a:buNone/>
              <a:defRPr spc="52" sz="5200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1pPr>
            <a:lvl2pPr marL="0" indent="0">
              <a:spcBef>
                <a:spcPts val="600"/>
              </a:spcBef>
              <a:buSzTx/>
              <a:buNone/>
              <a:defRPr spc="52" sz="5200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2pPr>
            <a:lvl3pPr marL="0" indent="0">
              <a:spcBef>
                <a:spcPts val="600"/>
              </a:spcBef>
              <a:buSzTx/>
              <a:buNone/>
              <a:defRPr spc="52" sz="5200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3pPr>
            <a:lvl4pPr marL="0" indent="0">
              <a:spcBef>
                <a:spcPts val="600"/>
              </a:spcBef>
              <a:buSzTx/>
              <a:buNone/>
              <a:defRPr spc="52" sz="5200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4pPr>
            <a:lvl5pPr marL="0" indent="0">
              <a:spcBef>
                <a:spcPts val="600"/>
              </a:spcBef>
              <a:buSzTx/>
              <a:buNone/>
              <a:defRPr spc="52" sz="5200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xfrm>
            <a:off x="6334045" y="8997950"/>
            <a:ext cx="342901" cy="406400"/>
          </a:xfrm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108197967_2985x4000.jpeg"/>
          <p:cNvSpPr/>
          <p:nvPr>
            <p:ph type="pic" sz="quarter" idx="13"/>
          </p:nvPr>
        </p:nvSpPr>
        <p:spPr>
          <a:xfrm rot="0">
            <a:off x="7607300" y="2863849"/>
            <a:ext cx="4267201" cy="57658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1587500" y="2743200"/>
            <a:ext cx="5041900" cy="6032500"/>
          </a:xfrm>
          <a:prstGeom prst="rect">
            <a:avLst/>
          </a:prstGeom>
        </p:spPr>
        <p:txBody>
          <a:bodyPr/>
          <a:lstStyle>
            <a:lvl1pPr marL="406400" indent="-406400">
              <a:spcBef>
                <a:spcPts val="3200"/>
              </a:spcBef>
              <a:buBlip>
                <a:blip r:embed="rId2"/>
              </a:buBlip>
              <a:defRPr sz="3200"/>
            </a:lvl1pPr>
            <a:lvl2pPr marL="812800" indent="-406400">
              <a:spcBef>
                <a:spcPts val="3200"/>
              </a:spcBef>
              <a:buBlip>
                <a:blip r:embed="rId2"/>
              </a:buBlip>
              <a:defRPr sz="3200"/>
            </a:lvl2pPr>
            <a:lvl3pPr marL="1219200" indent="-406400">
              <a:spcBef>
                <a:spcPts val="3200"/>
              </a:spcBef>
              <a:buBlip>
                <a:blip r:embed="rId2"/>
              </a:buBlip>
              <a:defRPr sz="3200"/>
            </a:lvl3pPr>
            <a:lvl4pPr marL="1625600" indent="-406400">
              <a:spcBef>
                <a:spcPts val="3200"/>
              </a:spcBef>
              <a:buBlip>
                <a:blip r:embed="rId2"/>
              </a:buBlip>
              <a:defRPr sz="3200"/>
            </a:lvl4pPr>
            <a:lvl5pPr marL="2032000" indent="-406400">
              <a:spcBef>
                <a:spcPts val="3200"/>
              </a:spcBef>
              <a:buBlip>
                <a:blip r:embed="rId2"/>
              </a:buBlip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1587500" y="1270000"/>
            <a:ext cx="10464800" cy="72136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7569200" y="965200"/>
            <a:ext cx="4495800" cy="3243487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7569200" y="4869167"/>
            <a:ext cx="4495800" cy="39116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half" idx="15"/>
          </p:nvPr>
        </p:nvSpPr>
        <p:spPr>
          <a:xfrm rot="0">
            <a:off x="939799" y="967619"/>
            <a:ext cx="5969001" cy="7805616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xfrm>
            <a:off x="6297853" y="9017000"/>
            <a:ext cx="389885" cy="368300"/>
          </a:xfrm>
          <a:prstGeom prst="rect">
            <a:avLst/>
          </a:prstGeom>
        </p:spPr>
        <p:txBody>
          <a:bodyPr anchor="t"/>
          <a:lstStyle>
            <a:lvl1pPr>
              <a:defRPr spc="21">
                <a:solidFill>
                  <a:srgbClr val="3E382B"/>
                </a:solidFill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587500" y="254000"/>
            <a:ext cx="10464800" cy="2349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587500" y="2730500"/>
            <a:ext cx="10464800" cy="603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4599" y="9017000"/>
            <a:ext cx="342901" cy="4064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93741C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70" strike="noStrike" sz="7000" u="none">
          <a:ln>
            <a:noFill/>
          </a:ln>
          <a:solidFill>
            <a:srgbClr val="6E603B"/>
          </a:solidFill>
          <a:uFillTx/>
          <a:latin typeface="+mn-lt"/>
          <a:ea typeface="+mn-ea"/>
          <a:cs typeface="+mn-cs"/>
          <a:sym typeface="American Typewriter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70" strike="noStrike" sz="7000" u="none">
          <a:ln>
            <a:noFill/>
          </a:ln>
          <a:solidFill>
            <a:srgbClr val="6E603B"/>
          </a:solidFill>
          <a:uFillTx/>
          <a:latin typeface="+mn-lt"/>
          <a:ea typeface="+mn-ea"/>
          <a:cs typeface="+mn-cs"/>
          <a:sym typeface="American Typewriter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70" strike="noStrike" sz="7000" u="none">
          <a:ln>
            <a:noFill/>
          </a:ln>
          <a:solidFill>
            <a:srgbClr val="6E603B"/>
          </a:solidFill>
          <a:uFillTx/>
          <a:latin typeface="+mn-lt"/>
          <a:ea typeface="+mn-ea"/>
          <a:cs typeface="+mn-cs"/>
          <a:sym typeface="American Typewriter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70" strike="noStrike" sz="7000" u="none">
          <a:ln>
            <a:noFill/>
          </a:ln>
          <a:solidFill>
            <a:srgbClr val="6E603B"/>
          </a:solidFill>
          <a:uFillTx/>
          <a:latin typeface="+mn-lt"/>
          <a:ea typeface="+mn-ea"/>
          <a:cs typeface="+mn-cs"/>
          <a:sym typeface="American Typewriter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70" strike="noStrike" sz="7000" u="none">
          <a:ln>
            <a:noFill/>
          </a:ln>
          <a:solidFill>
            <a:srgbClr val="6E603B"/>
          </a:solidFill>
          <a:uFillTx/>
          <a:latin typeface="+mn-lt"/>
          <a:ea typeface="+mn-ea"/>
          <a:cs typeface="+mn-cs"/>
          <a:sym typeface="American Typewriter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70" strike="noStrike" sz="7000" u="none">
          <a:ln>
            <a:noFill/>
          </a:ln>
          <a:solidFill>
            <a:srgbClr val="6E603B"/>
          </a:solidFill>
          <a:uFillTx/>
          <a:latin typeface="+mn-lt"/>
          <a:ea typeface="+mn-ea"/>
          <a:cs typeface="+mn-cs"/>
          <a:sym typeface="American Typewriter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70" strike="noStrike" sz="7000" u="none">
          <a:ln>
            <a:noFill/>
          </a:ln>
          <a:solidFill>
            <a:srgbClr val="6E603B"/>
          </a:solidFill>
          <a:uFillTx/>
          <a:latin typeface="+mn-lt"/>
          <a:ea typeface="+mn-ea"/>
          <a:cs typeface="+mn-cs"/>
          <a:sym typeface="American Typewriter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70" strike="noStrike" sz="7000" u="none">
          <a:ln>
            <a:noFill/>
          </a:ln>
          <a:solidFill>
            <a:srgbClr val="6E603B"/>
          </a:solidFill>
          <a:uFillTx/>
          <a:latin typeface="+mn-lt"/>
          <a:ea typeface="+mn-ea"/>
          <a:cs typeface="+mn-cs"/>
          <a:sym typeface="American Typewriter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70" strike="noStrike" sz="7000" u="none">
          <a:ln>
            <a:noFill/>
          </a:ln>
          <a:solidFill>
            <a:srgbClr val="6E603B"/>
          </a:solidFill>
          <a:uFillTx/>
          <a:latin typeface="+mn-lt"/>
          <a:ea typeface="+mn-ea"/>
          <a:cs typeface="+mn-cs"/>
          <a:sym typeface="American Typewriter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5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93741C"/>
          </a:solidFill>
          <a:uFillTx/>
          <a:latin typeface="Palatino"/>
          <a:ea typeface="Palatino"/>
          <a:cs typeface="Palatino"/>
          <a:sym typeface="Palatino"/>
        </a:defRPr>
      </a:lvl1pPr>
      <a:lvl2pPr marL="8890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5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93741C"/>
          </a:solidFill>
          <a:uFillTx/>
          <a:latin typeface="Palatino"/>
          <a:ea typeface="Palatino"/>
          <a:cs typeface="Palatino"/>
          <a:sym typeface="Palatino"/>
        </a:defRPr>
      </a:lvl2pPr>
      <a:lvl3pPr marL="13335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5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93741C"/>
          </a:solidFill>
          <a:uFillTx/>
          <a:latin typeface="Palatino"/>
          <a:ea typeface="Palatino"/>
          <a:cs typeface="Palatino"/>
          <a:sym typeface="Palatino"/>
        </a:defRPr>
      </a:lvl3pPr>
      <a:lvl4pPr marL="17780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5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93741C"/>
          </a:solidFill>
          <a:uFillTx/>
          <a:latin typeface="Palatino"/>
          <a:ea typeface="Palatino"/>
          <a:cs typeface="Palatino"/>
          <a:sym typeface="Palatino"/>
        </a:defRPr>
      </a:lvl4pPr>
      <a:lvl5pPr marL="22225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5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93741C"/>
          </a:solidFill>
          <a:uFillTx/>
          <a:latin typeface="Palatino"/>
          <a:ea typeface="Palatino"/>
          <a:cs typeface="Palatino"/>
          <a:sym typeface="Palatino"/>
        </a:defRPr>
      </a:lvl5pPr>
      <a:lvl6pPr marL="26670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5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93741C"/>
          </a:solidFill>
          <a:uFillTx/>
          <a:latin typeface="Palatino"/>
          <a:ea typeface="Palatino"/>
          <a:cs typeface="Palatino"/>
          <a:sym typeface="Palatino"/>
        </a:defRPr>
      </a:lvl6pPr>
      <a:lvl7pPr marL="31115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5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93741C"/>
          </a:solidFill>
          <a:uFillTx/>
          <a:latin typeface="Palatino"/>
          <a:ea typeface="Palatino"/>
          <a:cs typeface="Palatino"/>
          <a:sym typeface="Palatino"/>
        </a:defRPr>
      </a:lvl7pPr>
      <a:lvl8pPr marL="35560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5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93741C"/>
          </a:solidFill>
          <a:uFillTx/>
          <a:latin typeface="Palatino"/>
          <a:ea typeface="Palatino"/>
          <a:cs typeface="Palatino"/>
          <a:sym typeface="Palatino"/>
        </a:defRPr>
      </a:lvl8pPr>
      <a:lvl9pPr marL="40005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5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93741C"/>
          </a:solidFill>
          <a:uFillTx/>
          <a:latin typeface="Palatino"/>
          <a:ea typeface="Palatino"/>
          <a:cs typeface="Palatino"/>
          <a:sym typeface="Palatino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5.jpeg"/><Relationship Id="rId4" Type="http://schemas.openxmlformats.org/officeDocument/2006/relationships/image" Target="../media/image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17. 糾正式的管教(1)"/>
          <p:cNvSpPr txBox="1"/>
          <p:nvPr>
            <p:ph type="title"/>
          </p:nvPr>
        </p:nvSpPr>
        <p:spPr>
          <a:xfrm>
            <a:off x="1363535" y="7167598"/>
            <a:ext cx="10464801" cy="1244601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17. 糾正式的管教(1)    </a:t>
            </a:r>
          </a:p>
        </p:txBody>
      </p:sp>
      <p:sp>
        <p:nvSpPr>
          <p:cNvPr id="120" name="DVD Session 6-2,7-1,7-2"/>
          <p:cNvSpPr txBox="1"/>
          <p:nvPr>
            <p:ph type="body" sz="quarter" idx="1"/>
          </p:nvPr>
        </p:nvSpPr>
        <p:spPr>
          <a:xfrm>
            <a:off x="3065574" y="8353497"/>
            <a:ext cx="7336730" cy="1244601"/>
          </a:xfrm>
          <a:prstGeom prst="rect">
            <a:avLst/>
          </a:prstGeom>
        </p:spPr>
        <p:txBody>
          <a:bodyPr/>
          <a:lstStyle>
            <a:lvl1pPr defTabSz="519937">
              <a:spcBef>
                <a:spcPts val="500"/>
              </a:spcBef>
              <a:defRPr spc="46" sz="4628">
                <a:effectLst>
                  <a:outerShdw sx="100000" sy="100000" kx="0" ky="0" algn="b" rotWithShape="0" blurRad="33909" dist="11303" dir="5400000">
                    <a:srgbClr val="E0DEC7">
                      <a:alpha val="80000"/>
                    </a:srgbClr>
                  </a:outerShdw>
                </a:effectLst>
                <a:latin typeface="+mj-lt"/>
                <a:ea typeface="+mj-ea"/>
                <a:cs typeface="+mj-cs"/>
                <a:sym typeface="PingFang HK Regular"/>
              </a:defRPr>
            </a:lvl1pPr>
          </a:lstStyle>
          <a:p>
            <a:pPr/>
            <a:r>
              <a:t>DVD Session 6-2,7-1,7-2</a:t>
            </a:r>
          </a:p>
        </p:txBody>
      </p:sp>
      <p:pic>
        <p:nvPicPr>
          <p:cNvPr id="121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3428" y="1697278"/>
            <a:ext cx="6028360" cy="4432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91300" y="1698058"/>
            <a:ext cx="5930625" cy="44399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愚蒙迷住孩童的心， 用管教的杖可以遠遠趕除。(箴言 22:15)"/>
          <p:cNvSpPr txBox="1"/>
          <p:nvPr/>
        </p:nvSpPr>
        <p:spPr>
          <a:xfrm>
            <a:off x="445971" y="5176751"/>
            <a:ext cx="12249648" cy="1701801"/>
          </a:xfrm>
          <a:prstGeom prst="rect">
            <a:avLst/>
          </a:prstGeom>
          <a:solidFill>
            <a:schemeClr val="accent3">
              <a:hueOff val="278599"/>
              <a:satOff val="19149"/>
              <a:lumOff val="686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4500"/>
            </a:lvl1pPr>
          </a:lstStyle>
          <a:p>
            <a:pPr/>
            <a:r>
              <a:t>愚蒙迷住孩童的心， 用管教的杖可以遠遠趕除。(箴言 22:15)</a:t>
            </a:r>
          </a:p>
        </p:txBody>
      </p:sp>
      <p:pic>
        <p:nvPicPr>
          <p:cNvPr id="125" name="2DD89982-5C31-4AE9-9345-DD5B4CE048D3-L0-001.jpeg" descr="2DD89982-5C31-4AE9-9345-DD5B4CE048D3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43893" y="93215"/>
            <a:ext cx="8717014" cy="4906836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凡管教的事，當時不覺得快樂，反覺得愁苦；後來卻為那經練過的人結出平安的果子，就是義。(希伯來書 12:11)"/>
          <p:cNvSpPr txBox="1"/>
          <p:nvPr/>
        </p:nvSpPr>
        <p:spPr>
          <a:xfrm>
            <a:off x="465422" y="6937234"/>
            <a:ext cx="12210745" cy="2501901"/>
          </a:xfrm>
          <a:prstGeom prst="rect">
            <a:avLst/>
          </a:prstGeom>
          <a:solidFill>
            <a:schemeClr val="accent3">
              <a:hueOff val="278599"/>
              <a:satOff val="19149"/>
              <a:lumOff val="686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4500"/>
            </a:lvl1pPr>
          </a:lstStyle>
          <a:p>
            <a:pPr/>
            <a:r>
              <a:t>凡管教的事，當時不覺得快樂，反覺得愁苦；後來卻為那經練過的人結出平安的果子，就是義。(希伯來書 12:11)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4" grpId="1"/>
      <p:bldP build="whole" bldLvl="1" animBg="1" rev="0" advAuto="0" spid="126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糾正原則一："/>
          <p:cNvSpPr txBox="1"/>
          <p:nvPr/>
        </p:nvSpPr>
        <p:spPr>
          <a:xfrm>
            <a:off x="628672" y="232167"/>
            <a:ext cx="6723276" cy="1168401"/>
          </a:xfrm>
          <a:prstGeom prst="rect">
            <a:avLst/>
          </a:prstGeom>
          <a:solidFill>
            <a:schemeClr val="accent4">
              <a:lumOff val="-9884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000">
                <a:solidFill>
                  <a:srgbClr val="FFFDEF"/>
                </a:solidFill>
                <a:effectLst>
                  <a:outerShdw sx="100000" sy="100000" kx="0" ky="0" algn="b" rotWithShape="0" blurRad="25400" dist="12700" dir="1620000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pPr/>
            <a:r>
              <a:t>糾正原則一：</a:t>
            </a:r>
          </a:p>
        </p:txBody>
      </p:sp>
      <p:sp>
        <p:nvSpPr>
          <p:cNvPr id="129" name="分辨 無心犯錯 vs 有意挑釁…"/>
          <p:cNvSpPr txBox="1"/>
          <p:nvPr/>
        </p:nvSpPr>
        <p:spPr>
          <a:xfrm>
            <a:off x="871526" y="1641132"/>
            <a:ext cx="11642689" cy="189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b="1" sz="5200"/>
            </a:pPr>
            <a:r>
              <a:t>分辨 無心犯錯 vs 有意挑釁</a:t>
            </a:r>
          </a:p>
          <a:p>
            <a:pPr algn="l">
              <a:defRPr b="1" sz="5200"/>
            </a:pPr>
            <a:r>
              <a:t>Teenishness &amp; Foolishness </a:t>
            </a:r>
          </a:p>
        </p:txBody>
      </p:sp>
      <p:sp>
        <p:nvSpPr>
          <p:cNvPr id="130" name="糾正原則二："/>
          <p:cNvSpPr txBox="1"/>
          <p:nvPr/>
        </p:nvSpPr>
        <p:spPr>
          <a:xfrm>
            <a:off x="615972" y="3873499"/>
            <a:ext cx="6723276" cy="1168401"/>
          </a:xfrm>
          <a:prstGeom prst="rect">
            <a:avLst/>
          </a:prstGeom>
          <a:solidFill>
            <a:schemeClr val="accent4">
              <a:lumOff val="-9884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000">
                <a:solidFill>
                  <a:srgbClr val="FFFDEF"/>
                </a:solidFill>
                <a:effectLst>
                  <a:outerShdw sx="100000" sy="100000" kx="0" ky="0" algn="b" rotWithShape="0" blurRad="25400" dist="12700" dir="1620000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pPr/>
            <a:r>
              <a:t>糾正原則二：</a:t>
            </a:r>
          </a:p>
        </p:txBody>
      </p:sp>
      <p:sp>
        <p:nvSpPr>
          <p:cNvPr id="131" name="處罰必須與所犯的罪相當"/>
          <p:cNvSpPr txBox="1"/>
          <p:nvPr/>
        </p:nvSpPr>
        <p:spPr>
          <a:xfrm>
            <a:off x="871526" y="5079618"/>
            <a:ext cx="11642689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5200"/>
            </a:lvl1pPr>
          </a:lstStyle>
          <a:p>
            <a:pPr/>
            <a:r>
              <a:t>處罰必須與所犯的罪相當</a:t>
            </a:r>
          </a:p>
        </p:txBody>
      </p:sp>
      <p:sp>
        <p:nvSpPr>
          <p:cNvPr id="132" name="糾正原則三："/>
          <p:cNvSpPr txBox="1"/>
          <p:nvPr/>
        </p:nvSpPr>
        <p:spPr>
          <a:xfrm>
            <a:off x="622300" y="6692899"/>
            <a:ext cx="6723275" cy="1168401"/>
          </a:xfrm>
          <a:prstGeom prst="rect">
            <a:avLst/>
          </a:prstGeom>
          <a:solidFill>
            <a:schemeClr val="accent4">
              <a:lumOff val="-9884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000">
                <a:solidFill>
                  <a:srgbClr val="FFFDEF"/>
                </a:solidFill>
                <a:effectLst>
                  <a:outerShdw sx="100000" sy="100000" kx="0" ky="0" algn="b" rotWithShape="0" blurRad="25400" dist="12700" dir="1620000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pPr/>
            <a:r>
              <a:t>糾正原則三：</a:t>
            </a:r>
          </a:p>
        </p:txBody>
      </p:sp>
      <p:sp>
        <p:nvSpPr>
          <p:cNvPr id="133" name="承受自然後果(財物損失)－承擔個人責任"/>
          <p:cNvSpPr txBox="1"/>
          <p:nvPr/>
        </p:nvSpPr>
        <p:spPr>
          <a:xfrm>
            <a:off x="876300" y="8096249"/>
            <a:ext cx="11976100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5200"/>
            </a:lvl1pPr>
          </a:lstStyle>
          <a:p>
            <a:pPr/>
            <a:r>
              <a:t>承受自然後果(財物損失)－承擔個人責任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Class="entr" nodeType="with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Class="entr" nodeType="with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29" grpId="1"/>
      <p:bldP build="p" bldLvl="5" animBg="1" rev="0" advAuto="0" spid="131" grpId="2"/>
      <p:bldP build="p" bldLvl="5" animBg="1" rev="0" advAuto="0" spid="133" grpId="3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愚妄人犯罪，以為戲耍 ； 正直人互相喜悅。 (箴言 14:9)"/>
          <p:cNvSpPr txBox="1"/>
          <p:nvPr/>
        </p:nvSpPr>
        <p:spPr>
          <a:xfrm>
            <a:off x="261565" y="6877049"/>
            <a:ext cx="11897470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800"/>
            </a:lvl1pPr>
          </a:lstStyle>
          <a:p>
            <a:pPr/>
            <a:r>
              <a:t>愚妄人犯罪，以為戲耍 ； 正直人互相喜悅。 (箴言 14:9)</a:t>
            </a:r>
          </a:p>
        </p:txBody>
      </p:sp>
      <p:sp>
        <p:nvSpPr>
          <p:cNvPr id="136" name="愚妄人犯罪，以為戲耍 ； 正直人互相喜悅。 智慧人懼怕，就遠離惡事； 愚妄人卻狂傲自恃。(箴言 14:16)"/>
          <p:cNvSpPr txBox="1"/>
          <p:nvPr/>
        </p:nvSpPr>
        <p:spPr>
          <a:xfrm>
            <a:off x="190500" y="1689100"/>
            <a:ext cx="12611100" cy="144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3800"/>
            </a:lvl1pPr>
          </a:lstStyle>
          <a:p>
            <a:pPr/>
            <a:r>
              <a:t>愚妄人犯罪，以為戲耍 ； 正直人互相喜悅。 智慧人懼怕，就遠離惡事； 愚妄人卻狂傲自恃。(箴言 14:16)</a:t>
            </a:r>
          </a:p>
        </p:txBody>
      </p:sp>
      <p:sp>
        <p:nvSpPr>
          <p:cNvPr id="137" name="刑罰是為褻慢人預備的； 鞭打是為愚昧人的背預備的。(箴言 19:29)"/>
          <p:cNvSpPr txBox="1"/>
          <p:nvPr/>
        </p:nvSpPr>
        <p:spPr>
          <a:xfrm>
            <a:off x="362026" y="8064500"/>
            <a:ext cx="12306301" cy="144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3800"/>
            </a:lvl1pPr>
          </a:lstStyle>
          <a:p>
            <a:pPr/>
            <a:r>
              <a:t>刑罰是為褻慢人預備的； 鞭打是為愚昧人的背預備的。(箴言 19:29)</a:t>
            </a:r>
          </a:p>
        </p:txBody>
      </p:sp>
      <p:sp>
        <p:nvSpPr>
          <p:cNvPr id="138" name="人的愚昧傾敗他的道； 他的心也抱怨耶和華。 (箴言 19:3）"/>
          <p:cNvSpPr txBox="1"/>
          <p:nvPr/>
        </p:nvSpPr>
        <p:spPr>
          <a:xfrm>
            <a:off x="222326" y="501649"/>
            <a:ext cx="12581310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1" sz="3800"/>
            </a:lvl1pPr>
          </a:lstStyle>
          <a:p>
            <a:pPr/>
            <a:r>
              <a:t>人的愚昧傾敗他的道； 他的心也抱怨耶和華。 (箴言 19:3）</a:t>
            </a:r>
          </a:p>
        </p:txBody>
      </p:sp>
      <p:sp>
        <p:nvSpPr>
          <p:cNvPr id="139" name="凡通達人都憑知識行事； 愚昧人張揚自己的愚昧。(箴言 13:16)"/>
          <p:cNvSpPr txBox="1"/>
          <p:nvPr/>
        </p:nvSpPr>
        <p:spPr>
          <a:xfrm>
            <a:off x="165252" y="3429000"/>
            <a:ext cx="12077701" cy="144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3800"/>
            </a:lvl1pPr>
          </a:lstStyle>
          <a:p>
            <a:pPr/>
            <a:r>
              <a:t>凡通達人都憑知識行事； 愚昧人張揚自己的愚昧。(箴言 13:16)</a:t>
            </a:r>
          </a:p>
        </p:txBody>
      </p:sp>
      <p:sp>
        <p:nvSpPr>
          <p:cNvPr id="140" name="愚昧人背道，必殺己身； 愚頑人安逸，必害己命。(箴言 1:32)"/>
          <p:cNvSpPr txBox="1"/>
          <p:nvPr/>
        </p:nvSpPr>
        <p:spPr>
          <a:xfrm>
            <a:off x="190652" y="5162549"/>
            <a:ext cx="12039601" cy="140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3800"/>
            </a:lvl1pPr>
          </a:lstStyle>
          <a:p>
            <a:pPr/>
            <a:r>
              <a:t>愚昧人背道，必殺己身； 愚頑人安逸，必害己命。(箴言 1:32)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糾正式管教四種考量"/>
          <p:cNvSpPr txBox="1"/>
          <p:nvPr/>
        </p:nvSpPr>
        <p:spPr>
          <a:xfrm>
            <a:off x="613075" y="243443"/>
            <a:ext cx="8563319" cy="1168401"/>
          </a:xfrm>
          <a:prstGeom prst="rect">
            <a:avLst/>
          </a:prstGeom>
          <a:solidFill>
            <a:schemeClr val="accent4">
              <a:lumOff val="-9884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000">
                <a:solidFill>
                  <a:srgbClr val="FFFDEF"/>
                </a:solidFill>
                <a:effectLst>
                  <a:outerShdw sx="100000" sy="100000" kx="0" ky="0" algn="b" rotWithShape="0" blurRad="25400" dist="12700" dir="1620000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pPr/>
            <a:r>
              <a:t>糾正式管教四種考量</a:t>
            </a:r>
          </a:p>
        </p:txBody>
      </p:sp>
      <p:sp>
        <p:nvSpPr>
          <p:cNvPr id="143" name="處罰必須與過犯相當…"/>
          <p:cNvSpPr txBox="1"/>
          <p:nvPr/>
        </p:nvSpPr>
        <p:spPr>
          <a:xfrm>
            <a:off x="1078531" y="1261100"/>
            <a:ext cx="12294370" cy="401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970138" indent="-970138" algn="l">
              <a:buSzPct val="100000"/>
              <a:buAutoNum type="arabicPeriod" startAt="1"/>
              <a:defRPr b="1" sz="5500"/>
            </a:pPr>
            <a:r>
              <a:t>處罰必須與過犯相當</a:t>
            </a:r>
          </a:p>
          <a:p>
            <a:pPr marL="970138" indent="-970138" algn="l">
              <a:buSzPct val="100000"/>
              <a:buAutoNum type="arabicPeriod" startAt="1"/>
              <a:defRPr b="1" sz="5500"/>
            </a:pPr>
            <a:r>
              <a:t>犯錯的頻率</a:t>
            </a:r>
          </a:p>
          <a:p>
            <a:pPr marL="970138" indent="-970138" algn="l">
              <a:buSzPct val="100000"/>
              <a:buAutoNum type="arabicPeriod" startAt="1"/>
              <a:defRPr b="1" sz="5500"/>
            </a:pPr>
            <a:r>
              <a:t>整體的行為表現</a:t>
            </a:r>
          </a:p>
          <a:p>
            <a:pPr marL="970138" indent="-970138" algn="l">
              <a:buSzPct val="100000"/>
              <a:buAutoNum type="arabicPeriod" startAt="1"/>
              <a:defRPr b="1" sz="5500"/>
            </a:pPr>
            <a:r>
              <a:t>當時的情況</a:t>
            </a:r>
          </a:p>
        </p:txBody>
      </p:sp>
      <p:sp>
        <p:nvSpPr>
          <p:cNvPr id="144" name="犯錯的三種程度及糾正"/>
          <p:cNvSpPr txBox="1"/>
          <p:nvPr/>
        </p:nvSpPr>
        <p:spPr>
          <a:xfrm>
            <a:off x="613075" y="5374243"/>
            <a:ext cx="8563319" cy="1168401"/>
          </a:xfrm>
          <a:prstGeom prst="rect">
            <a:avLst/>
          </a:prstGeom>
          <a:solidFill>
            <a:schemeClr val="accent4">
              <a:lumOff val="-9884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000">
                <a:solidFill>
                  <a:srgbClr val="FFFDEF"/>
                </a:solidFill>
                <a:effectLst>
                  <a:outerShdw sx="100000" sy="100000" kx="0" ky="0" algn="b" rotWithShape="0" blurRad="25400" dist="12700" dir="1620000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pPr/>
            <a:r>
              <a:t>犯錯的三種程度及糾正</a:t>
            </a:r>
          </a:p>
        </p:txBody>
      </p:sp>
      <p:sp>
        <p:nvSpPr>
          <p:cNvPr id="145" name="警戒/口頭警告…"/>
          <p:cNvSpPr txBox="1"/>
          <p:nvPr/>
        </p:nvSpPr>
        <p:spPr>
          <a:xfrm>
            <a:off x="913431" y="6436351"/>
            <a:ext cx="12294370" cy="303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970138" indent="-970138" algn="l">
              <a:buSzPct val="100000"/>
              <a:buAutoNum type="arabicPeriod" startAt="1"/>
              <a:defRPr b="1" sz="5500"/>
            </a:pPr>
            <a:r>
              <a:t>警戒/口頭警告</a:t>
            </a:r>
          </a:p>
          <a:p>
            <a:pPr marL="970138" indent="-970138" algn="l">
              <a:buSzPct val="100000"/>
              <a:buAutoNum type="arabicPeriod" startAt="1"/>
              <a:defRPr b="1" sz="5500"/>
            </a:pPr>
            <a:r>
              <a:t>警戒＋行動</a:t>
            </a:r>
          </a:p>
          <a:p>
            <a:pPr marL="970138" indent="-970138" algn="l">
              <a:buSzPct val="100000"/>
              <a:buAutoNum type="arabicPeriod" startAt="1"/>
              <a:defRPr b="1" sz="5500"/>
            </a:pPr>
            <a:r>
              <a:t>警戒＋後果式的懲罰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4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Class="entr" nodeType="with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43" grpId="1"/>
      <p:bldP build="p" bldLvl="5" animBg="1" rev="0" advAuto="0" spid="145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提醒父母親"/>
          <p:cNvSpPr txBox="1"/>
          <p:nvPr/>
        </p:nvSpPr>
        <p:spPr>
          <a:xfrm>
            <a:off x="364261" y="3263899"/>
            <a:ext cx="4991101" cy="1168401"/>
          </a:xfrm>
          <a:prstGeom prst="rect">
            <a:avLst/>
          </a:prstGeom>
          <a:solidFill>
            <a:schemeClr val="accent4">
              <a:lumOff val="-9884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000">
                <a:solidFill>
                  <a:srgbClr val="FFFDEF"/>
                </a:solidFill>
                <a:effectLst>
                  <a:outerShdw sx="100000" sy="100000" kx="0" ky="0" algn="b" rotWithShape="0" blurRad="25400" dist="12700" dir="1620000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pPr/>
            <a:r>
              <a:t>提醒父母親</a:t>
            </a:r>
          </a:p>
        </p:txBody>
      </p:sp>
      <p:sp>
        <p:nvSpPr>
          <p:cNvPr id="148" name="父母親也遵守同樣的原則…"/>
          <p:cNvSpPr txBox="1"/>
          <p:nvPr/>
        </p:nvSpPr>
        <p:spPr>
          <a:xfrm>
            <a:off x="502264" y="4634863"/>
            <a:ext cx="11341101" cy="401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970138" indent="-970138" algn="l">
              <a:buSzPct val="100000"/>
              <a:buAutoNum type="arabicPeriod" startAt="1"/>
              <a:defRPr b="1" sz="5500"/>
            </a:pPr>
            <a:r>
              <a:t>父母親也遵守同樣的原則</a:t>
            </a:r>
          </a:p>
          <a:p>
            <a:pPr marL="970138" indent="-970138" algn="l">
              <a:buSzPct val="100000"/>
              <a:buAutoNum type="arabicPeriod" startAt="1"/>
              <a:defRPr b="1" sz="5500"/>
            </a:pPr>
            <a:r>
              <a:t>要能夠分辨無心犯錯 vs 有意挑釁</a:t>
            </a:r>
          </a:p>
          <a:p>
            <a:pPr marL="970138" indent="-970138" algn="l">
              <a:buSzPct val="100000"/>
              <a:buAutoNum type="arabicPeriod" startAt="1"/>
              <a:defRPr b="1" sz="5500"/>
            </a:pPr>
            <a:r>
              <a:t>向孩子認錯，如果過去在孩子無心犯錯時不當懲罰！</a:t>
            </a:r>
          </a:p>
        </p:txBody>
      </p:sp>
      <p:sp>
        <p:nvSpPr>
          <p:cNvPr id="149" name="Warning ⚠️"/>
          <p:cNvSpPr/>
          <p:nvPr/>
        </p:nvSpPr>
        <p:spPr>
          <a:xfrm>
            <a:off x="8769904" y="456374"/>
            <a:ext cx="3539942" cy="1773722"/>
          </a:xfrm>
          <a:prstGeom prst="roundRect">
            <a:avLst>
              <a:gd name="adj" fmla="val 0"/>
            </a:avLst>
          </a:prstGeom>
          <a:solidFill>
            <a:srgbClr val="E224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100">
                <a:solidFill>
                  <a:srgbClr val="FFFDEF"/>
                </a:solidFill>
                <a:effectLst>
                  <a:outerShdw sx="100000" sy="100000" kx="0" ky="0" algn="b" rotWithShape="0" blurRad="25400" dist="12700" dir="1620000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pPr/>
            <a:r>
              <a:t>Warning ⚠️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9" grpId="2"/>
      <p:bldP build="p" bldLvl="5" animBg="1" rev="0" advAuto="0" spid="14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meeting-clipart-result-discussion-19.png" descr="meeting-clipart-result-discussion-1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0100" y="685800"/>
            <a:ext cx="3810000" cy="3136900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討論時間"/>
          <p:cNvSpPr txBox="1"/>
          <p:nvPr/>
        </p:nvSpPr>
        <p:spPr>
          <a:xfrm>
            <a:off x="6502400" y="1498600"/>
            <a:ext cx="3911600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spc="69" sz="6900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PingFang HK Semibold"/>
                <a:ea typeface="PingFang HK Semibold"/>
                <a:cs typeface="PingFang HK Semibold"/>
                <a:sym typeface="PingFang HK Semibold"/>
              </a:defRPr>
            </a:lvl1pPr>
          </a:lstStyle>
          <a:p>
            <a:pPr/>
            <a:r>
              <a:t>討論時間</a:t>
            </a:r>
          </a:p>
        </p:txBody>
      </p:sp>
      <p:sp>
        <p:nvSpPr>
          <p:cNvPr id="153" name="上週作業分享－「鼓勵式的教導」…"/>
          <p:cNvSpPr txBox="1"/>
          <p:nvPr/>
        </p:nvSpPr>
        <p:spPr>
          <a:xfrm>
            <a:off x="725845" y="5386902"/>
            <a:ext cx="11553110" cy="1861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679097" indent="-679097" algn="l">
              <a:lnSpc>
                <a:spcPct val="80000"/>
              </a:lnSpc>
              <a:buSzPct val="100000"/>
              <a:buChar char="•"/>
              <a:defRPr spc="55" sz="5500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+mj-lt"/>
                <a:ea typeface="+mj-ea"/>
                <a:cs typeface="+mj-cs"/>
                <a:sym typeface="PingFang HK Regular"/>
              </a:defRPr>
            </a:pPr>
            <a:r>
              <a:t>上週作業分享－「鼓勵式的教導」</a:t>
            </a:r>
          </a:p>
          <a:p>
            <a:pPr marL="679097" indent="-679097" algn="l">
              <a:lnSpc>
                <a:spcPct val="80000"/>
              </a:lnSpc>
              <a:buSzPct val="100000"/>
              <a:buChar char="•"/>
              <a:defRPr spc="55" sz="5500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+mj-lt"/>
                <a:ea typeface="+mj-ea"/>
                <a:cs typeface="+mj-cs"/>
                <a:sym typeface="PingFang HK Regular"/>
              </a:defRPr>
            </a:pPr>
            <a:r>
              <a:t>你如何糾正孩子？請舉例。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本週作業"/>
          <p:cNvSpPr txBox="1"/>
          <p:nvPr/>
        </p:nvSpPr>
        <p:spPr>
          <a:xfrm>
            <a:off x="1460327" y="2618895"/>
            <a:ext cx="4367449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 algn="l">
              <a:lnSpc>
                <a:spcPct val="80000"/>
              </a:lnSpc>
              <a:defRPr spc="55" sz="5500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PingFang HK Semibold"/>
                <a:ea typeface="PingFang HK Semibold"/>
                <a:cs typeface="PingFang HK Semibold"/>
                <a:sym typeface="PingFang HK Semibold"/>
              </a:defRPr>
            </a:lvl1pPr>
          </a:lstStyle>
          <a:p>
            <a:pPr/>
            <a:r>
              <a:t>本週作業</a:t>
            </a:r>
          </a:p>
        </p:txBody>
      </p:sp>
      <p:pic>
        <p:nvPicPr>
          <p:cNvPr id="156" name="images.jpeg" descr="images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21318" y="1996595"/>
            <a:ext cx="5490466" cy="2451101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觀看 DVD Session 7-2…"/>
          <p:cNvSpPr txBox="1"/>
          <p:nvPr/>
        </p:nvSpPr>
        <p:spPr>
          <a:xfrm>
            <a:off x="1390329" y="5268692"/>
            <a:ext cx="10806822" cy="2704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 marL="986013" indent="-986013" algn="l" defTabSz="502412">
              <a:lnSpc>
                <a:spcPct val="80000"/>
              </a:lnSpc>
              <a:buSzPct val="100000"/>
              <a:buAutoNum type="arabicPeriod" startAt="1"/>
              <a:defRPr spc="55" sz="5590">
                <a:solidFill>
                  <a:srgbClr val="3E382B"/>
                </a:solidFill>
                <a:effectLst>
                  <a:outerShdw sx="100000" sy="100000" kx="0" ky="0" algn="b" rotWithShape="0" blurRad="32766" dist="10922" dir="5400000">
                    <a:srgbClr val="E0DEC7">
                      <a:alpha val="80000"/>
                    </a:srgbClr>
                  </a:outerShdw>
                </a:effectLst>
                <a:latin typeface="+mj-lt"/>
                <a:ea typeface="+mj-ea"/>
                <a:cs typeface="+mj-cs"/>
                <a:sym typeface="PingFang HK Regular"/>
              </a:defRPr>
            </a:pPr>
            <a:r>
              <a:t>觀看 DVD Session 7-2</a:t>
            </a:r>
          </a:p>
          <a:p>
            <a:pPr marL="986013" indent="-986013" algn="l" defTabSz="502412">
              <a:lnSpc>
                <a:spcPct val="80000"/>
              </a:lnSpc>
              <a:buSzPct val="100000"/>
              <a:buAutoNum type="arabicPeriod" startAt="1"/>
              <a:defRPr spc="55" sz="5590">
                <a:solidFill>
                  <a:srgbClr val="3E382B"/>
                </a:solidFill>
                <a:effectLst>
                  <a:outerShdw sx="100000" sy="100000" kx="0" ky="0" algn="b" rotWithShape="0" blurRad="32766" dist="10922" dir="5400000">
                    <a:srgbClr val="E0DEC7">
                      <a:alpha val="80000"/>
                    </a:srgbClr>
                  </a:outerShdw>
                </a:effectLst>
                <a:latin typeface="+mj-lt"/>
                <a:ea typeface="+mj-ea"/>
                <a:cs typeface="+mj-cs"/>
                <a:sym typeface="PingFang HK Regular"/>
              </a:defRPr>
            </a:pPr>
            <a:r>
              <a:t>閱讀學員手冊第12課－＂糾正式的管教＂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F6EE32F1-4FEA-45F9-AAC5-5E5BDAFFCDD2-L0-001.png" descr="F6EE32F1-4FEA-45F9-AAC5-5E5BDAFFCDD2-L0-001.png"/>
          <p:cNvPicPr>
            <a:picLocks noChangeAspect="1"/>
          </p:cNvPicPr>
          <p:nvPr/>
        </p:nvPicPr>
        <p:blipFill>
          <a:blip r:embed="rId2">
            <a:extLst/>
          </a:blip>
          <a:srcRect l="0" t="4469" r="0" b="7226"/>
          <a:stretch>
            <a:fillRect/>
          </a:stretch>
        </p:blipFill>
        <p:spPr>
          <a:xfrm>
            <a:off x="245602" y="270337"/>
            <a:ext cx="12445530" cy="921282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2" name="91FDE9B8-121E-492C-BF3A-09725DDD541E-L0-001.jpeg"/>
          <p:cNvGrpSpPr/>
          <p:nvPr/>
        </p:nvGrpSpPr>
        <p:grpSpPr>
          <a:xfrm>
            <a:off x="2858714" y="340411"/>
            <a:ext cx="7219380" cy="9225178"/>
            <a:chOff x="0" y="0"/>
            <a:chExt cx="7219378" cy="9225177"/>
          </a:xfrm>
        </p:grpSpPr>
        <p:pic>
          <p:nvPicPr>
            <p:cNvPr id="161" name="91FDE9B8-121E-492C-BF3A-09725DDD541E-L0-001.jpeg" descr="91FDE9B8-121E-492C-BF3A-09725DDD541E-L0-001.jpe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27000" y="88900"/>
              <a:ext cx="6965379" cy="889497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0" name="91FDE9B8-121E-492C-BF3A-09725DDD541E-L0-001.jpeg" descr="91FDE9B8-121E-492C-BF3A-09725DDD541E-L0-001.jpe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7219379" cy="9225178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10" presetID="1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9" grpId="1"/>
      <p:bldP build="whole" bldLvl="1" animBg="1" rev="0" advAuto="0" spid="162" grpId="2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HardCover">
  <a:themeElements>
    <a:clrScheme name="HardCover">
      <a:dk1>
        <a:srgbClr val="6E603B"/>
      </a:dk1>
      <a:lt1>
        <a:srgbClr val="33446E"/>
      </a:lt1>
      <a:dk2>
        <a:srgbClr val="5C5A52"/>
      </a:dk2>
      <a:lt2>
        <a:srgbClr val="DCDEE0"/>
      </a:lt2>
      <a:accent1>
        <a:srgbClr val="80989C"/>
      </a:accent1>
      <a:accent2>
        <a:srgbClr val="A8AB65"/>
      </a:accent2>
      <a:accent3>
        <a:srgbClr val="CBAC69"/>
      </a:accent3>
      <a:accent4>
        <a:srgbClr val="CF7330"/>
      </a:accent4>
      <a:accent5>
        <a:srgbClr val="B44C34"/>
      </a:accent5>
      <a:accent6>
        <a:srgbClr val="8C869B"/>
      </a:accent6>
      <a:hlink>
        <a:srgbClr val="0000FF"/>
      </a:hlink>
      <a:folHlink>
        <a:srgbClr val="FF00FF"/>
      </a:folHlink>
    </a:clrScheme>
    <a:fontScheme name="HardCover">
      <a:majorFont>
        <a:latin typeface="PingFang HK Regular"/>
        <a:ea typeface="PingFang HK Regular"/>
        <a:cs typeface="PingFang HK Regular"/>
      </a:majorFont>
      <a:minorFont>
        <a:latin typeface="American Typewriter"/>
        <a:ea typeface="American Typewriter"/>
        <a:cs typeface="American Typewriter"/>
      </a:minorFont>
    </a:fontScheme>
    <a:fmtScheme name="HardCov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DEF"/>
            </a:solidFill>
            <a:effectLst>
              <a:outerShdw sx="100000" sy="100000" kx="0" ky="0" algn="b" rotWithShape="0" blurRad="25400" dist="12700" dir="16200000">
                <a:srgbClr val="000000">
                  <a:alpha val="40000"/>
                </a:srgbClr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2">
              <a:satOff val="-3676"/>
              <a:lumOff val="-12171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6E603B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HardCover">
  <a:themeElements>
    <a:clrScheme name="HardCover">
      <a:dk1>
        <a:srgbClr val="000000"/>
      </a:dk1>
      <a:lt1>
        <a:srgbClr val="FFFFFF"/>
      </a:lt1>
      <a:dk2>
        <a:srgbClr val="5C5A52"/>
      </a:dk2>
      <a:lt2>
        <a:srgbClr val="DCDEE0"/>
      </a:lt2>
      <a:accent1>
        <a:srgbClr val="80989C"/>
      </a:accent1>
      <a:accent2>
        <a:srgbClr val="A8AB65"/>
      </a:accent2>
      <a:accent3>
        <a:srgbClr val="CBAC69"/>
      </a:accent3>
      <a:accent4>
        <a:srgbClr val="CF7330"/>
      </a:accent4>
      <a:accent5>
        <a:srgbClr val="B44C34"/>
      </a:accent5>
      <a:accent6>
        <a:srgbClr val="8C869B"/>
      </a:accent6>
      <a:hlink>
        <a:srgbClr val="0000FF"/>
      </a:hlink>
      <a:folHlink>
        <a:srgbClr val="FF00FF"/>
      </a:folHlink>
    </a:clrScheme>
    <a:fontScheme name="HardCover">
      <a:majorFont>
        <a:latin typeface="PingFang HK Regular"/>
        <a:ea typeface="PingFang HK Regular"/>
        <a:cs typeface="PingFang HK Regular"/>
      </a:majorFont>
      <a:minorFont>
        <a:latin typeface="American Typewriter"/>
        <a:ea typeface="American Typewriter"/>
        <a:cs typeface="American Typewriter"/>
      </a:minorFont>
    </a:fontScheme>
    <a:fmtScheme name="HardCov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DEF"/>
            </a:solidFill>
            <a:effectLst>
              <a:outerShdw sx="100000" sy="100000" kx="0" ky="0" algn="b" rotWithShape="0" blurRad="25400" dist="12700" dir="16200000">
                <a:srgbClr val="000000">
                  <a:alpha val="40000"/>
                </a:srgbClr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2">
              <a:satOff val="-3676"/>
              <a:lumOff val="-12171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6E603B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