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9833">
              <a:alpha val="8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blipFill rotWithShape="1">
            <a:blip r:embed="rId1"/>
            <a:srcRect l="0" t="0" r="0" b="0"/>
            <a:tile tx="0" ty="0" sx="100000" sy="100000" flip="none" algn="tl"/>
          </a:blip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DE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1C6B8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wholeTbl>
    <a:band2H>
      <a:tcTxStyle b="def" i="def"/>
      <a:tcStyle>
        <a:tcBdr/>
        <a:fill>
          <a:solidFill>
            <a:srgbClr val="C6BAA9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797C80">
                  <a:alpha val="80000"/>
                </a:srgbClr>
              </a:solidFill>
              <a:prstDash val="solid"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5C5A52"/>
              </a:solidFill>
              <a:prstDash val="solid"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5C5A52"/>
              </a:solidFill>
              <a:prstDash val="solid"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_rels/tableStyles.xml.rels><?xml version="1.0" encoding="UTF-8"?>
<Relationships xmlns="http://schemas.openxmlformats.org/package/2006/relationships"><Relationship Id="rId1" Type="http://schemas.openxmlformats.org/officeDocument/2006/relationships/image" Target="media/image4.png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2540000"/>
            <a:ext cx="10464800" cy="2603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1308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 defTabSz="584200">
              <a:spcBef>
                <a:spcPts val="600"/>
              </a:spcBef>
              <a:buSzTx/>
              <a:buNone/>
              <a:def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 defTabSz="584200">
              <a:spcBef>
                <a:spcPts val="600"/>
              </a:spcBef>
              <a:buSzTx/>
              <a:buNone/>
              <a:def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 defTabSz="584200">
              <a:spcBef>
                <a:spcPts val="600"/>
              </a:spcBef>
              <a:buSzTx/>
              <a:buNone/>
              <a:def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 defTabSz="584200">
              <a:spcBef>
                <a:spcPts val="600"/>
              </a:spcBef>
              <a:buSzTx/>
              <a:buNone/>
              <a:def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 defTabSz="584200">
              <a:spcBef>
                <a:spcPts val="600"/>
              </a:spcBef>
              <a:buSzTx/>
              <a:buNone/>
              <a:def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297853" y="9017000"/>
            <a:ext cx="389885" cy="368301"/>
          </a:xfrm>
          <a:prstGeom prst="rect">
            <a:avLst/>
          </a:prstGeom>
        </p:spPr>
        <p:txBody>
          <a:bodyPr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Johnny Appleseed"/>
          <p:cNvSpPr txBox="1"/>
          <p:nvPr>
            <p:ph type="body" sz="quarter" idx="13"/>
          </p:nvPr>
        </p:nvSpPr>
        <p:spPr>
          <a:xfrm>
            <a:off x="1587500" y="6362700"/>
            <a:ext cx="10464800" cy="635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defTabSz="584200">
              <a:spcBef>
                <a:spcPts val="0"/>
              </a:spcBef>
              <a:buSzTx/>
              <a:buNone/>
              <a:defRPr i="1" sz="3200">
                <a:solidFill>
                  <a:srgbClr val="93741C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-Johnny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587500" y="424180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584200">
              <a:spcBef>
                <a:spcPts val="2400"/>
              </a:spcBef>
              <a:buSzTx/>
              <a:buNone/>
              <a:defRPr sz="4000">
                <a:solidFill>
                  <a:srgbClr val="6E603B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 rot="21600000">
            <a:off x="-1" y="0"/>
            <a:ext cx="13004801" cy="9753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08197967_2985x4000.jpeg"/>
          <p:cNvSpPr/>
          <p:nvPr>
            <p:ph type="pic" sz="half" idx="13"/>
          </p:nvPr>
        </p:nvSpPr>
        <p:spPr>
          <a:xfrm rot="21600000">
            <a:off x="3225799" y="1416050"/>
            <a:ext cx="6555156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845300"/>
            <a:ext cx="10464800" cy="12446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077200"/>
            <a:ext cx="10464800" cy="1244600"/>
          </a:xfrm>
          <a:prstGeom prst="rect">
            <a:avLst/>
          </a:prstGeom>
        </p:spPr>
        <p:txBody>
          <a:bodyPr anchor="t"/>
          <a:lstStyle>
            <a:lvl1pPr marL="0" indent="0" algn="ctr" defTabSz="584200">
              <a:spcBef>
                <a:spcPts val="600"/>
              </a:spcBef>
              <a:buSzTx/>
              <a:buNone/>
              <a:def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 defTabSz="584200">
              <a:spcBef>
                <a:spcPts val="600"/>
              </a:spcBef>
              <a:buSzTx/>
              <a:buNone/>
              <a:def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 defTabSz="584200">
              <a:spcBef>
                <a:spcPts val="600"/>
              </a:spcBef>
              <a:buSzTx/>
              <a:buNone/>
              <a:def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 defTabSz="584200">
              <a:spcBef>
                <a:spcPts val="600"/>
              </a:spcBef>
              <a:buSzTx/>
              <a:buNone/>
              <a:def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 defTabSz="584200">
              <a:spcBef>
                <a:spcPts val="600"/>
              </a:spcBef>
              <a:buSzTx/>
              <a:buNone/>
              <a:def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 anchor="t"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587500" y="3568700"/>
            <a:ext cx="10464800" cy="2603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quarter" idx="13"/>
          </p:nvPr>
        </p:nvSpPr>
        <p:spPr>
          <a:xfrm rot="0">
            <a:off x="7835900" y="2101849"/>
            <a:ext cx="40513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155700" y="1828800"/>
            <a:ext cx="60706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155700" y="5168900"/>
            <a:ext cx="6070600" cy="3302000"/>
          </a:xfrm>
          <a:prstGeom prst="rect">
            <a:avLst/>
          </a:prstGeom>
        </p:spPr>
        <p:txBody>
          <a:bodyPr anchor="t"/>
          <a:lstStyle>
            <a:lvl1pPr marL="0" indent="0" algn="ctr" defTabSz="584200">
              <a:spcBef>
                <a:spcPts val="600"/>
              </a:spcBef>
              <a:buSzTx/>
              <a:buNone/>
              <a:def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 defTabSz="584200">
              <a:spcBef>
                <a:spcPts val="600"/>
              </a:spcBef>
              <a:buSzTx/>
              <a:buNone/>
              <a:def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 defTabSz="584200">
              <a:spcBef>
                <a:spcPts val="600"/>
              </a:spcBef>
              <a:buSzTx/>
              <a:buNone/>
              <a:def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 defTabSz="584200">
              <a:spcBef>
                <a:spcPts val="600"/>
              </a:spcBef>
              <a:buSzTx/>
              <a:buNone/>
              <a:def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 defTabSz="584200">
              <a:spcBef>
                <a:spcPts val="600"/>
              </a:spcBef>
              <a:buSzTx/>
              <a:buNone/>
              <a:def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6334045" y="8997950"/>
            <a:ext cx="342901" cy="4064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108197967_2985x4000.jpeg"/>
          <p:cNvSpPr/>
          <p:nvPr>
            <p:ph type="pic" sz="quarter" idx="13"/>
          </p:nvPr>
        </p:nvSpPr>
        <p:spPr>
          <a:xfrm rot="0">
            <a:off x="7607300" y="2863849"/>
            <a:ext cx="4267201" cy="576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587500" y="2743200"/>
            <a:ext cx="5041900" cy="6032500"/>
          </a:xfrm>
          <a:prstGeom prst="rect">
            <a:avLst/>
          </a:prstGeom>
        </p:spPr>
        <p:txBody>
          <a:bodyPr/>
          <a:lstStyle>
            <a:lvl1pPr marL="406400" indent="-406400" defTabSz="584200">
              <a:spcBef>
                <a:spcPts val="3200"/>
              </a:spcBef>
              <a:buBlip>
                <a:blip r:embed="rId2"/>
              </a:buBlip>
              <a:defRPr sz="3200">
                <a:solidFill>
                  <a:srgbClr val="93741C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812800" indent="-406400" defTabSz="584200">
              <a:spcBef>
                <a:spcPts val="3200"/>
              </a:spcBef>
              <a:buBlip>
                <a:blip r:embed="rId2"/>
              </a:buBlip>
              <a:defRPr sz="3200">
                <a:solidFill>
                  <a:srgbClr val="93741C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219200" indent="-406400" defTabSz="584200">
              <a:spcBef>
                <a:spcPts val="3200"/>
              </a:spcBef>
              <a:buBlip>
                <a:blip r:embed="rId2"/>
              </a:buBlip>
              <a:defRPr sz="3200">
                <a:solidFill>
                  <a:srgbClr val="93741C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1625600" indent="-406400" defTabSz="584200">
              <a:spcBef>
                <a:spcPts val="3200"/>
              </a:spcBef>
              <a:buBlip>
                <a:blip r:embed="rId2"/>
              </a:buBlip>
              <a:defRPr sz="3200">
                <a:solidFill>
                  <a:srgbClr val="93741C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032000" indent="-406400" defTabSz="584200">
              <a:spcBef>
                <a:spcPts val="3200"/>
              </a:spcBef>
              <a:buBlip>
                <a:blip r:embed="rId2"/>
              </a:buBlip>
              <a:defRPr sz="3200">
                <a:solidFill>
                  <a:srgbClr val="93741C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5875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569200" y="965200"/>
            <a:ext cx="4495800" cy="32434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7569200" y="4869167"/>
            <a:ext cx="4495800" cy="3911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 rot="0">
            <a:off x="939799" y="967619"/>
            <a:ext cx="5969001" cy="780561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 anchor="t"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5875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587500" y="2730500"/>
            <a:ext cx="10464800" cy="603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017000"/>
            <a:ext cx="342901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93741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567972" marR="0" indent="-567972" algn="l" defTabSz="4572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PingFang HK Regular"/>
          <a:ea typeface="PingFang HK Regular"/>
          <a:cs typeface="PingFang HK Regular"/>
          <a:sym typeface="PingFang HK Regular"/>
        </a:defRPr>
      </a:lvl1pPr>
      <a:lvl2pPr marL="1012472" marR="0" indent="-567972" algn="l" defTabSz="4572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PingFang HK Regular"/>
          <a:ea typeface="PingFang HK Regular"/>
          <a:cs typeface="PingFang HK Regular"/>
          <a:sym typeface="PingFang HK Regular"/>
        </a:defRPr>
      </a:lvl2pPr>
      <a:lvl3pPr marL="1456972" marR="0" indent="-567972" algn="l" defTabSz="4572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PingFang HK Regular"/>
          <a:ea typeface="PingFang HK Regular"/>
          <a:cs typeface="PingFang HK Regular"/>
          <a:sym typeface="PingFang HK Regular"/>
        </a:defRPr>
      </a:lvl3pPr>
      <a:lvl4pPr marL="1901472" marR="0" indent="-567972" algn="l" defTabSz="4572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PingFang HK Regular"/>
          <a:ea typeface="PingFang HK Regular"/>
          <a:cs typeface="PingFang HK Regular"/>
          <a:sym typeface="PingFang HK Regular"/>
        </a:defRPr>
      </a:lvl4pPr>
      <a:lvl5pPr marL="2345972" marR="0" indent="-567972" algn="l" defTabSz="4572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PingFang HK Regular"/>
          <a:ea typeface="PingFang HK Regular"/>
          <a:cs typeface="PingFang HK Regular"/>
          <a:sym typeface="PingFang HK Regular"/>
        </a:defRPr>
      </a:lvl5pPr>
      <a:lvl6pPr marL="2790472" marR="0" indent="-567972" algn="l" defTabSz="4572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PingFang HK Regular"/>
          <a:ea typeface="PingFang HK Regular"/>
          <a:cs typeface="PingFang HK Regular"/>
          <a:sym typeface="PingFang HK Regular"/>
        </a:defRPr>
      </a:lvl6pPr>
      <a:lvl7pPr marL="3234972" marR="0" indent="-567972" algn="l" defTabSz="4572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PingFang HK Regular"/>
          <a:ea typeface="PingFang HK Regular"/>
          <a:cs typeface="PingFang HK Regular"/>
          <a:sym typeface="PingFang HK Regular"/>
        </a:defRPr>
      </a:lvl7pPr>
      <a:lvl8pPr marL="3679472" marR="0" indent="-567972" algn="l" defTabSz="4572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PingFang HK Regular"/>
          <a:ea typeface="PingFang HK Regular"/>
          <a:cs typeface="PingFang HK Regular"/>
          <a:sym typeface="PingFang HK Regular"/>
        </a:defRPr>
      </a:lvl8pPr>
      <a:lvl9pPr marL="4123972" marR="0" indent="-567972" algn="l" defTabSz="4572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PingFang HK Regular"/>
          <a:ea typeface="PingFang HK Regular"/>
          <a:cs typeface="PingFang HK Regular"/>
          <a:sym typeface="PingFang HK Regula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4553.jpg" descr="IMG_4553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 rot="16591">
            <a:off x="2930357" y="1905319"/>
            <a:ext cx="8220116" cy="6234664"/>
          </a:xfrm>
          <a:prstGeom prst="rect">
            <a:avLst/>
          </a:prstGeom>
        </p:spPr>
      </p:pic>
      <p:sp>
        <p:nvSpPr>
          <p:cNvPr id="120" name="作稱職的青少年父母親 - part 2"/>
          <p:cNvSpPr txBox="1"/>
          <p:nvPr>
            <p:ph type="title"/>
          </p:nvPr>
        </p:nvSpPr>
        <p:spPr>
          <a:xfrm>
            <a:off x="1270000" y="240113"/>
            <a:ext cx="10464800" cy="1244601"/>
          </a:xfrm>
          <a:prstGeom prst="rect">
            <a:avLst/>
          </a:prstGeom>
        </p:spPr>
        <p:txBody>
          <a:bodyPr/>
          <a:lstStyle/>
          <a:p>
            <a:pPr defTabSz="457200">
              <a:lnSpc>
                <a:spcPct val="1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pc="0" sz="62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作稱職的青少年父母親 - </a:t>
            </a:r>
            <a:r>
              <a:rPr sz="5000"/>
              <a:t>part 2</a:t>
            </a:r>
          </a:p>
        </p:txBody>
      </p:sp>
      <p:sp>
        <p:nvSpPr>
          <p:cNvPr id="121" name="教養孩童，使他走當行的道， 就是到老他也不偏離。－箴言 22:6"/>
          <p:cNvSpPr txBox="1"/>
          <p:nvPr/>
        </p:nvSpPr>
        <p:spPr>
          <a:xfrm>
            <a:off x="2278814" y="8053003"/>
            <a:ext cx="9455738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>
              <a:lnSpc>
                <a:spcPct val="110000"/>
              </a:lnSpc>
              <a:spcBef>
                <a:spcPts val="300"/>
              </a:spcBef>
              <a:defRPr spc="45" sz="45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蘋果儷中黑"/>
                <a:ea typeface="蘋果儷中黑"/>
                <a:cs typeface="蘋果儷中黑"/>
                <a:sym typeface="蘋果儷中黑"/>
              </a:defRPr>
            </a:lvl1pPr>
          </a:lstStyle>
          <a:p>
            <a:pPr/>
            <a:r>
              <a:t>教養孩童，使他走當行的道， 就是到老他也不偏離。－箴言 22:6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3/3 －道德訓練的原則(1)…"/>
          <p:cNvSpPr txBox="1"/>
          <p:nvPr>
            <p:ph type="body" idx="1"/>
          </p:nvPr>
        </p:nvSpPr>
        <p:spPr>
          <a:xfrm>
            <a:off x="2154845" y="2266892"/>
            <a:ext cx="10464801" cy="620117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3/3 －道德訓練的原則(1)</a:t>
            </a:r>
          </a:p>
          <a:p>
            <a:pPr>
              <a:buBlip>
                <a:blip r:embed="rId2"/>
              </a:buBlip>
            </a:pPr>
            <a:r>
              <a:t>3/10 －道德訓練的原則(2)</a:t>
            </a:r>
          </a:p>
          <a:p>
            <a:pPr>
              <a:buBlip>
                <a:blip r:embed="rId2"/>
              </a:buBlip>
            </a:pPr>
            <a:r>
              <a:t>3/17－青少年為什麼不聽也不説</a:t>
            </a:r>
          </a:p>
          <a:p>
            <a:pPr>
              <a:buBlip>
                <a:blip r:embed="rId2"/>
              </a:buBlip>
            </a:pPr>
            <a:r>
              <a:t>3/31－建立溝通的橋樑</a:t>
            </a:r>
          </a:p>
          <a:p>
            <a:pPr>
              <a:buBlip>
                <a:blip r:embed="rId2"/>
              </a:buBlip>
            </a:pPr>
            <a:r>
              <a:t>4/7－教導的原則(1)</a:t>
            </a:r>
          </a:p>
        </p:txBody>
      </p:sp>
      <p:sp>
        <p:nvSpPr>
          <p:cNvPr id="124" name="課程的安排"/>
          <p:cNvSpPr txBox="1"/>
          <p:nvPr>
            <p:ph type="title"/>
          </p:nvPr>
        </p:nvSpPr>
        <p:spPr>
          <a:xfrm>
            <a:off x="-2138585" y="698676"/>
            <a:ext cx="10464801" cy="1084473"/>
          </a:xfrm>
          <a:prstGeom prst="rect">
            <a:avLst/>
          </a:prstGeom>
        </p:spPr>
        <p:txBody>
          <a:bodyPr/>
          <a:lstStyle>
            <a:lvl1pPr defTabSz="455675">
              <a:defRPr spc="54" sz="5460"/>
            </a:lvl1pPr>
          </a:lstStyle>
          <a:p>
            <a:pPr/>
            <a:r>
              <a:t>課程的安排</a:t>
            </a:r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72320" y="499885"/>
            <a:ext cx="2184944" cy="2186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4/14－教導的原則(2)…"/>
          <p:cNvSpPr txBox="1"/>
          <p:nvPr>
            <p:ph type="body" idx="1"/>
          </p:nvPr>
        </p:nvSpPr>
        <p:spPr>
          <a:xfrm>
            <a:off x="2778277" y="1235152"/>
            <a:ext cx="10464801" cy="805654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4/14－教導的原則(2)</a:t>
            </a:r>
          </a:p>
          <a:p>
            <a:pPr>
              <a:buBlip>
                <a:blip r:embed="rId2"/>
              </a:buBlip>
            </a:pPr>
            <a:r>
              <a:t>4/21－管教與鼓勵(1)</a:t>
            </a:r>
          </a:p>
          <a:p>
            <a:pPr>
              <a:buBlip>
                <a:blip r:embed="rId2"/>
              </a:buBlip>
            </a:pPr>
            <a:r>
              <a:t>4/28－管教與鼓勵(2)</a:t>
            </a:r>
          </a:p>
          <a:p>
            <a:pPr>
              <a:buBlip>
                <a:blip r:embed="rId2"/>
              </a:buBlip>
            </a:pPr>
            <a:r>
              <a:t>5/5－糾正式的管教(1)</a:t>
            </a:r>
          </a:p>
          <a:p>
            <a:pPr>
              <a:buBlip>
                <a:blip r:embed="rId2"/>
              </a:buBlip>
            </a:pPr>
            <a:r>
              <a:t>5/12－糾正式的管教(2)</a:t>
            </a:r>
          </a:p>
          <a:p>
            <a:pPr>
              <a:buBlip>
                <a:blip r:embed="rId2"/>
              </a:buBlip>
            </a:pPr>
            <a:r>
              <a:t>5/19－總結</a:t>
            </a:r>
          </a:p>
        </p:txBody>
      </p:sp>
      <p:pic>
        <p:nvPicPr>
          <p:cNvPr id="12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72320" y="499885"/>
            <a:ext cx="2184944" cy="2186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HardCover">
  <a:themeElements>
    <a:clrScheme name="HardCover">
      <a:dk1>
        <a:srgbClr val="6E603B"/>
      </a:dk1>
      <a:lt1>
        <a:srgbClr val="33446E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DEF"/>
            </a:solidFill>
            <a:effectLst>
              <a:outerShdw sx="100000" sy="100000" kx="0" ky="0" algn="b" rotWithShape="0" blurRad="25400" dist="12700" dir="1620000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dCover">
  <a:themeElements>
    <a:clrScheme name="HardCover">
      <a:dk1>
        <a:srgbClr val="000000"/>
      </a:dk1>
      <a:lt1>
        <a:srgbClr val="FFFFFF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DEF"/>
            </a:solidFill>
            <a:effectLst>
              <a:outerShdw sx="100000" sy="100000" kx="0" ky="0" algn="b" rotWithShape="0" blurRad="25400" dist="12700" dir="1620000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