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45" r:id="rId12"/>
    <p:sldId id="332" r:id="rId13"/>
    <p:sldId id="354" r:id="rId14"/>
    <p:sldId id="338" r:id="rId15"/>
    <p:sldId id="355" r:id="rId16"/>
    <p:sldId id="357" r:id="rId17"/>
    <p:sldId id="356" r:id="rId18"/>
    <p:sldId id="358" r:id="rId19"/>
    <p:sldId id="36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5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8" r:id="rId38"/>
    <p:sldId id="377" r:id="rId39"/>
    <p:sldId id="379" r:id="rId40"/>
    <p:sldId id="380" r:id="rId41"/>
    <p:sldId id="381" r:id="rId4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496" autoAdjust="0"/>
  </p:normalViewPr>
  <p:slideViewPr>
    <p:cSldViewPr>
      <p:cViewPr varScale="1">
        <p:scale>
          <a:sx n="61" d="100"/>
          <a:sy n="61" d="100"/>
        </p:scale>
        <p:origin x="-207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67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5085793-4952-4EC9-AD43-A2D8E28C51C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FFB6782-E22B-44B8-BE55-B98FFE707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31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 smtClean="0"/>
              <a:t>通過神的話（作為）認識神。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 smtClean="0"/>
              <a:t>在埃及，間接地認識神話語的能力與神的權柄。出埃及以後，直接地經歷。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 smtClean="0"/>
              <a:t>玛拉，苦水，有水也不能喝</a:t>
            </a:r>
            <a:r>
              <a:rPr lang="en-US" altLang="zh-TW" sz="1800" dirty="0" smtClean="0"/>
              <a:t>-》</a:t>
            </a:r>
            <a:r>
              <a:rPr lang="zh-TW" altLang="en-US" sz="1800" dirty="0" smtClean="0"/>
              <a:t>以琳，十二股水泉，水邊安營。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先看</a:t>
            </a:r>
            <a:r>
              <a:rPr lang="en-US" altLang="zh-CN" sz="1800" dirty="0" smtClean="0"/>
              <a:t>16</a:t>
            </a:r>
            <a:r>
              <a:rPr lang="zh-CN" altLang="en-US" sz="1800" dirty="0" smtClean="0"/>
              <a:t>章，降嗎哪，安息日。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以色列人的埋怨：沒有吃的。時間</a:t>
            </a:r>
            <a:r>
              <a:rPr lang="en-US" altLang="zh-CN" sz="1800" dirty="0" smtClean="0"/>
              <a:t>1</a:t>
            </a:r>
            <a:r>
              <a:rPr lang="zh-CN" altLang="en-US" sz="1800" dirty="0" smtClean="0"/>
              <a:t>個月，所帶的糧食吃完了。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以色列众人没有认定神的带领，愚昧地说「你们将我们领出来」（</a:t>
            </a:r>
            <a:r>
              <a:rPr lang="en-US" altLang="zh-CN" sz="1800" dirty="0" smtClean="0"/>
              <a:t>3</a:t>
            </a:r>
            <a:r>
              <a:rPr lang="zh-CN" altLang="en-US" sz="1800" dirty="0" smtClean="0"/>
              <a:t>节），但神却没有责罚他们的愚昧，而用丰富的恩典和供应让这些不配的人「知道是耶和华将你们从埃及地领出来的」（</a:t>
            </a:r>
            <a:r>
              <a:rPr lang="en-US" altLang="zh-CN" sz="1800" dirty="0" smtClean="0"/>
              <a:t>7</a:t>
            </a:r>
            <a:r>
              <a:rPr lang="zh-CN" altLang="en-US" sz="1800" dirty="0" smtClean="0"/>
              <a:t>节），在神所带领的路上发怨言，「乃是向耶和华发的」，实际上是对神没有信心。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这是「耶和华的荣光」第一次向全体「以色列全会众」显现，向百姓显明，带领他们的不是人、而是神自己。云柱、火柱把百姓带到断绝了属地供应的「汛的旷野」（</a:t>
            </a:r>
            <a:r>
              <a:rPr lang="en-US" altLang="zh-CN" sz="1800" dirty="0" smtClean="0"/>
              <a:t>1</a:t>
            </a:r>
            <a:r>
              <a:rPr lang="zh-CN" altLang="en-US" sz="1800" dirty="0" smtClean="0"/>
              <a:t>节），正是神造就祂百姓的重要功课。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神並沒有清楚地講明要到他們去哪裡，要經過什麼樣的過程。</a:t>
            </a:r>
            <a:r>
              <a:rPr lang="en-US" altLang="zh-CN" sz="1800" dirty="0" smtClean="0"/>
              <a:t>14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3</a:t>
            </a:r>
            <a:r>
              <a:rPr lang="zh-CN" altLang="en-US" sz="1800" dirty="0" smtClean="0"/>
              <a:t>以色列人在地中绕迷了，旷野把他们困住了</a:t>
            </a:r>
            <a:r>
              <a:rPr lang="en-US" altLang="zh-CN" sz="1800" dirty="0" smtClean="0"/>
              <a:t>.</a:t>
            </a:r>
            <a:r>
              <a:rPr lang="zh-CN" altLang="en-US" sz="1800" dirty="0" smtClean="0"/>
              <a:t>沒有水，沒有糧食。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「把吗哪放在法柜前存留」，表明代表恩典的「吗哪」与代表律法的「法柜」都是从神而来的。</a:t>
            </a: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以色列众人没有认定神的带领，愚昧地说「你们将我们领出来」（</a:t>
            </a:r>
            <a:r>
              <a:rPr lang="en-US" altLang="zh-CN" sz="1800" dirty="0" smtClean="0"/>
              <a:t>3</a:t>
            </a:r>
            <a:r>
              <a:rPr lang="zh-CN" altLang="en-US" sz="1800" dirty="0" smtClean="0"/>
              <a:t>节），但神却没有责罚他们的愚昧，而用丰富的恩典和供应让这些不配的人「知道是耶和华将你们从埃及地领出来的」（</a:t>
            </a:r>
            <a:r>
              <a:rPr lang="en-US" altLang="zh-CN" sz="1800" dirty="0" smtClean="0"/>
              <a:t>7</a:t>
            </a:r>
            <a:r>
              <a:rPr lang="zh-CN" altLang="en-US" sz="1800" dirty="0" smtClean="0"/>
              <a:t>节），在神所带领的路上发怨言，「乃是向耶和华发的」，实际上是对神没有信心。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这是「耶和华的荣光」第一次向全体「以色列全会众」显现，向百姓显明，带领他们的不是人、而是神自己。云柱、火柱把百姓带到断绝了属地供应的「汛的旷野」（</a:t>
            </a:r>
            <a:r>
              <a:rPr lang="en-US" altLang="zh-CN" sz="1800" dirty="0" smtClean="0"/>
              <a:t>1</a:t>
            </a:r>
            <a:r>
              <a:rPr lang="zh-CN" altLang="en-US" sz="1800" dirty="0" smtClean="0"/>
              <a:t>节），正是神造就祂百姓的重要功课。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天然人的本性是悖逆的，虽然摩西一再告诫，还是有人心存侥幸的心理，不肯信从神的「法度」（</a:t>
            </a:r>
            <a:r>
              <a:rPr lang="en-US" altLang="zh-CN" sz="1800" dirty="0" smtClean="0"/>
              <a:t>4</a:t>
            </a:r>
            <a:r>
              <a:rPr lang="zh-CN" altLang="en-US" sz="1800" dirty="0" smtClean="0"/>
              <a:t>节）。但神却带着怜悯和叹息（</a:t>
            </a:r>
            <a:r>
              <a:rPr lang="en-US" altLang="zh-CN" sz="1800" dirty="0" smtClean="0"/>
              <a:t>28</a:t>
            </a:r>
            <a:r>
              <a:rPr lang="zh-CN" altLang="en-US" sz="1800" dirty="0" smtClean="0"/>
              <a:t>节）来忍耐人、劝诫人（</a:t>
            </a:r>
            <a:r>
              <a:rPr lang="en-US" altLang="zh-CN" sz="1800" dirty="0" smtClean="0"/>
              <a:t>29</a:t>
            </a:r>
            <a:r>
              <a:rPr lang="zh-CN" altLang="en-US" sz="1800" dirty="0" smtClean="0"/>
              <a:t>节），让人在「试验」（</a:t>
            </a:r>
            <a:r>
              <a:rPr lang="en-US" altLang="zh-CN" sz="1800" dirty="0" smtClean="0"/>
              <a:t>4</a:t>
            </a:r>
            <a:r>
              <a:rPr lang="zh-CN" altLang="en-US" sz="1800" dirty="0" smtClean="0"/>
              <a:t>节）中认识自己悖逆的本相（</a:t>
            </a:r>
            <a:r>
              <a:rPr lang="en-US" altLang="zh-CN" sz="1800" dirty="0" smtClean="0"/>
              <a:t>28</a:t>
            </a:r>
            <a:r>
              <a:rPr lang="zh-CN" altLang="en-US" sz="1800" dirty="0" smtClean="0"/>
              <a:t>节），也认识「神的话」（十五</a:t>
            </a:r>
            <a:r>
              <a:rPr lang="en-US" altLang="zh-CN" sz="1800" dirty="0" smtClean="0"/>
              <a:t>26</a:t>
            </a:r>
            <a:r>
              <a:rPr lang="zh-CN" altLang="en-US" sz="1800" dirty="0" smtClean="0"/>
              <a:t>）是信实的。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然而神的怜悯和忍耐并不是没有原则、没有期限的，「凡没有律法犯了罪的，也必不按律法灭亡；凡在律法以下犯了罪的，也必按律法受审判」（罗二</a:t>
            </a:r>
            <a:r>
              <a:rPr lang="en-US" altLang="zh-CN" sz="1800" dirty="0" smtClean="0"/>
              <a:t>12</a:t>
            </a:r>
            <a:r>
              <a:rPr lang="zh-CN" altLang="en-US" sz="1800" dirty="0" smtClean="0"/>
              <a:t>）。等颁布律法之后，神对干犯安息日的罪就不再容忍（民十五</a:t>
            </a:r>
            <a:r>
              <a:rPr lang="en-US" altLang="zh-CN" sz="1800" dirty="0" smtClean="0"/>
              <a:t>32-36)</a:t>
            </a:r>
            <a:r>
              <a:rPr lang="zh-CN" altLang="en-US" sz="1800" dirty="0" smtClean="0"/>
              <a:t>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「把吗哪放在法柜前存留」，表明代表恩典的「吗哪」与代表律法的「法柜」都是从神而来的。</a:t>
            </a: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耶穌在曠野受試探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Jhn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6:47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我实实在在地告诉你们，信的人有永生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Jhn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6:48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我就是生命的粮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Jhn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6:49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你们的祖宗在旷野吃过吗哪，还是死了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Jhn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6:50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这是从天上降下来的粮，叫人吃了就不死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Jhn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6:51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我是从天上降下来生命的粮。人若吃这粮，就必永远活着。我所要赐的粮，就是我的肉，为世人之生命所赐的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Jhn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6:58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这就是从天上降下来的粮。吃这粮的人，就永远活着，不象你们的祖宗吃过吗哪，还是死了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CN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800" dirty="0" smtClean="0"/>
              <a:t>順序：先有嗎哪，後有安息。</a:t>
            </a: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安息日的意义。不</a:t>
            </a:r>
            <a:r>
              <a:rPr lang="zh-CN" altLang="en-US" sz="1800" dirty="0" smtClean="0"/>
              <a:t>是日子重要，乃是安息重要。安息在神的工作裡，安息在基督裡。</a:t>
            </a: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再看</a:t>
            </a:r>
            <a:r>
              <a:rPr lang="en-US" altLang="zh-CN" sz="1800" dirty="0" smtClean="0"/>
              <a:t>17</a:t>
            </a:r>
            <a:r>
              <a:rPr lang="zh-CN" altLang="en-US" sz="1800" dirty="0" smtClean="0"/>
              <a:t>章，</a:t>
            </a:r>
            <a:r>
              <a:rPr lang="zh-TW" altLang="en-US" sz="1800" dirty="0" smtClean="0"/>
              <a:t>擊打磐石出水，與亞瑪力人爭戰</a:t>
            </a:r>
            <a:r>
              <a:rPr lang="zh-CN" altLang="en-US" sz="1800" dirty="0" smtClean="0"/>
              <a:t>。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再看</a:t>
            </a:r>
            <a:r>
              <a:rPr lang="en-US" altLang="zh-CN" sz="1800" dirty="0" smtClean="0"/>
              <a:t>17</a:t>
            </a:r>
            <a:r>
              <a:rPr lang="zh-CN" altLang="en-US" sz="1800" dirty="0" smtClean="0"/>
              <a:t>章，</a:t>
            </a:r>
            <a:r>
              <a:rPr lang="zh-TW" altLang="en-US" sz="1800" dirty="0" smtClean="0"/>
              <a:t>擊打磐石出水，與亞瑪力人爭戰</a:t>
            </a:r>
            <a:r>
              <a:rPr lang="zh-CN" altLang="en-US" sz="1800" dirty="0" smtClean="0"/>
              <a:t>。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从「汛的旷野」到「利非订」，中间经过了「脱加」、「亚录」两站（民三十三</a:t>
            </a:r>
            <a:r>
              <a:rPr lang="en-US" altLang="zh-CN" sz="1800" dirty="0" smtClean="0"/>
              <a:t>12-14</a:t>
            </a:r>
            <a:r>
              <a:rPr lang="zh-CN" altLang="en-US" sz="1800" dirty="0" smtClean="0"/>
              <a:t>）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耶和华是在我们中间不是</a:t>
            </a: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，為什麼帶領我們到了這樣的境地？</a:t>
            </a:r>
            <a:endParaRPr lang="en-US" altLang="zh-CN" sz="1800" b="0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擊打磐石，擊打基督</a:t>
            </a: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耶和华是在我们中间不是</a:t>
            </a: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，為什麼帶領我們到了這樣的境地？</a:t>
            </a:r>
            <a:endParaRPr lang="en-US" altLang="zh-CN" sz="1800" b="0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擊打磐石，擊打基督</a:t>
            </a:r>
            <a:endParaRPr lang="en-US" altLang="zh-CN" sz="1800" b="0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神施恩典是因为祂已经付了代价</a:t>
            </a: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从来没有打过仗的以色列人</a:t>
            </a:r>
            <a:endParaRPr lang="en-US" altLang="zh-CN" sz="1800" b="0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士师记</a:t>
            </a:r>
            <a:r>
              <a:rPr lang="en-US" altLang="zh-CN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7:12 </a:t>
            </a: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米甸人，亚玛力人，和一切东方人都布散在平原，如同蝗虫那样多。他们的骆驼无数，多如海边的沙。</a:t>
            </a:r>
            <a:endParaRPr lang="en-US" altLang="zh-CN" sz="1800" b="0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不在</a:t>
            </a:r>
            <a:r>
              <a:rPr lang="zh-TW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迦南七族</a:t>
            </a:r>
            <a:r>
              <a:rPr lang="zh-CN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之内</a:t>
            </a:r>
            <a:r>
              <a:rPr lang="zh-TW" altLang="en-US" sz="1800" b="0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：赫人、革迦撒人、亞摩利人、迦南人、比利洗人、希未人、耶布斯人</a:t>
            </a: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士师记</a:t>
            </a:r>
            <a:r>
              <a:rPr lang="en-US" altLang="zh-CN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7:12 </a:t>
            </a:r>
            <a:r>
              <a:rPr lang="zh-CN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米甸人，亚玛力人，和一切东方人都布散在平原，如同蝗虫那样多。他们的骆驼无数，多如海边的沙。</a:t>
            </a:r>
            <a:endParaRPr lang="en-US" altLang="zh-CN" sz="1800" b="1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不在</a:t>
            </a:r>
            <a:r>
              <a:rPr lang="zh-TW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迦南七族</a:t>
            </a:r>
            <a:r>
              <a:rPr lang="zh-CN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之内</a:t>
            </a:r>
            <a:r>
              <a:rPr lang="zh-TW" altLang="en-US" sz="1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：赫人、革迦撒人、亞摩利人、迦南人、比利洗人、希未人、耶布斯人</a:t>
            </a: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/>
              <a:t>约伯记</a:t>
            </a:r>
            <a:endParaRPr lang="en-US" altLang="zh-CN" sz="1800" b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/>
              <a:t>申命记</a:t>
            </a:r>
            <a:r>
              <a:rPr lang="en-US" altLang="zh-CN" sz="1800" b="0" dirty="0" smtClean="0"/>
              <a:t>25:17</a:t>
            </a:r>
            <a:r>
              <a:rPr lang="zh-CN" altLang="en-US" sz="1800" b="0" dirty="0" smtClean="0"/>
              <a:t>你要记念你们出埃及的时候，亚玛力人在路上怎样待你。</a:t>
            </a:r>
            <a:r>
              <a:rPr lang="en-US" altLang="zh-CN" sz="1800" b="0" dirty="0" smtClean="0"/>
              <a:t>25:18 </a:t>
            </a:r>
            <a:r>
              <a:rPr lang="zh-CN" altLang="en-US" sz="1800" b="0" dirty="0" smtClean="0"/>
              <a:t>他们在路上遇见你，</a:t>
            </a:r>
            <a:r>
              <a:rPr lang="zh-CN" altLang="en-US" sz="1800" b="1" dirty="0" smtClean="0"/>
              <a:t>趁你疲乏困倦击杀你尽后边软弱的人</a:t>
            </a:r>
            <a:r>
              <a:rPr lang="zh-CN" altLang="en-US" sz="1800" b="0" dirty="0" smtClean="0"/>
              <a:t>，并不敬畏神。  </a:t>
            </a: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/>
              <a:t>从来没有打过仗的以色列人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b="0" dirty="0" smtClean="0"/>
              <a:t>亚玛力</a:t>
            </a:r>
            <a:r>
              <a:rPr lang="zh-CN" altLang="en-US" sz="1800" b="0" dirty="0" smtClean="0"/>
              <a:t>所代表的撒旦的黑暗势力</a:t>
            </a:r>
            <a:endParaRPr lang="en-US" altLang="zh-CN" sz="1800" b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b="0" dirty="0" smtClean="0"/>
              <a:t>古埃及军队不同的师团以不同的神祇为旌旗，摩西给这坛起名叫「耶和华尼西」，就像一支军队的授旗仪式，宣告以色列人已经正式成为「耶和华的军队」（十二</a:t>
            </a:r>
            <a:r>
              <a:rPr lang="en-US" altLang="zh-CN" sz="1800" b="0" dirty="0" smtClean="0"/>
              <a:t>41</a:t>
            </a:r>
            <a:r>
              <a:rPr lang="zh-CN" altLang="en-US" sz="1800" b="0" dirty="0" smtClean="0"/>
              <a:t>），以耶和华作为自己的旌旗，靠着神的能力、为着神的名在地上争战。</a:t>
            </a:r>
            <a:endParaRPr lang="zh-TW" alt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再看</a:t>
            </a:r>
            <a:r>
              <a:rPr lang="en-US" altLang="zh-CN" sz="1800" dirty="0" smtClean="0"/>
              <a:t>18</a:t>
            </a:r>
            <a:r>
              <a:rPr lang="zh-CN" altLang="en-US" sz="1800" dirty="0" smtClean="0"/>
              <a:t>章，叶忒罗為摩西出主意。这一段有争议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Jug 1:16 </a:t>
            </a:r>
            <a:r>
              <a:rPr lang="zh-CN" altLang="en-US" sz="1800" dirty="0" smtClean="0"/>
              <a:t>摩西的内兄（或作岳父）是基尼人，他的子孙与犹大人一同离了棕树城，往亚拉得以南的犹大旷野去，就住在民中。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1Sa 15:5 </a:t>
            </a:r>
            <a:r>
              <a:rPr lang="zh-CN" altLang="en-US" sz="1800" dirty="0" smtClean="0"/>
              <a:t>扫罗到了亚玛力的京城，在谷中设下埋伏。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1Sa 15:6 </a:t>
            </a:r>
            <a:r>
              <a:rPr lang="zh-CN" altLang="en-US" sz="1800" dirty="0" smtClean="0"/>
              <a:t>扫罗对基尼人说，你们离开亚玛力人下去吧，恐怕我将你们和亚玛力人一同杀灭。因为以色列人出埃及的时候，你们曾恩待他们。于是基尼人离开亚玛力人去了。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Jug 1:16 </a:t>
            </a:r>
            <a:r>
              <a:rPr lang="zh-CN" altLang="en-US" sz="1800" dirty="0" smtClean="0"/>
              <a:t>摩西的内兄（或作岳父）是基尼人，他的子孙与犹大人一同离了棕树城，往亚拉得以南的犹大旷野去，就住在民中。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1Sa 15:5 </a:t>
            </a:r>
            <a:r>
              <a:rPr lang="zh-CN" altLang="en-US" sz="1800" dirty="0" smtClean="0"/>
              <a:t>扫罗到了亚玛力的京城，在谷中设下埋伏。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1Sa 15:6 </a:t>
            </a:r>
            <a:r>
              <a:rPr lang="zh-CN" altLang="en-US" sz="1800" smtClean="0"/>
              <a:t>扫罗对基尼人说，你们离开亚玛力人下去吧，恐怕我将你们和亚玛力人一同杀灭。因为以色列人出埃及的时候，你们曾恩待他们。于是基尼人离开亚玛力人去了。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千夫长，百夫长，五十夫长，十夫长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摩西的岳父是个富有管理经验的好心人，每一个有管理经验的旁观者都会与他有同感：二百多万人的事情，怎么可能由摩西一个人承担起来呢？但是，摩西的岳父只是从人的眼光来看问题，他并没有亲身经历神，也没有看到在出埃及的过程中，为百姓承担一切难处的是神自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叶忒罗的办法听起来合理有效，选拔人才的条件也很理想：一手抓制度和教育（</a:t>
            </a:r>
            <a:r>
              <a:rPr lang="en-US" altLang="zh-CN" sz="1800" dirty="0" smtClean="0"/>
              <a:t>20</a:t>
            </a:r>
            <a:r>
              <a:rPr lang="zh-CN" altLang="en-US" sz="1800" dirty="0" smtClean="0"/>
              <a:t>节），一手抓人才和组织（</a:t>
            </a:r>
            <a:r>
              <a:rPr lang="en-US" altLang="zh-CN" sz="1800" dirty="0" smtClean="0"/>
              <a:t>21</a:t>
            </a:r>
            <a:r>
              <a:rPr lang="zh-CN" altLang="en-US" sz="1800" dirty="0" smtClean="0"/>
              <a:t>节），历来各种社团、党派、政权都是这么解决问题的。因此这办法也打动了摩西的心，「摩西听从他岳父的话，按着他所说的去行」（</a:t>
            </a:r>
            <a:r>
              <a:rPr lang="en-US" altLang="zh-CN" sz="1800" dirty="0" smtClean="0"/>
              <a:t>24</a:t>
            </a:r>
            <a:r>
              <a:rPr lang="zh-CN" altLang="en-US" sz="1800" dirty="0" smtClean="0"/>
              <a:t>节）。今天我们也很容易只关心解决问题，却忽略了解决问题的办法是不是满足神的心意，能不能成全神的目的。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在属灵的事情上，好的办法还必须有对的源头。在人看来再好的办法、再对的主意，如果源头不对，在神面前就没有地位，在神的工作上就不能使用。凡不是出于神的、走在神前面的，都不是神所要的。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「千夫长、百夫长、五十夫长、十夫长」的组织后来只在军队中被使用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err="1" smtClean="0"/>
              <a:t>Num</a:t>
            </a:r>
            <a:r>
              <a:rPr lang="en-US" altLang="zh-CN" sz="1800" dirty="0" smtClean="0"/>
              <a:t> 31:14 </a:t>
            </a:r>
            <a:r>
              <a:rPr lang="zh-CN" altLang="en-US" sz="1800" dirty="0" smtClean="0"/>
              <a:t>摩西向打仗回来的军长，就是千夫长，百夫长，发怒，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千夫长、百夫长」也并没有成为管理百姓的「审判官」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代下</a:t>
            </a:r>
            <a:r>
              <a:rPr lang="en-US" altLang="zh-CN" sz="1800" dirty="0" smtClean="0"/>
              <a:t>1:2</a:t>
            </a:r>
            <a:r>
              <a:rPr lang="en-US" altLang="zh-CN" sz="1800" baseline="0" dirty="0" smtClean="0"/>
              <a:t> </a:t>
            </a:r>
            <a:r>
              <a:rPr lang="zh-CN" altLang="en-US" sz="1800" dirty="0" smtClean="0"/>
              <a:t>所罗门吩咐以色列众人，就是千夫长，百夫长，审判官，首领与族长都来。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再看</a:t>
            </a:r>
            <a:r>
              <a:rPr lang="en-US" altLang="zh-CN" sz="1800" dirty="0" smtClean="0"/>
              <a:t>19</a:t>
            </a:r>
            <a:r>
              <a:rPr lang="zh-CN" altLang="en-US" sz="1800" dirty="0" smtClean="0"/>
              <a:t>章，</a:t>
            </a:r>
            <a:r>
              <a:rPr lang="zh-TW" altLang="en-US" sz="1800" dirty="0" smtClean="0"/>
              <a:t>耶和華降臨西奈山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这里有时间地点，预示有大事要发生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smtClean="0"/>
              <a:t>应该是</a:t>
            </a:r>
            <a:r>
              <a:rPr lang="zh-CN" altLang="en-US" sz="1800" dirty="0" smtClean="0"/>
              <a:t>三月初一、出埃及的第</a:t>
            </a:r>
            <a:r>
              <a:rPr lang="en-US" altLang="zh-CN" sz="1800" dirty="0" smtClean="0"/>
              <a:t>47</a:t>
            </a:r>
            <a:r>
              <a:rPr lang="zh-CN" altLang="en-US" sz="1800" dirty="0" smtClean="0"/>
              <a:t>天。三天之后（</a:t>
            </a:r>
            <a:r>
              <a:rPr lang="en-US" altLang="zh-CN" sz="1800" dirty="0" smtClean="0"/>
              <a:t>16</a:t>
            </a:r>
            <a:r>
              <a:rPr lang="zh-CN" altLang="en-US" sz="1800" dirty="0" smtClean="0"/>
              <a:t>节），也就是出埃及的第</a:t>
            </a:r>
            <a:r>
              <a:rPr lang="en-US" altLang="zh-CN" sz="1800" dirty="0" smtClean="0"/>
              <a:t>50</a:t>
            </a:r>
            <a:r>
              <a:rPr lang="zh-CN" altLang="en-US" sz="1800" dirty="0" smtClean="0"/>
              <a:t>天五旬节（利二十三</a:t>
            </a:r>
            <a:r>
              <a:rPr lang="en-US" altLang="zh-CN" sz="1800" dirty="0" smtClean="0"/>
              <a:t>15-16</a:t>
            </a:r>
            <a:r>
              <a:rPr lang="zh-CN" altLang="en-US" sz="1800" dirty="0" smtClean="0"/>
              <a:t>），神在西奈山颁布十诫（二十</a:t>
            </a:r>
            <a:r>
              <a:rPr lang="en-US" altLang="zh-CN" sz="1800" dirty="0" smtClean="0"/>
              <a:t>1</a:t>
            </a:r>
            <a:r>
              <a:rPr lang="zh-CN" altLang="en-US" sz="1800" dirty="0" smtClean="0"/>
              <a:t>）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西乃山：应验了神当初应许的：「你将百姓从埃及领出来之后，你们必在这山上事奉我，这就是我打发你去的证据」（三</a:t>
            </a:r>
            <a:r>
              <a:rPr lang="en-US" altLang="zh-CN" sz="1800" dirty="0" smtClean="0"/>
              <a:t>12</a:t>
            </a:r>
            <a:r>
              <a:rPr lang="zh-CN" altLang="en-US" sz="1800" dirty="0" smtClean="0"/>
              <a:t>）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救恩的目的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摩西的岳父刚刚说过：「现在你要听我的话」（十八</a:t>
            </a:r>
            <a:r>
              <a:rPr lang="en-US" altLang="zh-CN" sz="1800" dirty="0" smtClean="0"/>
              <a:t>19</a:t>
            </a:r>
            <a:r>
              <a:rPr lang="zh-CN" altLang="en-US" sz="1800" dirty="0" smtClean="0"/>
              <a:t>），现在神却说「如今你们若实在听从我的话」（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节），提醒以色列人：属神的子民不能听从人的话，只能听从神的话、顺服神的权柄。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「我的约」（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节）又被称为「摩西之约」或「西奈之约」，是「亚伯拉罕之约」（出十七</a:t>
            </a:r>
            <a:r>
              <a:rPr lang="en-US" altLang="zh-CN" sz="1800" dirty="0" smtClean="0"/>
              <a:t>4-8</a:t>
            </a:r>
            <a:r>
              <a:rPr lang="zh-CN" altLang="en-US" sz="1800" dirty="0" smtClean="0"/>
              <a:t>）的延续。以色列人根据「摩西之约」成为一个事奉神的「祭司的国度」，分别为圣的「圣洁的国民」。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「听从」神的话、「遵守」神的约（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节），用顺服来回应神的拣选，这就是人在神面前得恢复的道路。人所要做的就是「听从」、「遵守」，剩下的都由神自己来做。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「子民」（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节）原文是「产业、贵重的财产」、「财宝」（传二</a:t>
            </a:r>
            <a:r>
              <a:rPr lang="en-US" altLang="zh-CN" sz="1800" dirty="0" smtClean="0"/>
              <a:t>8</a:t>
            </a:r>
            <a:r>
              <a:rPr lang="zh-CN" altLang="en-US" sz="1800" dirty="0" smtClean="0"/>
              <a:t>），属神的「子民」就是神眼中宝贵的「产业」。「耶和华专爱你们，拣选你们，并非因你们的人数多于别民」（申七</a:t>
            </a:r>
            <a:r>
              <a:rPr lang="en-US" altLang="zh-CN" sz="1800" dirty="0" smtClean="0"/>
              <a:t>7-8</a:t>
            </a:r>
            <a:r>
              <a:rPr lang="zh-CN" altLang="en-US" sz="1800" dirty="0" smtClean="0"/>
              <a:t>），也不是因为他们有什么优点、成就，而是因为神恢复计划的目的，就是要让人在基督里面「成了基业」（弗一</a:t>
            </a:r>
            <a:r>
              <a:rPr lang="en-US" altLang="zh-CN" sz="1800" dirty="0" smtClean="0"/>
              <a:t>11</a:t>
            </a:r>
            <a:r>
              <a:rPr lang="zh-CN" altLang="en-US" sz="1800" dirty="0" smtClean="0"/>
              <a:t>），成为神「在圣徒中得的基业」（弗一</a:t>
            </a:r>
            <a:r>
              <a:rPr lang="en-US" altLang="zh-CN" sz="1800" dirty="0" smtClean="0"/>
              <a:t>18</a:t>
            </a:r>
            <a:r>
              <a:rPr lang="zh-CN" altLang="en-US" sz="1800" dirty="0" smtClean="0"/>
              <a:t>）。这个基业「有何等丰盛的荣耀」（弗一</a:t>
            </a:r>
            <a:r>
              <a:rPr lang="en-US" altLang="zh-CN" sz="1800" dirty="0" smtClean="0"/>
              <a:t>18</a:t>
            </a:r>
            <a:r>
              <a:rPr lang="zh-CN" altLang="en-US" sz="1800" dirty="0" smtClean="0"/>
              <a:t>），因为神把祂的荣耀丰富充满在祂的「子民」当中，让我们也可以在基督里面「得基业」（弗一</a:t>
            </a:r>
            <a:r>
              <a:rPr lang="en-US" altLang="zh-CN" sz="1800" dirty="0" smtClean="0"/>
              <a:t>14</a:t>
            </a:r>
            <a:r>
              <a:rPr lang="zh-CN" altLang="en-US" sz="1800" dirty="0" smtClean="0"/>
              <a:t>）。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神宣告「全地都是我的」（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节），表明祂并没有忽视其他的民族。神拣选以色列人「作祭司的国度，为圣洁的国民」，正是要让救恩从他们中间出来临到万民（约四</a:t>
            </a:r>
            <a:r>
              <a:rPr lang="en-US" altLang="zh-CN" sz="1800" dirty="0" smtClean="0"/>
              <a:t>22</a:t>
            </a:r>
            <a:r>
              <a:rPr lang="zh-CN" altLang="en-US" sz="1800" dirty="0" smtClean="0"/>
              <a:t>）。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「做祭司的国度」，表明以色列人的职责使万民认识神，把万民带回到神面前，成为万民回到神面前的路。新约的教会暂时代替以色列执行祭司的职分（罗十一</a:t>
            </a:r>
            <a:r>
              <a:rPr lang="en-US" altLang="zh-CN" sz="1800" dirty="0" smtClean="0"/>
              <a:t>24</a:t>
            </a:r>
            <a:r>
              <a:rPr lang="zh-CN" altLang="en-US" sz="1800" dirty="0" smtClean="0"/>
              <a:t>），成为「有君尊的祭司」（彼前二</a:t>
            </a:r>
            <a:r>
              <a:rPr lang="en-US" altLang="zh-CN" sz="1800" dirty="0" smtClean="0"/>
              <a:t>5</a:t>
            </a:r>
            <a:r>
              <a:rPr lang="zh-CN" altLang="en-US" sz="1800" dirty="0" smtClean="0"/>
              <a:t>、</a:t>
            </a:r>
            <a:r>
              <a:rPr lang="en-US" altLang="zh-CN" sz="1800" dirty="0" smtClean="0"/>
              <a:t>9</a:t>
            </a:r>
            <a:r>
              <a:rPr lang="zh-CN" altLang="en-US" sz="1800" dirty="0" smtClean="0"/>
              <a:t>；启一</a:t>
            </a:r>
            <a:r>
              <a:rPr lang="en-US" altLang="zh-CN" sz="1800" dirty="0" smtClean="0"/>
              <a:t>6</a:t>
            </a:r>
            <a:r>
              <a:rPr lang="zh-CN" altLang="en-US" sz="1800" dirty="0" smtClean="0"/>
              <a:t>；五</a:t>
            </a:r>
            <a:r>
              <a:rPr lang="en-US" altLang="zh-CN" sz="1800" dirty="0" smtClean="0"/>
              <a:t>10</a:t>
            </a:r>
            <a:r>
              <a:rPr lang="zh-CN" altLang="en-US" sz="1800" dirty="0" smtClean="0"/>
              <a:t>；二十</a:t>
            </a:r>
            <a:r>
              <a:rPr lang="en-US" altLang="zh-CN" sz="1800" dirty="0" smtClean="0"/>
              <a:t>6</a:t>
            </a:r>
            <a:r>
              <a:rPr lang="zh-CN" altLang="en-US" sz="1800" dirty="0" smtClean="0"/>
              <a:t>），教会成为神和人中间的桥梁。而将来以色列全家信主之后，他们要在千年国度里继续「做祭司的国度」（亚八</a:t>
            </a:r>
            <a:r>
              <a:rPr lang="en-US" altLang="zh-CN" sz="1800" dirty="0" smtClean="0"/>
              <a:t>23</a:t>
            </a:r>
            <a:r>
              <a:rPr lang="zh-CN" altLang="en-US" sz="1800" dirty="0" smtClean="0"/>
              <a:t>）。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「为圣洁的国民」，表明以色列要从列国中被分别出来，成为神的见证。因此他们在万民面前的生活「要成为圣洁」（利十一</a:t>
            </a:r>
            <a:r>
              <a:rPr lang="en-US" altLang="zh-CN" sz="1800" dirty="0" smtClean="0"/>
              <a:t>44</a:t>
            </a:r>
            <a:r>
              <a:rPr lang="zh-CN" altLang="en-US" sz="1800" dirty="0" smtClean="0"/>
              <a:t>），因为「神是圣洁的」（利十九</a:t>
            </a:r>
            <a:r>
              <a:rPr lang="en-US" altLang="zh-CN" sz="1800" dirty="0" smtClean="0"/>
              <a:t>2</a:t>
            </a:r>
            <a:r>
              <a:rPr lang="zh-CN" altLang="en-US" sz="1800" dirty="0" smtClean="0"/>
              <a:t>）。</a:t>
            </a: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zh-TW" alt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出埃及：出埃及地（地理）的標誌：過紅海</a:t>
            </a:r>
            <a:endParaRPr lang="en-US" altLang="zh-CN" sz="18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800" dirty="0" smtClean="0"/>
              <a:t>從講故事（歷史）的角度，到</a:t>
            </a:r>
            <a:r>
              <a:rPr lang="en-US" altLang="zh-CN" sz="1800" dirty="0" smtClean="0"/>
              <a:t>15</a:t>
            </a:r>
            <a:r>
              <a:rPr lang="zh-CN" altLang="en-US" sz="1800" dirty="0" smtClean="0"/>
              <a:t>章可以結束了</a:t>
            </a: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 smtClean="0"/>
              <a:t>出埃及的主題：容我的百姓去，好事奉我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什么叫“救恩”呢？一個方面是“去”，離開，脫離，就是脱离罪和死，也离开世界。但光是“离开”还不够，“离开” 却有一个目的。这个目的在当时的以色列人来说就是要进迦南，所以出埃及和进迦南合起来才是一个完整的目的。如果只有出埃及，那只不过是神救赎的开始。必须要等到进迦南，神的目的才算是完成。救恩是一個過程。</a:t>
            </a: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1:74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叫我们既从仇敌手中被救出来，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1:75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就可以终身在他面前，坦然无惧地用圣洁公义事奉他。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9:14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何况基督借着永远的灵，将自己无瑕无疵献给神，他的血岂不更能洗净你们的心。除去你们的死行，使你们事奉那永生神吗？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旧约的中心思想，祭司的国度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新约的中心思想，荣耀的教会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15</a:t>
            </a:r>
            <a:r>
              <a:rPr lang="zh-CN" altLang="en-US" sz="1800" dirty="0" smtClean="0"/>
              <a:t>章過紅海，在雲裡海裡歸了摩西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逾越節</a:t>
            </a:r>
            <a:r>
              <a:rPr lang="en-US" altLang="zh-CN" sz="1800" dirty="0" smtClean="0"/>
              <a:t>=</a:t>
            </a:r>
            <a:r>
              <a:rPr lang="zh-CN" altLang="en-US" sz="1800" dirty="0" smtClean="0"/>
              <a:t>信主（把羔羊的血塗在門框上）；過紅海</a:t>
            </a:r>
            <a:r>
              <a:rPr lang="en-US" altLang="zh-CN" sz="1800" dirty="0" smtClean="0"/>
              <a:t>=</a:t>
            </a:r>
            <a:r>
              <a:rPr lang="zh-CN" altLang="en-US" sz="1800" dirty="0" smtClean="0"/>
              <a:t>受洗：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完全是神的工作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對大多數人來講，這個信心還是淺的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【</a:t>
            </a:r>
            <a:r>
              <a:rPr lang="zh-CN" altLang="en-US" sz="1800" dirty="0" smtClean="0"/>
              <a:t>出十五</a:t>
            </a:r>
            <a:r>
              <a:rPr lang="en-US" altLang="zh-CN" sz="1800" dirty="0" smtClean="0"/>
              <a:t>1】</a:t>
            </a:r>
            <a:r>
              <a:rPr lang="zh-CN" altLang="en-US" sz="1800" dirty="0" smtClean="0"/>
              <a:t>那时，摩西和以色列人向耶和华唱歌说：我要向耶和华歌唱，因祂大大战胜，将马和骑马的投在海中。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 smtClean="0"/>
              <a:t>【</a:t>
            </a:r>
            <a:r>
              <a:rPr lang="zh-CN" altLang="en-US" sz="1800" dirty="0" smtClean="0"/>
              <a:t>出十五</a:t>
            </a:r>
            <a:r>
              <a:rPr lang="en-US" altLang="zh-CN" sz="1800" dirty="0" smtClean="0"/>
              <a:t>21】</a:t>
            </a:r>
            <a:r>
              <a:rPr lang="zh-CN" altLang="en-US" sz="1800" dirty="0" smtClean="0"/>
              <a:t>米利暗应声说：你们要歌颂耶和华，因祂大大战胜，将马和骑马的投在海中。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800" dirty="0" smtClean="0"/>
              <a:t>「凭着信心，不是凭着眼见」（林后五</a:t>
            </a:r>
            <a:r>
              <a:rPr lang="en-US" altLang="zh-CN" sz="1800" dirty="0" smtClean="0"/>
              <a:t>7</a:t>
            </a:r>
            <a:r>
              <a:rPr lang="zh-CN" altLang="en-US" sz="1800" dirty="0" smtClean="0"/>
              <a:t>）发出的感谢和赞美，才是信心高处的敬拜。</a:t>
            </a:r>
            <a:endParaRPr lang="en-US" altLang="zh-CN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B6782-E22B-44B8-BE55-B98FFE7079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9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6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3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5EF15-3EF8-4F9E-8F11-377A17F2942F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8ED36-A6FE-4E88-82AE-5122906DC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6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三谷基督徒會堂</a:t>
            </a:r>
            <a:r>
              <a:rPr lang="en-US" altLang="zh-TW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/>
            </a:r>
            <a:br>
              <a:rPr lang="en-US" altLang="zh-TW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zh-TW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成人主日學</a:t>
            </a:r>
            <a:endParaRPr 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51460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</a:t>
            </a:r>
            <a:r>
              <a:rPr lang="zh-CN" altLang="en-US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記</a:t>
            </a:r>
            <a:endParaRPr lang="en-US" altLang="zh-CN" sz="4000" b="1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</a:t>
            </a:r>
            <a:r>
              <a:rPr lang="zh-CN" altLang="en-US" sz="4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五</a:t>
            </a:r>
            <a:r>
              <a:rPr lang="zh-CN" altLang="en-US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課 到</a:t>
            </a:r>
            <a:r>
              <a:rPr lang="zh-CN" altLang="en-US" sz="40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西奈</a:t>
            </a:r>
            <a:r>
              <a:rPr lang="zh-CN" altLang="en-US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山</a:t>
            </a:r>
            <a:r>
              <a:rPr lang="en-US" altLang="zh-CN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(16</a:t>
            </a:r>
            <a:r>
              <a:rPr lang="zh-CN" altLang="en-US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</a:t>
            </a:r>
            <a:r>
              <a:rPr lang="en-US" altLang="zh-CN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-19</a:t>
            </a:r>
            <a:r>
              <a:rPr lang="zh-CN" altLang="en-US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</a:t>
            </a:r>
            <a:r>
              <a:rPr lang="en-US" altLang="zh-CN" sz="40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endParaRPr lang="zh-CN" altLang="en-US" sz="40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CN" altLang="en-US" sz="40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0</a:t>
            </a:r>
            <a:r>
              <a:rPr lang="en-US" altLang="zh-CN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altLang="zh-CN" dirty="0" smtClean="0">
                <a:solidFill>
                  <a:schemeClr val="tx1"/>
                </a:solidFill>
              </a:rPr>
              <a:t>05</a:t>
            </a:r>
            <a:r>
              <a:rPr lang="en-US" dirty="0" smtClean="0">
                <a:solidFill>
                  <a:schemeClr val="tx1"/>
                </a:solidFill>
              </a:rPr>
              <a:t>/2020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utoShape 2" descr="http://www.desktopnexus.com/dl/inline/893590/1920x1080/ngdon64tcf1b6lvle5iigbvku05495d5e2f26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出埃及記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15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21-27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15:22 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摩西领以色列人从红海往前行，到了书珥的旷野，在旷野走了三天，找不着水</a:t>
            </a:r>
            <a:r>
              <a:rPr lang="zh-CN" altLang="en-US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15:23 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到了玛拉，不能喝那里的水，因为水苦，所以那地名叫玛拉</a:t>
            </a:r>
            <a:r>
              <a:rPr lang="zh-CN" altLang="en-US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15:24 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百姓就向摩西发怨言，说，我们喝什么呢？</a:t>
            </a:r>
          </a:p>
          <a:p>
            <a:r>
              <a:rPr lang="en-US" altLang="zh-CN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15:25 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摩西呼求耶和华，耶和华指示他一棵树。他把树丢在水里，水就变甜了。</a:t>
            </a:r>
            <a:r>
              <a:rPr lang="zh-CN" altLang="en-US" sz="2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耶和华在那里为他们定了律例，典章，在那里试验他们</a:t>
            </a:r>
            <a:r>
              <a:rPr lang="zh-CN" altLang="en-US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15:26 </a:t>
            </a:r>
            <a:r>
              <a:rPr lang="zh-CN" altLang="en-US" sz="2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又说，你若留意听耶和华你神的话，又行我眼中看为正的事，留心听我的诫命，守我一切的律例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，我就不将所加与埃及人的疾病加在你身上，因为我耶和华是医治你的。</a:t>
            </a:r>
          </a:p>
          <a:p>
            <a:r>
              <a:rPr lang="en-US" altLang="zh-CN" sz="28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15:27 </a:t>
            </a:r>
            <a:r>
              <a:rPr lang="zh-CN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他们到了以琳，在那里有十二股水泉，七十棵棕树，他们就在那里的水边安营。</a:t>
            </a:r>
          </a:p>
        </p:txBody>
      </p:sp>
    </p:spTree>
    <p:extLst>
      <p:ext uri="{BB962C8B-B14F-4D97-AF65-F5344CB8AC3E}">
        <p14:creationId xmlns:p14="http://schemas.microsoft.com/office/powerpoint/2010/main" val="30229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出埃及記</a:t>
            </a:r>
            <a:r>
              <a:rPr lang="en-US" altLang="zh-TW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16-19</a:t>
            </a:r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降嗎哪，安息日（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擊打磐石出水，與亞瑪力人爭戰（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</a:t>
            </a:r>
            <a:r>
              <a:rPr lang="zh-TW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罗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為摩西出主意（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TW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耶和華降臨西奈山（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4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神帶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領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16:1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以色列全会众从以琳起行，在出埃及后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第二个月十五日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到了以琳和西乃中间，汛的旷野。</a:t>
            </a:r>
          </a:p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16:2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以色列全会众在旷野向摩西，亚伦发怨言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说，巴不得我们早死在埃及地，耶和华的手下，那时我们坐在肉锅旁边，吃得饱足。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你们将我们领出来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，到这旷野，是要叫这全会众都饿死啊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07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神供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應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我要将粮食从天降给你们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。百姓可以出去，每天收每天的分，我好试验他们遵不遵我的法度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16:5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到第六天，他们要把所收进来的预备好了，比每天所收的多一倍。</a:t>
            </a:r>
          </a:p>
          <a:p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16:6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摩西，亚伦对以色列众人说，到了晚上，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你们要知道是耶和华将你们从埃及地领出来的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16:7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早晨，你们要看见耶和华的荣耀，因为耶和华听见你们向他所发的怨言了。我们算什么，你们竟向我们发怨言呢？</a:t>
            </a:r>
          </a:p>
        </p:txBody>
      </p:sp>
    </p:spTree>
    <p:extLst>
      <p:ext uri="{BB962C8B-B14F-4D97-AF65-F5344CB8AC3E}">
        <p14:creationId xmlns:p14="http://schemas.microsoft.com/office/powerpoint/2010/main" val="16675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嗎哪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申命記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8:3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他苦炼你，任你饥饿，将你和你列祖所不认识的吗哪赐给你吃，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使你知道，人活着不是单靠食物，乃是靠耶和华口里所出的一切话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40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生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命的糧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約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翰福音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6:31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我们的祖宗在旷野吃过吗哪，如经上写着说，他从天上赐下粮来给他们吃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6:32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耶稣说，我实实在在地告诉你们，那从天上来的粮，不是摩西赐给你们的，乃是我父将天上来的真粮赐给你们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6:33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因为神的粮，就是那从天上降下来赐生命给世界的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6:34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他们说，主阿，常将这粮赐给我们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6:35 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耶稣说，我就是生命的粮。到我这里来的，必定不饿。信我的，永远不渴。</a:t>
            </a:r>
          </a:p>
        </p:txBody>
      </p:sp>
    </p:spTree>
    <p:extLst>
      <p:ext uri="{BB962C8B-B14F-4D97-AF65-F5344CB8AC3E}">
        <p14:creationId xmlns:p14="http://schemas.microsoft.com/office/powerpoint/2010/main" val="23063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嗎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哪的原則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天上的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16:4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耶和华对摩西说，我要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将粮食从天降给你</a:t>
            </a:r>
            <a:r>
              <a:rPr lang="zh-CN" altLang="en-US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们</a:t>
            </a:r>
            <a:endParaRPr lang="en-US" altLang="zh-CN" b="1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每天的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16:4 …</a:t>
            </a:r>
            <a:r>
              <a:rPr lang="zh-TW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百</a:t>
            </a:r>
            <a:r>
              <a:rPr lang="zh-TW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姓可以出去，</a:t>
            </a:r>
            <a:r>
              <a:rPr lang="zh-TW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每天收每天的分</a:t>
            </a:r>
            <a:endParaRPr lang="en-US" altLang="zh-CN" b="1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隱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藏的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啟示錄 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2:17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圣灵向众教会所说的话，凡有耳的就应当听。得胜的，我必将那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隐藏的吗哪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赐给他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永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遠的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16:33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摩西对亚伦说，你拿一个罐子，盛一满俄梅珥吗哪，存在耶和华面前，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要留到世世代代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耶和华对摩西说，我要将粮食从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天降给你</a:t>
            </a:r>
            <a:r>
              <a:rPr lang="zh-CN" altLang="en-US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们</a:t>
            </a:r>
            <a:endParaRPr lang="zh-CN" altLang="en-US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7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安息日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16:26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六天可以收取，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第七天乃是安息日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，那一天必没有了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16:27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第七天，百姓中有人出去收，什么也找不着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16:28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耶和华对摩西说，你们不肯守我的诫命和律法，要到几时呢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？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16:29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你们看，耶和华既将安息日赐给你们，所以第六天他赐给你们两天的食物，第七天各人要住在自己的地方，不许什么人出去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16:30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于是百姓第七天安息了。</a:t>
            </a:r>
          </a:p>
        </p:txBody>
      </p:sp>
    </p:spTree>
    <p:extLst>
      <p:ext uri="{BB962C8B-B14F-4D97-AF65-F5344CB8AC3E}">
        <p14:creationId xmlns:p14="http://schemas.microsoft.com/office/powerpoint/2010/main" val="8743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安息日的安息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希伯來書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4:8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若是约书亚已叫他们享了安息，后来神就不再提别的日子了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4:9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这样看来，必另有一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安息日的安息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，为神的子民存留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4:10 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因为那进入安息的，乃是歇了自己的工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，正如神歇了他的工一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样。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4:11 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所以我们务必竭力进入那安息，免得有人学那不信从的样子跌倒了。</a:t>
            </a:r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6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出埃及記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16-19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降嗎哪，安息日（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擊打磐石出水，與亞瑪力人爭戰（</a:t>
            </a:r>
            <a:r>
              <a:rPr lang="en-US" altLang="zh-CN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17</a:t>
            </a:r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</a:t>
            </a:r>
            <a:r>
              <a:rPr lang="zh-TW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罗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為摩西出主意（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TW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耶和華降臨西奈山（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82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章回顧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埃及為奴（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1-2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CN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呼召摩西（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3-6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CN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十災（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7-13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CN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逾越節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（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12-13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CN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過紅海（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14-15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2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擊打磐石出水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以色列全会众都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遵耶和华的吩咐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，按着站口从汛的旷野往前行，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在利非订安营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。百姓没有水喝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17:2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所以与摩西争闹，说，给我们水喝吧。摩西对他们说，你们为什么与我争闹？为什么试探耶和华呢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？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百姓在那里甚渴，要喝水，就向摩西发怨言，说，你为什么将我们从埃及领出来，使我们和我们的儿女并牲畜都渴死呢？</a:t>
            </a:r>
          </a:p>
        </p:txBody>
      </p:sp>
    </p:spTree>
    <p:extLst>
      <p:ext uri="{BB962C8B-B14F-4D97-AF65-F5344CB8AC3E}">
        <p14:creationId xmlns:p14="http://schemas.microsoft.com/office/powerpoint/2010/main" val="11129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擊打磐石出水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摩西就呼求耶和华说，我向这百姓怎样行呢？他们几乎要拿石头打死我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17:5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耶和华对摩西说，你手里拿着你先前击打河水的杖，带领以色列的几个长老，从百姓面前走过去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17:6 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我必在何烈的磐石那里，站在你面前。你要击打磐石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，从磐石里必有水流出来，使百姓可以喝。摩西就在以色列的长老眼前这样行了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17:7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他给那地方起名叫玛撒（就是试探的意思），又叫米利巴（就是争闹的意思），因以色列人争闹，又因他们试探耶和华，说，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耶和华是在我们中间不是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248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灵磐石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哥林多前书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10:1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弟兄们，我不愿意你们不晓得，我们的祖宗从前都在云下，都从海中经过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10:2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都在云里海里受洗归了摩西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10:3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并且都吃了一样的灵食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也都喝了一样的灵水。所喝的是出于随着他们的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灵磐石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那磐石就是基督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10:5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但他们中间，多半是神不喜欢的人。所以在旷野倒毙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10:6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这些事都是我们的鉴戒，叫我们不要贪恋恶事，像他们那样贪恋的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以赛亚书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53:5 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因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祂受的刑罚，我们得平安；因祂受的鞭伤，我们得医治</a:t>
            </a:r>
          </a:p>
        </p:txBody>
      </p:sp>
    </p:spTree>
    <p:extLst>
      <p:ext uri="{BB962C8B-B14F-4D97-AF65-F5344CB8AC3E}">
        <p14:creationId xmlns:p14="http://schemas.microsoft.com/office/powerpoint/2010/main" val="18000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與亞瑪力人爭戰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17:8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那时，亚玛力人来在利非订，和以色列人争战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17:9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摩西对约书亚说，你为我们选出人来，出去和亚玛力人争战。明天我手里要拿着神的杖，站在山顶上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17:10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于是约书亚照着摩西对他所说的话行，和亚玛力人争战。摩西，亚伦，与户珥都上了山顶。</a:t>
            </a:r>
          </a:p>
          <a:p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1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與亞瑪力人爭戰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17:11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摩西何时举手，以色列人就得胜，何时垂手，亚玛力人就得胜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17:12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但摩西的手发沉，他们就搬石头来，放在他以下，他就坐在上面。亚伦与户珥扶着他的手，一个在这边，一个在那边，他的手就稳住，直到日落的时候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约书亚用刀杀了亚玛力王和他的百姓。</a:t>
            </a:r>
          </a:p>
          <a:p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642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與亞瑪力人爭戰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973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5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屬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靈的爭戰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以弗所书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6:12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因我们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并不是与属血气的争战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，乃是与那些执政的，掌权的，管辖这幽暗世界的，以及天空属灵气的恶魔争战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6:13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所以要拿起神所赐的全副军装，好在磨难的日子，抵挡仇敌，并且成就了一切，还能站立得住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哥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林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多后书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10:3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因为我们虽然在血气中行事，却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不凭着血气争战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10:4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我们争战的兵器，本不是属血气的，乃是在神面前有能力可以攻破坚固的营垒，</a:t>
            </a:r>
          </a:p>
          <a:p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08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屬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靈爭戰得勝的原則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摩西举手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靠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神爭戰</a:t>
            </a:r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亚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伦与户珥扶着他的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手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屬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靈同伴的支持</a:t>
            </a:r>
            <a:endParaRPr lang="en-US" altLang="zh-CN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直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到日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落</a:t>
            </a:r>
            <a:endParaRPr lang="en-US" altLang="zh-CN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長期的</a:t>
            </a:r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81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耶和华是我旌旗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17:14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耶和华对摩西说，我要将亚玛力的名号从天下全然涂抹了，你要将这话写在书上作纪念，又念给约书亚听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17:15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摩西筑了一座坛，起名叫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耶和华尼西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（就是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耶和华是我旌旗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的意思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），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17:16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又说，耶和华已经起了誓，必世世代代和亚玛力人争战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The LORD is my Banner</a:t>
            </a:r>
            <a:endParaRPr lang="zh-CN" altLang="en-US" sz="36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9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出埃及記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16-19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降嗎哪，安息日（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擊打磐石出水，與亞瑪力人爭戰（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叶忒</a:t>
            </a:r>
            <a:r>
              <a:rPr lang="zh-TW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罗</a:t>
            </a:r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為摩西出主意（</a:t>
            </a:r>
            <a:r>
              <a:rPr lang="en-US" altLang="zh-CN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18</a:t>
            </a:r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TW" sz="3600" b="1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耶和華降臨西奈山（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56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章回顧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-1530350"/>
            <a:ext cx="6877050" cy="992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摩西的岳父叶忒罗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摩西的岳父，米甸祭司叶忒罗，听见神为摩西和神的百姓以色列所行的一切事，就是耶和华将以色列从埃及领出来的事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18:2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便带着摩西的妻子西坡拉，就是摩西从前打发回去的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又带着西坡拉的两个儿子，一个名叫革舜，因为摩西说，我在外邦作了寄居的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18:4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一个名叫以利以谢，因为他说，我父亲的神帮助了我，救我脱离法老的刀。</a:t>
            </a:r>
          </a:p>
        </p:txBody>
      </p:sp>
    </p:spTree>
    <p:extLst>
      <p:ext uri="{BB962C8B-B14F-4D97-AF65-F5344CB8AC3E}">
        <p14:creationId xmlns:p14="http://schemas.microsoft.com/office/powerpoint/2010/main" val="1344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摩西的岳父叶忒罗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18:8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摩西将耶和华为以色列的缘故向法老和埃及人所行的一切事，以及路上所遭遇的一切艰难，并耶和华怎样搭救他们，都述说与他岳父听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18:9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叶忒罗因耶和华待以色列的一切好处，就是拯救他们脱离埃及人的手，便甚欢喜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18:10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叶忒罗说，耶和华是应当称颂的，他救了你们脱离埃及人和法老的手，将这百姓从埃及人的手下救出来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18:11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我现今在埃及人向这百姓发狂傲的事上得知，耶和华比万神都大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18:12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摩西的岳父叶忒罗把燔祭和平安祭献给神。亚伦和以色列的众长老都来了，与摩西的岳父在神面前吃饭。</a:t>
            </a:r>
          </a:p>
        </p:txBody>
      </p:sp>
    </p:spTree>
    <p:extLst>
      <p:ext uri="{BB962C8B-B14F-4D97-AF65-F5344CB8AC3E}">
        <p14:creationId xmlns:p14="http://schemas.microsoft.com/office/powerpoint/2010/main" val="38617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摩西的岳父叶忒罗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18:8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摩西将耶和华为以色列的缘故向法老和埃及人所行的一切事，以及路上所遭遇的一切艰难，并耶和华怎样搭救他们，都述说与他岳父听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18:9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叶忒罗因耶和华待以色列的一切好处，就是拯救他们脱离埃及人的手，便甚欢喜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18:10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叶忒罗说，耶和华是应当称颂的，他救了你们脱离埃及人和法老的手，将这百姓从埃及人的手下救出来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18:11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我现今在埃及人向这百姓发狂傲的事上得知，耶和华比万神都大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18:12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摩西的岳父叶忒罗把燔祭和平安祭献给神。亚伦和以色列的众长老都来了，与摩西的岳父在神面前吃饭。</a:t>
            </a:r>
          </a:p>
        </p:txBody>
      </p:sp>
    </p:spTree>
    <p:extLst>
      <p:ext uri="{BB962C8B-B14F-4D97-AF65-F5344CB8AC3E}">
        <p14:creationId xmlns:p14="http://schemas.microsoft.com/office/powerpoint/2010/main" val="14521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叶</a:t>
            </a:r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忒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罗的主意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18:19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现在你要听我的话。我为你出个主意，愿神与你同在。你要替百姓到神面前，将案件奏告神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18:20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又要将律例和法度教训他们，指示他们当行的道，当作的事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18:21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并要从百姓中拣选有才能的人，就是敬畏神，诚实无妄，恨不义之财的人，派他们作千夫长，百夫长，五十夫长，十夫长，管理百姓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18:22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叫他们随时审判百姓，大事都要呈到你这里，小事他们自己可以审判。这样，你就轻省些，他们也可以同当此任。</a:t>
            </a:r>
          </a:p>
        </p:txBody>
      </p:sp>
    </p:spTree>
    <p:extLst>
      <p:ext uri="{BB962C8B-B14F-4D97-AF65-F5344CB8AC3E}">
        <p14:creationId xmlns:p14="http://schemas.microsoft.com/office/powerpoint/2010/main" val="7553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叶</a:t>
            </a:r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忒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罗的主意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出于神？出于人？</a:t>
            </a:r>
            <a:endParaRPr lang="zh-CN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02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七十个长老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民数记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11:14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管理这百姓的责任太重了，我独自担当不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起。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11:15 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你这样待我，我若在你眼前蒙恩，求你立时将我杀了，不叫我见自己的苦情。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11:16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耶和华对摩西说，你从以色列的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长老中招聚七十个人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，就是你所知道作百姓的长老和官长的，到我这里来，领他们到会幕前，使他们和你一同站立</a:t>
            </a:r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11:17 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我要在那里降临，与你说话，</a:t>
            </a:r>
            <a:r>
              <a:rPr lang="zh-CN" altLang="en-US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也要把降于你身上的灵分赐他们，他们就和你同当这管百姓的重任，免得你独自担当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689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出埃及記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16-19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降嗎哪，安息日（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16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擊打磐石出水，與亞瑪力人爭戰（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17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叶忒</a:t>
            </a:r>
            <a:r>
              <a:rPr lang="zh-TW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罗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為摩西出主意（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18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TW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耶和華降臨西奈山（</a:t>
            </a:r>
            <a:r>
              <a:rPr lang="en-US" altLang="zh-CN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19</a:t>
            </a:r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CN" altLang="en-US" sz="36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13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来到西乃山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19:1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以色列人出埃及地以后，满了三个月的那一天，就来到西乃的旷野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19:2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他们离了利非订，来到西乃的旷野，就在那里的山下安营。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[</a:t>
            </a:r>
            <a:r>
              <a:rPr lang="en-US" altLang="zh-CN" sz="36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niv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] In the third month after the Israelites left Egypt--on the very day--they came to the Desert of Sinai. 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满了三个月的那一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天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进入第三月的那一天</a:t>
            </a:r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64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出埃及的目的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19:3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摩西到神那里，耶和华从山上呼唤他说，你要这样告诉雅各家，晓谕以色列人说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19:4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我向埃及人所行的事，你们都看见了，且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看见我如鹰将你们背在翅膀上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带来归我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19:5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如今你们若实在听从我的话，遵守我的约，就要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在万民中作属我的子民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，因为全地都是我的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19:6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你们要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归我作祭司的国度，为圣洁的国民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。这些话你要告诉以色列人。</a:t>
            </a:r>
          </a:p>
        </p:txBody>
      </p:sp>
    </p:spTree>
    <p:extLst>
      <p:ext uri="{BB962C8B-B14F-4D97-AF65-F5344CB8AC3E}">
        <p14:creationId xmlns:p14="http://schemas.microsoft.com/office/powerpoint/2010/main" val="9935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我们都要遵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行！？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19:7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摩西去召了民间的长老来，将耶和华所吩咐他的话都在他们面前陈明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19:8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百姓都同声回答说，凡耶和华所说的，我们都要遵行。摩西就将百姓的话回覆耶和华。</a:t>
            </a:r>
          </a:p>
          <a:p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出埃及（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530225"/>
            <a:ext cx="9223376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2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我们都要遵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行！？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19:7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摩西去召了民间的长老来，将耶和华所吩咐他的话都在他们面前陈明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19:8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百姓都同声回答说，凡耶和华所说的，我们都要遵行。摩西就将百姓的话回覆耶和华。</a:t>
            </a:r>
          </a:p>
          <a:p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55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我们都要遵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行！？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19:7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摩西去召了民间的长老来，将耶和华所吩咐他的话都在他们面前陈明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19:8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百姓都同声回答说，凡耶和华所说的，我们都要遵行。摩西就将百姓的话回覆耶和华。</a:t>
            </a:r>
          </a:p>
          <a:p>
            <a:endParaRPr lang="zh-CN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75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出埃及（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zh-TW" alt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530225"/>
            <a:ext cx="9223376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7463"/>
            <a:ext cx="91694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1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章回顧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出埃及（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章）</a:t>
            </a:r>
            <a:endParaRPr lang="en-US" altLang="zh-CN" sz="3600" b="1" dirty="0" smtClean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lvl="1"/>
            <a:r>
              <a:rPr lang="zh-CN" altLang="en-US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出埃及的地理標誌：過紅海</a:t>
            </a:r>
            <a:endParaRPr lang="zh-TW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57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章回顧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出埃及的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主題：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容我的百姓去，好事奉</a:t>
            </a:r>
            <a:r>
              <a:rPr lang="zh-CN" altLang="en-US" sz="36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</a:t>
            </a:r>
            <a:endParaRPr lang="en-US" altLang="zh-CN" sz="3600" b="1" dirty="0" smtClean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46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路加福音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74-75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1:74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叫我们既从仇敌手中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被救出来</a:t>
            </a:r>
            <a:r>
              <a:rPr lang="zh-CN" altLang="en-US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US" altLang="zh-CN" sz="3600" b="1" dirty="0" smtClean="0">
                <a:latin typeface="DengXian" panose="02010600030101010101" pitchFamily="2" charset="-122"/>
                <a:ea typeface="DengXian" panose="02010600030101010101" pitchFamily="2" charset="-122"/>
              </a:rPr>
              <a:t>1:75 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就可以终身在他面前，坦然无惧地用圣洁公义</a:t>
            </a:r>
            <a:r>
              <a:rPr lang="zh-CN" altLang="en-US" sz="36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事奉他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34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1-15</a:t>
            </a:r>
            <a:r>
              <a:rPr lang="zh-CN" altLang="en-US" sz="4800" b="1" dirty="0" smtClean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章回顧</a:t>
            </a:r>
            <a:endParaRPr lang="en-US" sz="4800" b="1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334000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【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出十五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1】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那时，摩西和以色列人向耶和华唱歌说：我要向耶和华歌唱，因祂大大战胜，将马和骑马的投在海中。</a:t>
            </a:r>
          </a:p>
          <a:p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【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出十五</a:t>
            </a:r>
            <a:r>
              <a:rPr lang="en-US" altLang="zh-CN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21】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米利暗应声说：你们要歌颂耶和华，因祂大大战胜，将马和骑马的投在海中。</a:t>
            </a:r>
          </a:p>
        </p:txBody>
      </p:sp>
    </p:spTree>
    <p:extLst>
      <p:ext uri="{BB962C8B-B14F-4D97-AF65-F5344CB8AC3E}">
        <p14:creationId xmlns:p14="http://schemas.microsoft.com/office/powerpoint/2010/main" val="28191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150144</TotalTime>
  <Words>8098</Words>
  <Application>Microsoft Office PowerPoint</Application>
  <PresentationFormat>On-screen Show (4:3)</PresentationFormat>
  <Paragraphs>260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三谷基督徒會堂 成人主日學</vt:lpstr>
      <vt:lpstr>1-15章回顧</vt:lpstr>
      <vt:lpstr>1-15章回顧</vt:lpstr>
      <vt:lpstr>PowerPoint Presentation</vt:lpstr>
      <vt:lpstr>PowerPoint Presentation</vt:lpstr>
      <vt:lpstr>1-15章回顧</vt:lpstr>
      <vt:lpstr>1-15章回顧</vt:lpstr>
      <vt:lpstr>路加福音1：74-75</vt:lpstr>
      <vt:lpstr>1-15章回顧</vt:lpstr>
      <vt:lpstr>出埃及記15：21-27</vt:lpstr>
      <vt:lpstr>出埃及記16-19章</vt:lpstr>
      <vt:lpstr>神帶領</vt:lpstr>
      <vt:lpstr>神供應</vt:lpstr>
      <vt:lpstr>嗎哪</vt:lpstr>
      <vt:lpstr>生命的糧</vt:lpstr>
      <vt:lpstr>嗎哪的原則</vt:lpstr>
      <vt:lpstr>安息日</vt:lpstr>
      <vt:lpstr>安息日的安息</vt:lpstr>
      <vt:lpstr>出埃及記16-19章</vt:lpstr>
      <vt:lpstr>擊打磐石出水</vt:lpstr>
      <vt:lpstr>擊打磐石出水</vt:lpstr>
      <vt:lpstr>灵磐石</vt:lpstr>
      <vt:lpstr>與亞瑪力人爭戰</vt:lpstr>
      <vt:lpstr>與亞瑪力人爭戰</vt:lpstr>
      <vt:lpstr>與亞瑪力人爭戰</vt:lpstr>
      <vt:lpstr>屬靈的爭戰</vt:lpstr>
      <vt:lpstr>屬靈爭戰得勝的原則</vt:lpstr>
      <vt:lpstr>耶和华是我旌旗</vt:lpstr>
      <vt:lpstr>出埃及記16-19章</vt:lpstr>
      <vt:lpstr>摩西的岳父叶忒罗</vt:lpstr>
      <vt:lpstr>摩西的岳父叶忒罗</vt:lpstr>
      <vt:lpstr>摩西的岳父叶忒罗</vt:lpstr>
      <vt:lpstr>叶忒罗的主意</vt:lpstr>
      <vt:lpstr>叶忒罗的主意</vt:lpstr>
      <vt:lpstr>七十个长老</vt:lpstr>
      <vt:lpstr>出埃及記16-19章</vt:lpstr>
      <vt:lpstr>来到西乃山</vt:lpstr>
      <vt:lpstr>出埃及的目的</vt:lpstr>
      <vt:lpstr>我们都要遵行！？</vt:lpstr>
      <vt:lpstr>我们都要遵行！？</vt:lpstr>
      <vt:lpstr>我们都要遵行！？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Meaning of Christmas</dc:title>
  <dc:creator>Guocai</dc:creator>
  <cp:lastModifiedBy>test</cp:lastModifiedBy>
  <cp:revision>551</cp:revision>
  <cp:lastPrinted>2019-06-02T15:44:23Z</cp:lastPrinted>
  <dcterms:created xsi:type="dcterms:W3CDTF">2014-12-20T19:43:08Z</dcterms:created>
  <dcterms:modified xsi:type="dcterms:W3CDTF">2020-04-05T15:54:54Z</dcterms:modified>
</cp:coreProperties>
</file>