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36" r:id="rId4"/>
    <p:sldId id="358" r:id="rId5"/>
    <p:sldId id="359" r:id="rId6"/>
    <p:sldId id="360" r:id="rId7"/>
    <p:sldId id="361" r:id="rId8"/>
    <p:sldId id="337" r:id="rId9"/>
    <p:sldId id="338" r:id="rId10"/>
    <p:sldId id="339" r:id="rId11"/>
    <p:sldId id="340" r:id="rId12"/>
    <p:sldId id="341" r:id="rId13"/>
    <p:sldId id="343" r:id="rId14"/>
    <p:sldId id="344" r:id="rId15"/>
    <p:sldId id="345" r:id="rId16"/>
    <p:sldId id="342" r:id="rId17"/>
    <p:sldId id="346" r:id="rId18"/>
    <p:sldId id="347" r:id="rId19"/>
    <p:sldId id="348" r:id="rId20"/>
    <p:sldId id="349" r:id="rId21"/>
    <p:sldId id="351" r:id="rId22"/>
    <p:sldId id="352" r:id="rId23"/>
    <p:sldId id="353" r:id="rId24"/>
    <p:sldId id="354" r:id="rId25"/>
    <p:sldId id="356" r:id="rId26"/>
    <p:sldId id="357" r:id="rId27"/>
    <p:sldId id="362" r:id="rId28"/>
    <p:sldId id="364" r:id="rId29"/>
    <p:sldId id="365" r:id="rId30"/>
    <p:sldId id="366" r:id="rId31"/>
    <p:sldId id="363" r:id="rId3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96" autoAdjust="0"/>
  </p:normalViewPr>
  <p:slideViewPr>
    <p:cSldViewPr>
      <p:cViewPr varScale="1">
        <p:scale>
          <a:sx n="61" d="100"/>
          <a:sy n="61" d="100"/>
        </p:scale>
        <p:origin x="-20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B5085793-4952-4EC9-AD43-A2D8E28C51C3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DFFB6782-E22B-44B8-BE55-B98FFE70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上一課，我們講到很多的預表：</a:t>
            </a:r>
            <a:endParaRPr lang="en-US" altLang="zh-CN" sz="1800" dirty="0"/>
          </a:p>
          <a:p>
            <a:r>
              <a:rPr lang="zh-CN" altLang="en-US" sz="1800" dirty="0"/>
              <a:t>嗎哪，天上降下的糧，預表基督</a:t>
            </a:r>
            <a:endParaRPr lang="en-US" altLang="zh-CN" sz="1800" dirty="0"/>
          </a:p>
          <a:p>
            <a:r>
              <a:rPr lang="zh-CN" altLang="en-US" sz="1800" dirty="0"/>
              <a:t>擊打磐石出水，預表基督為我們受擊打，成為救恩的源泉。</a:t>
            </a:r>
            <a:endParaRPr lang="en-US" altLang="zh-CN" sz="1800" dirty="0"/>
          </a:p>
          <a:p>
            <a:r>
              <a:rPr lang="zh-CN" altLang="en-US" sz="1800" dirty="0"/>
              <a:t>與亞瑪力的爭戰代表屬靈的爭戰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再往前看，逾越節，耶穌是被殺的羔羊，將羔羊的血塗在門楣上，是相信羔羊的血的保護。</a:t>
            </a:r>
            <a:endParaRPr lang="en-US" altLang="zh-CN" sz="1800" dirty="0"/>
          </a:p>
          <a:p>
            <a:r>
              <a:rPr lang="zh-CN" altLang="en-US" sz="1800" dirty="0"/>
              <a:t>埃及代表世界和罪，出埃及是脫離罪的轄制，也與世界分別。</a:t>
            </a:r>
            <a:endParaRPr lang="en-US" altLang="zh-CN" sz="1800" dirty="0"/>
          </a:p>
          <a:p>
            <a:r>
              <a:rPr lang="zh-CN" altLang="en-US" sz="1800" dirty="0"/>
              <a:t>過紅海是預表洗禮，我们的祖宗从前都在云下，都从海中经过。都在云里海里受洗归了摩西（林前</a:t>
            </a:r>
            <a:r>
              <a:rPr lang="en-US" altLang="zh-CN" sz="1800" dirty="0"/>
              <a:t>10</a:t>
            </a:r>
            <a:r>
              <a:rPr lang="zh-CN" altLang="en-US" sz="1800" dirty="0"/>
              <a:t>：</a:t>
            </a:r>
            <a:r>
              <a:rPr lang="en-US" altLang="zh-CN" sz="1800" dirty="0"/>
              <a:t>2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在往前看，迦南地称为应许之地（</a:t>
            </a:r>
            <a:r>
              <a:rPr lang="en-US" altLang="zh-CN" sz="1800" dirty="0"/>
              <a:t>Promised land)</a:t>
            </a:r>
            <a:r>
              <a:rPr lang="zh-CN" altLang="en-US" sz="1800" dirty="0"/>
              <a:t>预表天堂，过约旦河代表死亡</a:t>
            </a:r>
            <a:endParaRPr lang="en-US" altLang="zh-CN" sz="1800" dirty="0"/>
          </a:p>
          <a:p>
            <a:r>
              <a:rPr lang="en-US" altLang="zh-CN" sz="1800" dirty="0"/>
              <a:t>Wayfaring Stranger《</a:t>
            </a:r>
            <a:r>
              <a:rPr lang="zh-TW" altLang="en-US" sz="1800" dirty="0"/>
              <a:t>流浪異鄉的遊子</a:t>
            </a:r>
            <a:r>
              <a:rPr lang="en-US" altLang="zh-TW" sz="1800" dirty="0"/>
              <a:t>》</a:t>
            </a:r>
            <a:endParaRPr lang="en-US" altLang="zh-CN" sz="1800" dirty="0"/>
          </a:p>
          <a:p>
            <a:r>
              <a:rPr lang="en-US" altLang="zh-CN" sz="1800" dirty="0"/>
              <a:t>I'm only going over Jordan</a:t>
            </a:r>
            <a:r>
              <a:rPr lang="zh-CN" altLang="en-US" sz="1800" dirty="0"/>
              <a:t>我將穿過約旦河</a:t>
            </a:r>
          </a:p>
          <a:p>
            <a:r>
              <a:rPr lang="en-US" altLang="zh-CN" sz="1800" dirty="0"/>
              <a:t>I'm only going over home</a:t>
            </a:r>
            <a:r>
              <a:rPr lang="zh-CN" altLang="en-US" sz="1800" dirty="0"/>
              <a:t>回到那屬於我的家園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1Co 9:27 </a:t>
            </a:r>
            <a:r>
              <a:rPr lang="zh-CN" altLang="en-US" sz="1800" dirty="0"/>
              <a:t>我是攻克己身，叫身服我。恐怕我传福音给别人，自己反被弃绝了。</a:t>
            </a:r>
          </a:p>
          <a:p>
            <a:r>
              <a:rPr lang="en-US" altLang="zh-CN" sz="1800" dirty="0"/>
              <a:t>1Co 10:1 </a:t>
            </a:r>
            <a:r>
              <a:rPr lang="zh-CN" altLang="en-US" sz="1800" dirty="0"/>
              <a:t>弟兄们，我不愿意你们不晓得，我们的祖宗从前都在云下，都从海中经过。</a:t>
            </a:r>
          </a:p>
          <a:p>
            <a:r>
              <a:rPr lang="en-US" altLang="zh-CN" sz="1800" dirty="0"/>
              <a:t>1Co 10:2 </a:t>
            </a:r>
            <a:r>
              <a:rPr lang="zh-CN" altLang="en-US" sz="1800" dirty="0"/>
              <a:t>都在云里海里受洗归了摩西。</a:t>
            </a:r>
          </a:p>
          <a:p>
            <a:r>
              <a:rPr lang="en-US" altLang="zh-CN" sz="1800" dirty="0"/>
              <a:t>1Co 10:3 </a:t>
            </a:r>
            <a:r>
              <a:rPr lang="zh-CN" altLang="en-US" sz="1800" dirty="0"/>
              <a:t>并且都吃了一样的灵食。</a:t>
            </a:r>
          </a:p>
          <a:p>
            <a:r>
              <a:rPr lang="en-US" altLang="zh-CN" sz="1800" dirty="0"/>
              <a:t>1Co 10:4 </a:t>
            </a:r>
            <a:r>
              <a:rPr lang="zh-CN" altLang="en-US" sz="1800" dirty="0"/>
              <a:t>也都喝了一样的灵水。所喝的是出于随着他们的灵磐石。那磐石就是基督。</a:t>
            </a:r>
            <a:endParaRPr lang="en-US" altLang="zh-CN" sz="1800" dirty="0"/>
          </a:p>
          <a:p>
            <a:r>
              <a:rPr lang="en-US" altLang="zh-CN" sz="1800" dirty="0"/>
              <a:t>1Co 10:5 </a:t>
            </a:r>
            <a:r>
              <a:rPr lang="zh-CN" altLang="en-US" sz="1800" dirty="0"/>
              <a:t>但他们中间，多半是神不喜欢的人。所以在旷野倒毙。</a:t>
            </a:r>
          </a:p>
          <a:p>
            <a:r>
              <a:rPr lang="en-US" altLang="zh-CN" sz="1800" dirty="0"/>
              <a:t>1Co 10:6 </a:t>
            </a:r>
            <a:r>
              <a:rPr lang="zh-CN" altLang="en-US" sz="1800" dirty="0"/>
              <a:t>这些事都是我们的鉴戒，叫我们不要贪恋恶事，像他们那样贪恋的。</a:t>
            </a:r>
          </a:p>
          <a:p>
            <a:r>
              <a:rPr lang="en-US" altLang="zh-CN" sz="1800" dirty="0"/>
              <a:t>1Co 10:7 </a:t>
            </a:r>
            <a:r>
              <a:rPr lang="zh-CN" altLang="en-US" sz="1800" dirty="0"/>
              <a:t>也不要拜偶像，像他们有人拜的。如经上所记，百姓坐下吃喝，起来玩耍。</a:t>
            </a:r>
          </a:p>
          <a:p>
            <a:r>
              <a:rPr lang="en-US" altLang="zh-CN" sz="1800" dirty="0"/>
              <a:t>1Co 10:8 </a:t>
            </a:r>
            <a:r>
              <a:rPr lang="zh-CN" altLang="en-US" sz="1800" dirty="0"/>
              <a:t>我们也不要行奸淫，像他们有人行的，一天就倒毙了二万三千人。</a:t>
            </a:r>
          </a:p>
          <a:p>
            <a:r>
              <a:rPr lang="en-US" altLang="zh-CN" sz="1800" dirty="0"/>
              <a:t>1Co 10:9 </a:t>
            </a:r>
            <a:r>
              <a:rPr lang="zh-CN" altLang="en-US" sz="1800" dirty="0"/>
              <a:t>也不要试探主，（主有古卷作基督）像他们有人试探的，就被蛇所灭。</a:t>
            </a:r>
          </a:p>
          <a:p>
            <a:r>
              <a:rPr lang="en-US" altLang="zh-CN" sz="1800" dirty="0"/>
              <a:t>1Co 10:10 </a:t>
            </a:r>
            <a:r>
              <a:rPr lang="zh-CN" altLang="en-US" sz="1800" dirty="0"/>
              <a:t>你们也不要发怨言，像他们有发怨言的，就被灭命的所灭。</a:t>
            </a:r>
          </a:p>
          <a:p>
            <a:r>
              <a:rPr lang="en-US" altLang="zh-CN" sz="1800" dirty="0"/>
              <a:t>1Co 10:11 </a:t>
            </a:r>
            <a:r>
              <a:rPr lang="zh-CN" altLang="en-US" sz="1800" dirty="0"/>
              <a:t>他们遭遇这些事，都要作为鉴戒。并且写在经上，正是警戒我们这末世的人。</a:t>
            </a:r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公义的神降临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1. </a:t>
            </a:r>
            <a:r>
              <a:rPr lang="zh-CN" altLang="en-US" sz="1800" dirty="0"/>
              <a:t>顯明人与神之间的鸿沟</a:t>
            </a:r>
            <a:endParaRPr lang="en-US" altLang="zh-CN" sz="1800" dirty="0"/>
          </a:p>
          <a:p>
            <a:r>
              <a:rPr lang="en-US" altLang="zh-CN" sz="1800" dirty="0"/>
              <a:t>2. 20:20 </a:t>
            </a:r>
            <a:r>
              <a:rPr lang="zh-CN" altLang="en-US" sz="1800" dirty="0"/>
              <a:t>摩西对百姓说，不要惧怕，因为神降临是要试验你们，叫你们时常敬畏他，不致犯罪。</a:t>
            </a:r>
          </a:p>
          <a:p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12:18 </a:t>
            </a:r>
            <a:r>
              <a:rPr lang="zh-CN" altLang="en-US" sz="1800" dirty="0"/>
              <a:t>你们原不是来到那能摸的山，此山有火焰，密云，黑暗，暴风，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12:19 </a:t>
            </a:r>
            <a:r>
              <a:rPr lang="zh-CN" altLang="en-US" sz="1800" dirty="0"/>
              <a:t>角声与说话的声音。那些听见这声音的。都求不要再向他们说话。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12:20 </a:t>
            </a:r>
            <a:r>
              <a:rPr lang="zh-CN" altLang="en-US" sz="1800" dirty="0"/>
              <a:t>因为他们当不起所命他们的话说，靠近这山的，即便是走兽，也要用石头打死。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12:21 </a:t>
            </a:r>
            <a:r>
              <a:rPr lang="zh-CN" altLang="en-US" sz="1800" dirty="0"/>
              <a:t>所见的极其可怕，甚至摩西说，我甚是恐惧战兢。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12:22 </a:t>
            </a:r>
            <a:r>
              <a:rPr lang="zh-CN" altLang="en-US" sz="1800" dirty="0"/>
              <a:t>你们乃是来到锡安山，永生神的城邑，就是天上的耶路撒冷。那里有千万的天使，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12:23 </a:t>
            </a:r>
            <a:r>
              <a:rPr lang="zh-CN" altLang="en-US" sz="1800" dirty="0"/>
              <a:t>有名录在天上诸长子之会所共聚的总会，有审判众人的神，和被成全之义人的灵魂。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12:24 </a:t>
            </a:r>
            <a:r>
              <a:rPr lang="zh-CN" altLang="en-US" sz="1800" dirty="0"/>
              <a:t>并新约的中保耶稣，以及所洒的血。这血所说的比亚伯的血所说的更美。</a:t>
            </a:r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我是那一位曾将你从埃及地为奴之家领出来的神</a:t>
            </a:r>
            <a:endParaRPr lang="en-US" altLang="zh-CN" sz="1800" dirty="0"/>
          </a:p>
          <a:p>
            <a:r>
              <a:rPr lang="zh-CN" altLang="en-US" sz="1800" b="1" dirty="0"/>
              <a:t>你唯一的神</a:t>
            </a:r>
            <a:r>
              <a:rPr lang="zh-CN" altLang="en-US" sz="1800" dirty="0"/>
              <a:t>，你的选择，却又是神的命令</a:t>
            </a:r>
            <a:endParaRPr lang="en-US" altLang="zh-CN" sz="1800" dirty="0"/>
          </a:p>
          <a:p>
            <a:r>
              <a:rPr lang="en-US" altLang="zh-CN" sz="1800" dirty="0" err="1"/>
              <a:t>Psm</a:t>
            </a:r>
            <a:r>
              <a:rPr lang="en-US" altLang="zh-CN" sz="1800" dirty="0"/>
              <a:t> 73:25 </a:t>
            </a:r>
            <a:r>
              <a:rPr lang="zh-CN" altLang="en-US" sz="1800" dirty="0"/>
              <a:t>除你以外，在天上我有谁呢？除你以外，在地上我也没有所爱慕的。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dirty="0"/>
              <a:t>雕刻偶像</a:t>
            </a:r>
            <a:r>
              <a:rPr lang="zh-CN" altLang="en-US" sz="1800" dirty="0"/>
              <a:t>：制造偶像，或任何与偶像类似的东西。意思：不可有任何偶像。</a:t>
            </a:r>
            <a:endParaRPr lang="en-US" altLang="zh-CN" sz="1800" dirty="0"/>
          </a:p>
          <a:p>
            <a:r>
              <a:rPr lang="zh-CN" altLang="en-US" sz="1800" dirty="0"/>
              <a:t>什麼是偶像？偶像不仅仅是偶像本身，也包括整个与偶像相连的宗教系统。</a:t>
            </a:r>
            <a:endParaRPr lang="en-US" altLang="zh-CN" sz="1800" dirty="0"/>
          </a:p>
          <a:p>
            <a:r>
              <a:rPr lang="zh-CN" altLang="en-US" sz="1800" dirty="0"/>
              <a:t>真理的神。是对第一个诫命进一步的解释。</a:t>
            </a:r>
            <a:endParaRPr lang="en-US" altLang="zh-CN" sz="1800" dirty="0"/>
          </a:p>
          <a:p>
            <a:r>
              <a:rPr lang="en-US" altLang="zh-CN" sz="1800" dirty="0"/>
              <a:t>1. </a:t>
            </a:r>
            <a:r>
              <a:rPr lang="zh-TW" altLang="en-US" sz="1800" dirty="0"/>
              <a:t>错误的对象</a:t>
            </a:r>
            <a:r>
              <a:rPr lang="zh-CN" altLang="en-US" sz="1800" dirty="0"/>
              <a:t>：把偶像当作神。不仅仅是不可拜菩萨。士师时代，自己决定把约柜作为战争的武器。希西家王时代，拜铜蛇。</a:t>
            </a:r>
            <a:endParaRPr lang="en-US" altLang="zh-CN" sz="1800" dirty="0"/>
          </a:p>
          <a:p>
            <a:r>
              <a:rPr lang="en-US" altLang="zh-CN" sz="1800" dirty="0"/>
              <a:t>2. </a:t>
            </a:r>
            <a:r>
              <a:rPr lang="zh-TW" altLang="en-US" sz="1800" dirty="0"/>
              <a:t>错误的</a:t>
            </a:r>
            <a:r>
              <a:rPr lang="zh-CN" altLang="en-US" sz="1800" dirty="0"/>
              <a:t>敬拜</a:t>
            </a:r>
            <a:r>
              <a:rPr lang="zh-TW" altLang="en-US" sz="1800" dirty="0"/>
              <a:t>方式</a:t>
            </a:r>
            <a:r>
              <a:rPr lang="zh-CN" altLang="en-US" sz="1800" dirty="0"/>
              <a:t>：把神当作偶像</a:t>
            </a:r>
            <a:r>
              <a:rPr lang="en-US" altLang="zh-CN" sz="1800" dirty="0"/>
              <a:t>Idolize God</a:t>
            </a:r>
            <a:r>
              <a:rPr lang="zh-CN" altLang="en-US" sz="1800" dirty="0"/>
              <a:t>，按人的意思去表达祂，我们常犯的错误。比如说你认为你可以和神作交易。</a:t>
            </a:r>
            <a:endParaRPr lang="en-US" altLang="zh-CN" sz="1800" dirty="0"/>
          </a:p>
          <a:p>
            <a:r>
              <a:rPr lang="zh-CN" altLang="en-US" sz="1800" dirty="0"/>
              <a:t>他们的思念变为虚妄，无知的心就昏暗了</a:t>
            </a:r>
            <a:endParaRPr lang="en-US" altLang="zh-CN" sz="1800" dirty="0"/>
          </a:p>
          <a:p>
            <a:r>
              <a:rPr lang="zh-CN" altLang="en-US" sz="1800" dirty="0"/>
              <a:t>罗</a:t>
            </a:r>
            <a:r>
              <a:rPr lang="en-US" altLang="zh-CN" sz="1800" dirty="0"/>
              <a:t>1:22 </a:t>
            </a:r>
            <a:r>
              <a:rPr lang="zh-CN" altLang="en-US" sz="1800" dirty="0"/>
              <a:t>将不能朽坏之神的荣耀变为偶像，彷佛必朽坏的人，和飞禽走兽昆虫的样式。 </a:t>
            </a:r>
            <a:endParaRPr lang="en-US" altLang="zh-CN" sz="1800" dirty="0"/>
          </a:p>
          <a:p>
            <a:r>
              <a:rPr lang="zh-TW" altLang="en-US" sz="1800" dirty="0"/>
              <a:t>忌邪的神</a:t>
            </a:r>
            <a:r>
              <a:rPr lang="zh-CN" altLang="en-US" sz="1800" dirty="0"/>
              <a:t>，</a:t>
            </a:r>
            <a:r>
              <a:rPr lang="en-US" altLang="zh-CN" sz="1800" dirty="0"/>
              <a:t>Jealous God</a:t>
            </a:r>
            <a:r>
              <a:rPr lang="zh-CN" altLang="en-US" sz="1800" dirty="0"/>
              <a:t>。要表达的一个意思是，神不会不在意的，不会不行动的。追讨是神的作为。</a:t>
            </a:r>
            <a:endParaRPr lang="en-US" altLang="zh-CN" sz="1800" dirty="0"/>
          </a:p>
          <a:p>
            <a:r>
              <a:rPr lang="en-US" altLang="zh-CN" sz="1800" dirty="0"/>
              <a:t>2Co 11:2 </a:t>
            </a:r>
            <a:r>
              <a:rPr lang="zh-CN" altLang="en-US" sz="1800" dirty="0"/>
              <a:t>我为你们起的愤恨，原是神那样的愤恨。因为我曾把你们许配一个丈夫，要把你们如同贞洁的童女，献给基督。</a:t>
            </a:r>
            <a:endParaRPr lang="en-US" altLang="zh-CN" sz="1800" dirty="0"/>
          </a:p>
          <a:p>
            <a:r>
              <a:rPr lang="en-US" altLang="zh-CN" sz="1800" dirty="0"/>
              <a:t>I am jealous for you with a godly jealousy. </a:t>
            </a:r>
            <a:endParaRPr lang="zh-CN" altLang="en-US" sz="1800" dirty="0"/>
          </a:p>
          <a:p>
            <a:r>
              <a:rPr lang="en-US" altLang="zh-CN" sz="1800" dirty="0"/>
              <a:t>2Co 11:3 </a:t>
            </a:r>
            <a:r>
              <a:rPr lang="zh-CN" altLang="en-US" sz="1800" dirty="0"/>
              <a:t>我只怕你们的心或偏于邪，失去那向基督所存纯一清洁的心，就像蛇用诡诈诱惑了夏娃一样。</a:t>
            </a:r>
          </a:p>
          <a:p>
            <a:r>
              <a:rPr lang="en-US" altLang="zh-CN" sz="1800" dirty="0"/>
              <a:t>2Co 11:4 </a:t>
            </a:r>
            <a:r>
              <a:rPr lang="zh-CN" altLang="en-US" sz="1800" dirty="0"/>
              <a:t>假如有人来，另传一个耶稣，不是我们所传过的。或者你们另受一个灵，不是你们所受过的。或者另得一个福音，不是你们所得过的。你们容让他也就罢了</a:t>
            </a:r>
            <a:endParaRPr lang="en-US" altLang="zh-CN" sz="1800" dirty="0"/>
          </a:p>
          <a:p>
            <a:r>
              <a:rPr lang="zh-CN" altLang="en-US" sz="1800" dirty="0"/>
              <a:t>反面：偶像崇拜是会传承的。正面：正确的敬拜也会传承。</a:t>
            </a:r>
            <a:endParaRPr lang="en-US" altLang="zh-CN" sz="1800" dirty="0"/>
          </a:p>
          <a:p>
            <a:r>
              <a:rPr lang="zh-CN" altLang="en-US" sz="1800" dirty="0"/>
              <a:t>“当信主耶稣，你和你一家都必得救。”（使徒行传十六章</a:t>
            </a:r>
            <a:r>
              <a:rPr lang="en-US" altLang="zh-CN" sz="1800" dirty="0"/>
              <a:t>31</a:t>
            </a:r>
            <a:r>
              <a:rPr lang="zh-CN" altLang="en-US" sz="1800" dirty="0"/>
              <a:t>节）为什么信耶稣能叫你和你一家都得救呢？这不是说你一个人相信，就全家都得救。而是说你一个人相信以后，就在家里打开了信主的门，叫家里的人一个一个的被带到主的面前来，他们也就得救了。</a:t>
            </a:r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什么是妄称耶和华的名？起誓</a:t>
            </a:r>
            <a:endParaRPr lang="en-US" altLang="zh-CN" sz="1800" dirty="0"/>
          </a:p>
          <a:p>
            <a:r>
              <a:rPr lang="zh-CN" altLang="en-US" sz="1800" dirty="0"/>
              <a:t>什么是耶和华的名？耶和华名就是耶和华自己</a:t>
            </a:r>
            <a:endParaRPr lang="en-US" altLang="zh-CN" sz="1800" dirty="0"/>
          </a:p>
          <a:p>
            <a:r>
              <a:rPr lang="zh-CN" altLang="en-US" sz="1800" dirty="0"/>
              <a:t>有什么后果？不以他为无罪：神肯定会追讨。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敬畏神。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向神没有敬畏的心，比如口头禅。可能是无意的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假先知。有意的。耶利米书</a:t>
            </a:r>
            <a:r>
              <a:rPr lang="en-US" altLang="zh-CN" sz="1800" dirty="0"/>
              <a:t>27-27</a:t>
            </a:r>
            <a:r>
              <a:rPr lang="zh-CN" altLang="en-US" sz="1800" dirty="0"/>
              <a:t>，先知哈拿尼雅，万军之耶和华以色列的神如此说，我已经折断巴比伦王的轭。你今年必死。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endParaRPr lang="en-US" altLang="zh-CN" sz="1800" dirty="0"/>
          </a:p>
          <a:p>
            <a:r>
              <a:rPr lang="zh-CN" altLang="en-US" sz="1800" dirty="0"/>
              <a:t>你要尽心、尽性、尽意、爱主你的神。就是把头三条诫命总结出来的话，神是独一的神，祂是真神，人应当敬畏神，毫无保留的爱祂，这就是头三条诫命。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原因：因为六日之内，耶和华造天，地，海，和其中的万物，第七日便安息，所以耶和华赐福与安息日，定为圣日。</a:t>
            </a:r>
            <a:endParaRPr lang="en-US" altLang="zh-CN" sz="1800" dirty="0"/>
          </a:p>
          <a:p>
            <a:r>
              <a:rPr lang="zh-CN" altLang="en-US" sz="1800" dirty="0"/>
              <a:t>本质：接受神已经完成的工作。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四条诫命，头三条是关乎神的所是。第四条是说到神的所作。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解释：六日工作，第七日停止工作。无论何工，不要把你的工作转到，儿女，仆婢，牲畜，外人（并你城里寄居的客旅）。</a:t>
            </a:r>
            <a:endParaRPr lang="en-US" altLang="zh-CN" sz="1800" dirty="0"/>
          </a:p>
          <a:p>
            <a:r>
              <a:rPr lang="zh-CN" altLang="en-US" sz="1800" dirty="0"/>
              <a:t>原因：因为六日之内，耶和华造天，地，海，和其中的万物，第七日便安息，所以耶和华赐福与安息日，定为圣日。神不需要休息。</a:t>
            </a:r>
            <a:endParaRPr lang="en-US" altLang="zh-CN" sz="1800" dirty="0"/>
          </a:p>
          <a:p>
            <a:r>
              <a:rPr lang="zh-CN" altLang="en-US" sz="1800" dirty="0"/>
              <a:t>本质：一个是什么都不做；一个是把它分别出来（</a:t>
            </a:r>
            <a:r>
              <a:rPr lang="zh-CN" altLang="en-US" sz="1800" b="1" dirty="0">
                <a:latin typeface="DengXian" panose="02010600030101010101" pitchFamily="2" charset="-122"/>
                <a:ea typeface="DengXian" panose="02010600030101010101" pitchFamily="2" charset="-122"/>
              </a:rPr>
              <a:t>守为圣日）</a:t>
            </a:r>
            <a:r>
              <a:rPr lang="zh-CN" altLang="en-US" sz="1800" dirty="0"/>
              <a:t>。接受并享受神已经完成的工作。</a:t>
            </a:r>
            <a:endParaRPr lang="en-US" altLang="zh-CN" sz="1800" dirty="0"/>
          </a:p>
          <a:p>
            <a:r>
              <a:rPr lang="zh-TW" altLang="en-US" sz="1800" dirty="0"/>
              <a:t>记念</a:t>
            </a:r>
            <a:r>
              <a:rPr lang="zh-CN" altLang="en-US" sz="1800" dirty="0"/>
              <a:t>：</a:t>
            </a:r>
            <a:r>
              <a:rPr lang="en-US" altLang="zh-CN" sz="1800" dirty="0"/>
              <a:t>Remember</a:t>
            </a:r>
            <a:r>
              <a:rPr lang="zh-CN" altLang="en-US" sz="1800" dirty="0"/>
              <a:t>，是对约的提醒，是一个记号。</a:t>
            </a:r>
            <a:endParaRPr lang="en-US" altLang="zh-CN" sz="1800" dirty="0"/>
          </a:p>
          <a:p>
            <a:r>
              <a:rPr lang="en-US" altLang="zh-CN" sz="1800" dirty="0"/>
              <a:t>Exo 31:13 </a:t>
            </a:r>
            <a:r>
              <a:rPr lang="zh-CN" altLang="en-US" sz="1800" dirty="0"/>
              <a:t>你要吩咐以色列人说，你们务要守我的安息日，因为这是你我之间世世代代的证据，使你们知道我耶和华是叫你们成为圣的。</a:t>
            </a:r>
            <a:endParaRPr lang="en-US" altLang="zh-CN" sz="1800" dirty="0"/>
          </a:p>
          <a:p>
            <a:r>
              <a:rPr lang="zh-CN" altLang="en-US" sz="1800" dirty="0"/>
              <a:t>新约中的记号是主日的敬拜，其中的圣餐。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 err="1"/>
              <a:t>Deu</a:t>
            </a:r>
            <a:r>
              <a:rPr lang="en-US" altLang="zh-CN" sz="1800" dirty="0"/>
              <a:t> 5:15 </a:t>
            </a:r>
            <a:r>
              <a:rPr lang="zh-CN" altLang="en-US" sz="1800" dirty="0"/>
              <a:t>你也要记念你在埃及地作过奴仆。耶和华你神用大能的手和伸出来的膀臂将你从那里领出来。因此，耶和华你的神吩咐你守安息日。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四条诫命，头三条是关乎神的所是。第四条是说到神的所作。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原因：因为六日之内，耶和华造天，地，海，和其中的万物，第七日便安息，所以耶和华赐福与安息日，定为圣日。</a:t>
            </a:r>
            <a:endParaRPr lang="en-US" altLang="zh-CN" sz="1800" dirty="0"/>
          </a:p>
          <a:p>
            <a:r>
              <a:rPr lang="zh-CN" altLang="en-US" sz="1800" dirty="0"/>
              <a:t>本质：接受神已经完成的工作。</a:t>
            </a:r>
            <a:endParaRPr lang="en-US" altLang="zh-CN" sz="1800" dirty="0"/>
          </a:p>
          <a:p>
            <a:r>
              <a:rPr lang="zh-TW" altLang="en-US" sz="1800" dirty="0"/>
              <a:t>记念</a:t>
            </a:r>
            <a:r>
              <a:rPr lang="zh-CN" altLang="en-US" sz="1800" dirty="0"/>
              <a:t>：</a:t>
            </a:r>
            <a:r>
              <a:rPr lang="en-US" altLang="zh-CN" sz="1800"/>
              <a:t>Remember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四条诫命，头三条是关乎神的所是。第四条是说到神的所作。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我们老家的说法，不孝敬父母的会短命。</a:t>
            </a:r>
            <a:endParaRPr lang="en-US" altLang="zh-CN" sz="1800" dirty="0"/>
          </a:p>
          <a:p>
            <a:r>
              <a:rPr lang="zh-TW" altLang="en-US" sz="1800" dirty="0"/>
              <a:t>孝敬父母</a:t>
            </a:r>
            <a:r>
              <a:rPr lang="zh-CN" altLang="en-US" sz="1800" dirty="0"/>
              <a:t>：两个方面，一个是听从父母，一个是照顾年老的父母。父母是神在家庭的代表。</a:t>
            </a:r>
            <a:endParaRPr lang="en-US" altLang="zh-CN" sz="1800" dirty="0"/>
          </a:p>
          <a:p>
            <a:r>
              <a:rPr lang="zh-CN" altLang="en-US" sz="1800" dirty="0"/>
              <a:t>但这一条不仅仅是道德与伦理的教导。</a:t>
            </a:r>
            <a:endParaRPr lang="en-US" altLang="zh-CN" sz="1800" dirty="0"/>
          </a:p>
          <a:p>
            <a:r>
              <a:rPr lang="zh-CN" altLang="en-US" sz="1800" dirty="0"/>
              <a:t>生命的长短并不是神福分多少的唯一依据。</a:t>
            </a:r>
            <a:endParaRPr lang="en-US" altLang="zh-CN" sz="1800" dirty="0"/>
          </a:p>
          <a:p>
            <a:r>
              <a:rPr lang="en-US" altLang="zh-CN" sz="1800" dirty="0" err="1"/>
              <a:t>Eph</a:t>
            </a:r>
            <a:r>
              <a:rPr lang="en-US" altLang="zh-CN" sz="1800" dirty="0"/>
              <a:t> 6:1 </a:t>
            </a:r>
            <a:r>
              <a:rPr lang="zh-CN" altLang="en-US" sz="1800" dirty="0"/>
              <a:t>你们作儿女的，要在主里听从父母，这是理所当然的</a:t>
            </a:r>
            <a:endParaRPr lang="en-US" altLang="zh-CN" sz="1800" dirty="0"/>
          </a:p>
          <a:p>
            <a:r>
              <a:rPr lang="en-US" altLang="zh-CN" sz="1800" dirty="0" err="1"/>
              <a:t>Eph</a:t>
            </a:r>
            <a:r>
              <a:rPr lang="en-US" altLang="zh-CN" sz="1800" dirty="0"/>
              <a:t> 6:2 </a:t>
            </a:r>
            <a:r>
              <a:rPr lang="zh-CN" altLang="en-US" sz="1800" dirty="0"/>
              <a:t>要孝敬父母，使你得福，在世长寿。这是第一条带应许的诫命。</a:t>
            </a:r>
            <a:endParaRPr lang="en-US" altLang="zh-CN" sz="1800" dirty="0"/>
          </a:p>
          <a:p>
            <a:r>
              <a:rPr lang="zh-CN" altLang="en-US" sz="1800" dirty="0"/>
              <a:t>本质是尊重生命的源头。是爱的关系。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道德的层面。</a:t>
            </a:r>
            <a:endParaRPr lang="en-US" altLang="zh-CN" sz="1800" dirty="0"/>
          </a:p>
          <a:p>
            <a:r>
              <a:rPr lang="zh-CN" altLang="en-US" sz="1800" dirty="0"/>
              <a:t>伦理的层面：不可有死刑，不可自杀。</a:t>
            </a:r>
            <a:endParaRPr lang="en-US" altLang="zh-CN" sz="1800" dirty="0"/>
          </a:p>
          <a:p>
            <a:r>
              <a:rPr lang="en-US" altLang="zh-CN" sz="1800" dirty="0"/>
              <a:t>Rom 13:4 </a:t>
            </a:r>
            <a:r>
              <a:rPr lang="zh-CN" altLang="en-US" sz="1800" dirty="0"/>
              <a:t>因为他是神的用人，是与你有益的。你若作恶，却当惧怕。因为他不是空空的佩剑。他是神的用人，是伸冤的，刑罚那作恶的。</a:t>
            </a:r>
            <a:endParaRPr lang="en-US" altLang="zh-CN" sz="1800" dirty="0"/>
          </a:p>
          <a:p>
            <a:r>
              <a:rPr lang="zh-CN" altLang="en-US" sz="1800" dirty="0"/>
              <a:t>属灵的解释。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TW" altLang="en-US" sz="1800" dirty="0"/>
              <a:t>奸淫</a:t>
            </a:r>
            <a:r>
              <a:rPr lang="zh-CN" altLang="en-US" sz="1800" dirty="0"/>
              <a:t>：婚姻之外的性行为。</a:t>
            </a:r>
            <a:endParaRPr lang="en-US" altLang="zh-CN" sz="1800" dirty="0"/>
          </a:p>
          <a:p>
            <a:r>
              <a:rPr lang="zh-CN" altLang="en-US" sz="1800" dirty="0">
                <a:latin typeface="DengXian" panose="02010600030101010101" pitchFamily="2" charset="-122"/>
                <a:ea typeface="DengXian" panose="02010600030101010101" pitchFamily="2" charset="-122"/>
              </a:rPr>
              <a:t>偷盗：偷别人的东西</a:t>
            </a:r>
            <a:endParaRPr lang="en-US" altLang="zh-CN" sz="1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1800" dirty="0"/>
              <a:t>作假见证陷害人，起源于司法公正，推广到不说假话。</a:t>
            </a:r>
            <a:endParaRPr lang="en-US" altLang="zh-CN" sz="1800" dirty="0"/>
          </a:p>
          <a:p>
            <a:r>
              <a:rPr lang="zh-CN" altLang="en-US" sz="1800" dirty="0"/>
              <a:t>不可贪恋（别）人的房屋，重点是别人的。惟有这一条是明显的与心思有关的。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Rom 13:8 </a:t>
            </a:r>
            <a:r>
              <a:rPr lang="zh-CN" altLang="en-US" sz="1800" dirty="0"/>
              <a:t>凡事都不可亏欠人，惟有彼此相爱，要常以为亏欠。因为爱人的就完全了律法。</a:t>
            </a:r>
          </a:p>
          <a:p>
            <a:r>
              <a:rPr lang="en-US" altLang="zh-CN" sz="1800" dirty="0"/>
              <a:t>Rom 13:9 </a:t>
            </a:r>
            <a:r>
              <a:rPr lang="zh-CN" altLang="en-US" sz="1800" dirty="0"/>
              <a:t>像那不可奸淫，不可杀人，不可偷盗，不可贪婪，或有别的诫命，都包在爱人如己这一句话之内了。</a:t>
            </a:r>
          </a:p>
          <a:p>
            <a:r>
              <a:rPr lang="en-US" altLang="zh-CN" sz="1800" dirty="0"/>
              <a:t>Rom 13:10 </a:t>
            </a:r>
            <a:r>
              <a:rPr lang="zh-CN" altLang="en-US" sz="1800" dirty="0"/>
              <a:t>爱是不加害与人的，所以爱就完全了律法。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Mat 5:17 </a:t>
            </a:r>
            <a:r>
              <a:rPr lang="zh-CN" altLang="en-US" sz="1800" dirty="0"/>
              <a:t>莫想我来要废掉律法和先知。我来不是要废掉，乃是要成全。</a:t>
            </a:r>
          </a:p>
          <a:p>
            <a:r>
              <a:rPr lang="en-US" altLang="zh-CN" sz="1800" dirty="0"/>
              <a:t>Mat 5:18 </a:t>
            </a:r>
            <a:r>
              <a:rPr lang="zh-CN" altLang="en-US" sz="1800" dirty="0"/>
              <a:t>我实在告诉你们，就是到天地都废去了，律法的一点一画也不能废去，都要成全。</a:t>
            </a:r>
          </a:p>
          <a:p>
            <a:endParaRPr lang="en-US" altLang="zh-CN" sz="1800" dirty="0"/>
          </a:p>
          <a:p>
            <a:r>
              <a:rPr lang="en-US" altLang="zh-CN" sz="1800" dirty="0"/>
              <a:t>Mat 5:21 </a:t>
            </a:r>
            <a:r>
              <a:rPr lang="zh-CN" altLang="en-US" sz="1800" dirty="0"/>
              <a:t>你们听见有吩咐古人的话，说，不可杀人，又说，凡杀人的，难免受审判。</a:t>
            </a:r>
          </a:p>
          <a:p>
            <a:r>
              <a:rPr lang="en-US" altLang="zh-CN" sz="1800" dirty="0"/>
              <a:t>Mat 5:22 </a:t>
            </a:r>
            <a:r>
              <a:rPr lang="zh-CN" altLang="en-US" sz="1800" dirty="0"/>
              <a:t>只是我告诉你们，凡向弟兄动怒的，难免受审判。凡骂弟兄是拉加的，难免公会的审断。凡骂弟兄是魔利的，难免地狱的火。</a:t>
            </a:r>
          </a:p>
          <a:p>
            <a:endParaRPr lang="zh-CN" altLang="en-US" sz="1800" dirty="0"/>
          </a:p>
          <a:p>
            <a:r>
              <a:rPr lang="en-US" altLang="zh-CN" sz="1800" dirty="0"/>
              <a:t>Mat 5:27 </a:t>
            </a:r>
            <a:r>
              <a:rPr lang="zh-CN" altLang="en-US" sz="1800" dirty="0"/>
              <a:t>你们听见有话说，不可奸淫。</a:t>
            </a:r>
          </a:p>
          <a:p>
            <a:r>
              <a:rPr lang="en-US" altLang="zh-CN" sz="1800" dirty="0"/>
              <a:t>Mat 5:28 </a:t>
            </a:r>
            <a:r>
              <a:rPr lang="zh-CN" altLang="en-US" sz="1800" dirty="0"/>
              <a:t>只是我告诉你们，凡看见妇女就动淫念的，这人心里已经与她犯奸淫了。</a:t>
            </a:r>
          </a:p>
          <a:p>
            <a:endParaRPr lang="en-US" altLang="zh-CN" sz="1800" dirty="0"/>
          </a:p>
          <a:p>
            <a:endParaRPr lang="zh-CN" altLang="en-US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发颤，远远地站立</a:t>
            </a:r>
            <a:endParaRPr lang="en-US" altLang="zh-CN" sz="1800" dirty="0"/>
          </a:p>
          <a:p>
            <a:r>
              <a:rPr lang="zh-CN" altLang="en-US" sz="1800" dirty="0"/>
              <a:t>求你和我们说话，需要一个中保。</a:t>
            </a:r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12:18 </a:t>
            </a:r>
            <a:r>
              <a:rPr lang="zh-CN" altLang="en-US" sz="1800" dirty="0"/>
              <a:t>你们原不是来到那能摸的山，此山有火焰，密云，黑暗，暴风，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12:19 </a:t>
            </a:r>
            <a:r>
              <a:rPr lang="zh-CN" altLang="en-US" sz="1800" dirty="0"/>
              <a:t>角声与说话的声音。那些听见这声音的。都求不要再向他们说话。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12:20 </a:t>
            </a:r>
            <a:r>
              <a:rPr lang="zh-CN" altLang="en-US" sz="1800" dirty="0"/>
              <a:t>因为他们当不起所命他们的话说，靠近这山的，即便是走兽，也要用石头打死。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12:21 </a:t>
            </a:r>
            <a:r>
              <a:rPr lang="zh-CN" altLang="en-US" sz="1800" dirty="0"/>
              <a:t>所见的极其可怕，甚至摩西说，我甚是恐惧战兢。</a:t>
            </a:r>
          </a:p>
          <a:p>
            <a:r>
              <a:rPr lang="zh-CN" altLang="en-US" sz="1800" dirty="0"/>
              <a:t>敬畏耶和华是智慧的开端。</a:t>
            </a:r>
          </a:p>
          <a:p>
            <a:endParaRPr lang="en-US" altLang="zh-CN" sz="1800" dirty="0"/>
          </a:p>
          <a:p>
            <a:endParaRPr lang="zh-CN" altLang="en-US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不能做的：你们不可作什么神像与我相配，不可为自己作金银的神像</a:t>
            </a:r>
            <a:endParaRPr lang="en-US" altLang="zh-CN" sz="1800" dirty="0"/>
          </a:p>
          <a:p>
            <a:r>
              <a:rPr lang="zh-CN" altLang="en-US" sz="1800" dirty="0"/>
              <a:t>因该做的：献祭敬拜。罪人到神面前只能通过一条路，筑坛献祭。</a:t>
            </a:r>
            <a:endParaRPr lang="en-US" altLang="zh-CN" sz="1800" dirty="0"/>
          </a:p>
          <a:p>
            <a:r>
              <a:rPr lang="zh-CN" altLang="en-US" sz="1800" dirty="0"/>
              <a:t>如何筑坛：土坛，或石坛，没有人的工作，一动家具，就把坛污秽。没有台阶。</a:t>
            </a:r>
            <a:endParaRPr lang="en-US" altLang="zh-CN" sz="1800" dirty="0"/>
          </a:p>
          <a:p>
            <a:endParaRPr lang="zh-CN" altLang="en-US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十诫是总纲</a:t>
            </a:r>
            <a:endParaRPr lang="en-US" altLang="zh-CN" sz="1800" dirty="0"/>
          </a:p>
          <a:p>
            <a:r>
              <a:rPr lang="zh-CN" altLang="en-US" sz="1800" dirty="0"/>
              <a:t>我们都晓得律法分成三个大部分，就是诫命、典章和律例。诫命就是上一章所说的那十条，典章就是现在我们要念的这三章，律例就是整本利未记。</a:t>
            </a:r>
            <a:endParaRPr lang="en-US" altLang="zh-CN" sz="1800" dirty="0"/>
          </a:p>
          <a:p>
            <a:r>
              <a:rPr lang="zh-CN" altLang="en-US" sz="1800" dirty="0"/>
              <a:t>诫命是整个律法的基础；典章是关乎人与人之间关系的处理，也可以说是人际关系的要求；条例就是人敬拜神的时候，所必须遵守的法则，</a:t>
            </a:r>
            <a:endParaRPr lang="en-US" altLang="zh-CN" sz="1800" dirty="0"/>
          </a:p>
          <a:p>
            <a:r>
              <a:rPr lang="zh-CN" altLang="en-US" sz="1800" dirty="0"/>
              <a:t>传律法的顺序却是：先典章，后律例。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典章的顺序是：怎样去释放奴仆，处理杀人的问题。</a:t>
            </a:r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神对选民的心意：不是永远为奴，第七年就是安息年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恩典的主人。当他离开这个赐恩的主人的时候，那恩典就要停止了。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爱的奴仆。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神是孤儿寡妇的神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dirty="0"/>
              <a:t>A. </a:t>
            </a:r>
            <a:r>
              <a:rPr lang="zh-TW" altLang="en-US" sz="1800" dirty="0"/>
              <a:t>不要效法當時異教的風俗</a:t>
            </a:r>
          </a:p>
          <a:p>
            <a:r>
              <a:rPr lang="zh-TW" altLang="en-US" sz="1800" dirty="0"/>
              <a:t>「山羊羔母奶煮山羊羔」（申十四</a:t>
            </a:r>
            <a:r>
              <a:rPr lang="en-US" altLang="zh-TW" sz="1800" dirty="0"/>
              <a:t>21</a:t>
            </a:r>
            <a:r>
              <a:rPr lang="zh-TW" altLang="en-US" sz="1800" dirty="0"/>
              <a:t>下）相信是當時的一種敬拜假神的儀式，異教徒要藉著用母奶煮羊羔，獻祭給他們認為是主宰生殖的神明，使田地可以肥沃。</a:t>
            </a:r>
          </a:p>
          <a:p>
            <a:r>
              <a:rPr lang="zh-TW" altLang="en-US" sz="1800" dirty="0"/>
              <a:t>神特別禁止以色列人這樣行，因為他們是「歸耶和華　神為聖潔的民」（申十四</a:t>
            </a:r>
            <a:r>
              <a:rPr lang="en-US" altLang="zh-TW" sz="1800" dirty="0"/>
              <a:t>21</a:t>
            </a:r>
            <a:r>
              <a:rPr lang="zh-TW" altLang="en-US" sz="1800" dirty="0"/>
              <a:t>上），他們必須從異教徒中分別出來，與別人不一樣。</a:t>
            </a:r>
          </a:p>
          <a:p>
            <a:r>
              <a:rPr lang="en-US" altLang="zh-TW" sz="1800" dirty="0"/>
              <a:t>B. </a:t>
            </a:r>
            <a:r>
              <a:rPr lang="zh-TW" altLang="en-US" sz="1800" dirty="0"/>
              <a:t>強調要用仁慈的法則行事</a:t>
            </a:r>
          </a:p>
          <a:p>
            <a:r>
              <a:rPr lang="zh-TW" altLang="en-US" sz="1800" dirty="0"/>
              <a:t>用「山羊羔母奶煮山羊羔」給人一種殘忍的感受。神要求以色列人行事為人要持守仁慈的法則，連對待小動物亦不例外。較明顯的例證可見於利未記二十二章</a:t>
            </a:r>
            <a:r>
              <a:rPr lang="en-US" altLang="zh-TW" sz="1800" dirty="0"/>
              <a:t>27-28</a:t>
            </a:r>
            <a:r>
              <a:rPr lang="zh-TW" altLang="en-US" sz="1800" dirty="0"/>
              <a:t>節：「才生的公牛，或是綿羊，或是山羊，七天當跟著母；從第八天以後，可以當供物蒙悅納，作為耶和華的火祭。無論是母牛是母羊，不可同日宰母和</a:t>
            </a:r>
            <a:r>
              <a:rPr lang="zh-TW" altLang="en-US" sz="1800"/>
              <a:t>子。」是</a:t>
            </a:r>
            <a:r>
              <a:rPr lang="zh-TW" altLang="en-US" sz="1800" dirty="0"/>
              <a:t>憐憫心腸的表彰。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这里特别列出时间地点，预示有大事要发生</a:t>
            </a:r>
            <a:endParaRPr lang="en-US" altLang="zh-CN" sz="1800" dirty="0"/>
          </a:p>
          <a:p>
            <a:r>
              <a:rPr lang="zh-CN" altLang="en-US" sz="1800" dirty="0"/>
              <a:t>应该是三月初一、出埃及的第</a:t>
            </a:r>
            <a:r>
              <a:rPr lang="en-US" altLang="zh-CN" sz="1800" dirty="0"/>
              <a:t>47</a:t>
            </a:r>
            <a:r>
              <a:rPr lang="zh-CN" altLang="en-US" sz="1800" dirty="0"/>
              <a:t>天。三天之后（</a:t>
            </a:r>
            <a:r>
              <a:rPr lang="en-US" altLang="zh-CN" sz="1800" dirty="0"/>
              <a:t>16</a:t>
            </a:r>
            <a:r>
              <a:rPr lang="zh-CN" altLang="en-US" sz="1800" dirty="0"/>
              <a:t>节），也就是出埃及的第</a:t>
            </a:r>
            <a:r>
              <a:rPr lang="en-US" altLang="zh-CN" sz="1800" dirty="0"/>
              <a:t>50</a:t>
            </a:r>
            <a:r>
              <a:rPr lang="zh-CN" altLang="en-US" sz="1800" dirty="0"/>
              <a:t>天五旬节（利二十三</a:t>
            </a:r>
            <a:r>
              <a:rPr lang="en-US" altLang="zh-CN" sz="1800" dirty="0"/>
              <a:t>15-16</a:t>
            </a:r>
            <a:r>
              <a:rPr lang="zh-CN" altLang="en-US" sz="1800" dirty="0"/>
              <a:t>），神在西奈山颁布十诫（二十</a:t>
            </a:r>
            <a:r>
              <a:rPr lang="en-US" altLang="zh-CN" sz="1800" dirty="0"/>
              <a:t>1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r>
              <a:rPr lang="en-US" altLang="zh-CN" sz="1800" dirty="0"/>
              <a:t>Exo 16:1 </a:t>
            </a:r>
            <a:r>
              <a:rPr lang="zh-CN" altLang="en-US" sz="1800" dirty="0"/>
              <a:t>以色列全会众从以琳起行，在出埃及后第二个月十五日到了以琳和西乃中间，汛的旷野。</a:t>
            </a:r>
            <a:endParaRPr lang="en-US" altLang="zh-CN" sz="1800" dirty="0"/>
          </a:p>
          <a:p>
            <a:r>
              <a:rPr lang="en-US" altLang="zh-TW" sz="1800" dirty="0"/>
              <a:t>Exo 16:30 </a:t>
            </a:r>
            <a:r>
              <a:rPr lang="zh-TW" altLang="en-US" sz="1800" dirty="0"/>
              <a:t>于是百姓第七天安息了。</a:t>
            </a:r>
            <a:endParaRPr lang="en-US" altLang="zh-TW" sz="1800" dirty="0"/>
          </a:p>
          <a:p>
            <a:r>
              <a:rPr lang="en-US" altLang="zh-CN" sz="1800" dirty="0"/>
              <a:t>Exo 17:1 </a:t>
            </a:r>
            <a:r>
              <a:rPr lang="zh-CN" altLang="en-US" sz="1800" dirty="0"/>
              <a:t>以色列全会众都遵耶和华的吩咐，按着站口从汛的旷野往前行，在利非订安营。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33:2 </a:t>
            </a:r>
            <a:r>
              <a:rPr lang="zh-CN" altLang="en-US" sz="1800" dirty="0"/>
              <a:t>摩西遵着耶和华的吩咐记载他们所行的路程，其路程乃是这样，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33:3 </a:t>
            </a:r>
            <a:r>
              <a:rPr lang="zh-CN" altLang="en-US" sz="1800" dirty="0"/>
              <a:t>正月十五日，就是逾越节的次日，以色列人从兰塞起行，在一切埃及人眼前昂然无惧地出去。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33:4 </a:t>
            </a:r>
            <a:r>
              <a:rPr lang="zh-CN" altLang="en-US" sz="1800" dirty="0"/>
              <a:t>那时，埃及人正葬埋他们的长子，就是耶和华在他们中间所击杀的。耶和华也败坏他们的神。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33:5 </a:t>
            </a:r>
            <a:r>
              <a:rPr lang="zh-CN" altLang="en-US" sz="1800" dirty="0"/>
              <a:t>以色列人从兰塞起行，安营在疏割。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33:6 </a:t>
            </a:r>
            <a:r>
              <a:rPr lang="zh-CN" altLang="en-US" sz="1800" dirty="0"/>
              <a:t>从疏割起行，安营在旷野边的以倘。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33:7 </a:t>
            </a:r>
            <a:r>
              <a:rPr lang="zh-CN" altLang="en-US" sz="1800" dirty="0"/>
              <a:t>从以倘起行，转到比哈希录，是在巴力洗分对面，就在密夺安营。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33:8 </a:t>
            </a:r>
            <a:r>
              <a:rPr lang="zh-CN" altLang="en-US" sz="1800" dirty="0"/>
              <a:t>从比哈希录对面起行，经过海中到了书珥旷野，又在伊坦的旷野走了三天的路程，就安营在玛拉。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33:9 </a:t>
            </a:r>
            <a:r>
              <a:rPr lang="zh-CN" altLang="en-US" sz="1800" dirty="0"/>
              <a:t>从玛拉起行，来到以琳（以琳有十二股水泉，七十棵棕树），就在那里安营。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33:10 </a:t>
            </a:r>
            <a:r>
              <a:rPr lang="zh-CN" altLang="en-US" sz="1800" dirty="0"/>
              <a:t>从以琳起行，安营在红海边。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33:11 </a:t>
            </a:r>
            <a:r>
              <a:rPr lang="zh-CN" altLang="en-US" sz="1800" dirty="0"/>
              <a:t>从红海边起行，安营在汛的旷野。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33:12 </a:t>
            </a:r>
            <a:r>
              <a:rPr lang="zh-CN" altLang="en-US" sz="1800" dirty="0"/>
              <a:t>从汛的旷野起行，安营在脱加。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33:13 </a:t>
            </a:r>
            <a:r>
              <a:rPr lang="zh-CN" altLang="en-US" sz="1800" dirty="0"/>
              <a:t>从脱加起行，安营在亚录。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33:14 </a:t>
            </a:r>
            <a:r>
              <a:rPr lang="zh-CN" altLang="en-US" sz="1800" dirty="0"/>
              <a:t>从亚录起行，安营在利非订。在那里，百姓没有水喝。</a:t>
            </a:r>
          </a:p>
          <a:p>
            <a:r>
              <a:rPr lang="en-US" altLang="zh-CN" sz="1800" dirty="0" err="1"/>
              <a:t>Num</a:t>
            </a:r>
            <a:r>
              <a:rPr lang="en-US" altLang="zh-CN" sz="1800" dirty="0"/>
              <a:t> 33:15 </a:t>
            </a:r>
            <a:r>
              <a:rPr lang="zh-CN" altLang="en-US" sz="1800" dirty="0"/>
              <a:t>从利非订起行，安营在西乃的旷野。</a:t>
            </a:r>
          </a:p>
          <a:p>
            <a:endParaRPr lang="zh-CN" altLang="en-US" sz="1800" dirty="0"/>
          </a:p>
          <a:p>
            <a:endParaRPr lang="zh-TW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21:23 </a:t>
            </a:r>
            <a:r>
              <a:rPr lang="zh-CN" altLang="en-US" sz="1800" dirty="0"/>
              <a:t>若有别害，就要以命偿命，</a:t>
            </a:r>
            <a:endParaRPr lang="en-US" altLang="zh-CN" sz="1800" dirty="0"/>
          </a:p>
          <a:p>
            <a:r>
              <a:rPr lang="en-US" altLang="zh-CN" sz="1800" dirty="0"/>
              <a:t>Simply this. If two fighting men injure a pregnant woman, causing her to give premature birth and no harm follows to either mother or child, a fine will be levied as a penalty for such carelessness.</a:t>
            </a:r>
          </a:p>
          <a:p>
            <a:r>
              <a:rPr lang="en-US" altLang="zh-CN" sz="1800" dirty="0"/>
              <a:t>However, if any harm followed to mother or babe, justice was to be meted out commensurate with degree of damage. Both the mother and unborn child had equal protection under the law.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21:23 </a:t>
            </a:r>
            <a:r>
              <a:rPr lang="zh-CN" altLang="en-US" sz="1800" dirty="0"/>
              <a:t>若有别害，就要以命偿命，</a:t>
            </a:r>
            <a:endParaRPr lang="en-US" altLang="zh-CN" sz="1800" dirty="0"/>
          </a:p>
          <a:p>
            <a:r>
              <a:rPr lang="en-US" altLang="zh-CN" sz="1800" dirty="0"/>
              <a:t>Simply this. If two fighting men injure a pregnant woman, causing her to give premature birth and no harm follows to either mother or child, a fine will be levied as a penalty for such carelessness.</a:t>
            </a:r>
          </a:p>
          <a:p>
            <a:r>
              <a:rPr lang="en-US" altLang="zh-CN" sz="1800" dirty="0"/>
              <a:t>However, if any harm followed to mother or babe, justice was to be meted out commensurate with degree of damage. Both the mother and unborn child had equal protection under the law.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这里特别列出时间地点，预示有大事要发生</a:t>
            </a:r>
            <a:endParaRPr lang="en-US" altLang="zh-CN" sz="1800" dirty="0"/>
          </a:p>
          <a:p>
            <a:r>
              <a:rPr lang="zh-CN" altLang="en-US" sz="1800" dirty="0"/>
              <a:t>应该是三月初一、出埃及的第</a:t>
            </a:r>
            <a:r>
              <a:rPr lang="en-US" altLang="zh-CN" sz="1800" dirty="0"/>
              <a:t>47</a:t>
            </a:r>
            <a:r>
              <a:rPr lang="zh-CN" altLang="en-US" sz="1800" dirty="0"/>
              <a:t>天。三天之后（</a:t>
            </a:r>
            <a:r>
              <a:rPr lang="en-US" altLang="zh-CN" sz="1800" dirty="0"/>
              <a:t>16</a:t>
            </a:r>
            <a:r>
              <a:rPr lang="zh-CN" altLang="en-US" sz="1800" dirty="0"/>
              <a:t>节），也就是出埃及的第</a:t>
            </a:r>
            <a:r>
              <a:rPr lang="en-US" altLang="zh-CN" sz="1800" dirty="0"/>
              <a:t>50</a:t>
            </a:r>
            <a:r>
              <a:rPr lang="zh-CN" altLang="en-US" sz="1800" dirty="0"/>
              <a:t>天五旬节（利二十三</a:t>
            </a:r>
            <a:r>
              <a:rPr lang="en-US" altLang="zh-CN" sz="1800" dirty="0"/>
              <a:t>15-16</a:t>
            </a:r>
            <a:r>
              <a:rPr lang="zh-CN" altLang="en-US" sz="1800" dirty="0"/>
              <a:t>），神在西奈山颁布十诫（二十</a:t>
            </a:r>
            <a:r>
              <a:rPr lang="en-US" altLang="zh-CN" sz="1800" dirty="0"/>
              <a:t>1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r>
              <a:rPr lang="en-US" altLang="zh-CN" sz="1800" dirty="0"/>
              <a:t>Exo 16:1 </a:t>
            </a:r>
            <a:r>
              <a:rPr lang="zh-CN" altLang="en-US" sz="1800" dirty="0"/>
              <a:t>以色列全会众从以琳起行，在出埃及后第二个月十五日到了以琳和西乃中间，汛的旷野。</a:t>
            </a:r>
            <a:endParaRPr lang="en-US" altLang="zh-CN" sz="1800" dirty="0"/>
          </a:p>
          <a:p>
            <a:r>
              <a:rPr lang="en-US" altLang="zh-TW" sz="1800" dirty="0"/>
              <a:t>Exo 16:30 </a:t>
            </a:r>
            <a:r>
              <a:rPr lang="zh-TW" altLang="en-US" sz="1800" dirty="0"/>
              <a:t>于是百姓第七天安息了。</a:t>
            </a:r>
            <a:endParaRPr lang="en-US" altLang="zh-TW" sz="1800" dirty="0"/>
          </a:p>
          <a:p>
            <a:r>
              <a:rPr lang="en-US" altLang="zh-CN" sz="1800" dirty="0"/>
              <a:t>Exo 17:1 </a:t>
            </a:r>
            <a:r>
              <a:rPr lang="zh-CN" altLang="en-US" sz="1800" dirty="0"/>
              <a:t>以色列全会众都遵耶和华的吩咐，按着站口从汛的旷野往前行，在利非订安营。</a:t>
            </a:r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这里特别列出时间地点，预示有大事要发生</a:t>
            </a:r>
            <a:endParaRPr lang="en-US" altLang="zh-CN" sz="1800" dirty="0"/>
          </a:p>
          <a:p>
            <a:r>
              <a:rPr lang="zh-CN" altLang="en-US" sz="1800" dirty="0"/>
              <a:t>应该是三月初一、出埃及的第</a:t>
            </a:r>
            <a:r>
              <a:rPr lang="en-US" altLang="zh-CN" sz="1800" dirty="0"/>
              <a:t>47</a:t>
            </a:r>
            <a:r>
              <a:rPr lang="zh-CN" altLang="en-US" sz="1800" dirty="0"/>
              <a:t>天。三天之后（</a:t>
            </a:r>
            <a:r>
              <a:rPr lang="en-US" altLang="zh-CN" sz="1800" dirty="0"/>
              <a:t>16</a:t>
            </a:r>
            <a:r>
              <a:rPr lang="zh-CN" altLang="en-US" sz="1800" dirty="0"/>
              <a:t>节），也就是出埃及的第</a:t>
            </a:r>
            <a:r>
              <a:rPr lang="en-US" altLang="zh-CN" sz="1800" dirty="0"/>
              <a:t>50</a:t>
            </a:r>
            <a:r>
              <a:rPr lang="zh-CN" altLang="en-US" sz="1800" dirty="0"/>
              <a:t>天五旬节（利二十三</a:t>
            </a:r>
            <a:r>
              <a:rPr lang="en-US" altLang="zh-CN" sz="1800" dirty="0"/>
              <a:t>15-16</a:t>
            </a:r>
            <a:r>
              <a:rPr lang="zh-CN" altLang="en-US" sz="1800" dirty="0"/>
              <a:t>），神在西奈山颁布十诫（二十</a:t>
            </a:r>
            <a:r>
              <a:rPr lang="en-US" altLang="zh-CN" sz="1800" dirty="0"/>
              <a:t>1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r>
              <a:rPr lang="en-US" altLang="zh-CN" sz="1800" dirty="0"/>
              <a:t>Exo 16:1 </a:t>
            </a:r>
            <a:r>
              <a:rPr lang="zh-CN" altLang="en-US" sz="1800" dirty="0"/>
              <a:t>以色列全会众从以琳起行，在出埃及后第二个月十五日到了以琳和西乃中间，汛的旷野。</a:t>
            </a:r>
            <a:endParaRPr lang="en-US" altLang="zh-CN" sz="1800" dirty="0"/>
          </a:p>
          <a:p>
            <a:r>
              <a:rPr lang="en-US" altLang="zh-TW" sz="1800" dirty="0"/>
              <a:t>Exo 16:30 </a:t>
            </a:r>
            <a:r>
              <a:rPr lang="zh-TW" altLang="en-US" sz="1800" dirty="0"/>
              <a:t>于是百姓第七天安息了。</a:t>
            </a:r>
            <a:endParaRPr lang="en-US" altLang="zh-TW" sz="1800" dirty="0"/>
          </a:p>
          <a:p>
            <a:r>
              <a:rPr lang="en-US" altLang="zh-CN" sz="1800" dirty="0"/>
              <a:t>Exo 17:1 </a:t>
            </a:r>
            <a:r>
              <a:rPr lang="zh-CN" altLang="en-US" sz="1800" dirty="0"/>
              <a:t>以色列全会众都遵耶和华的吩咐，按着站口从汛的旷野往前行，在利非订安营。</a:t>
            </a:r>
            <a:endParaRPr lang="en-US" altLang="zh-CN" sz="1800" dirty="0"/>
          </a:p>
          <a:p>
            <a:r>
              <a:rPr lang="zh-CN" altLang="en-US" sz="1800" dirty="0"/>
              <a:t>共</a:t>
            </a:r>
            <a:r>
              <a:rPr lang="en-US" altLang="zh-CN" sz="1800" dirty="0"/>
              <a:t>12</a:t>
            </a:r>
            <a:r>
              <a:rPr lang="zh-CN" altLang="en-US" sz="1800" dirty="0"/>
              <a:t>站</a:t>
            </a:r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Exo 13:20 </a:t>
            </a:r>
            <a:r>
              <a:rPr lang="zh-CN" altLang="en-US" sz="1800" dirty="0"/>
              <a:t>他们从疏割起行，</a:t>
            </a:r>
            <a:r>
              <a:rPr lang="zh-CN" altLang="en-US" sz="1800" b="1" dirty="0"/>
              <a:t>在旷野边的以倘</a:t>
            </a:r>
            <a:r>
              <a:rPr lang="zh-CN" altLang="en-US" sz="1800" dirty="0"/>
              <a:t>安营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zh-CN" altLang="en-US" sz="1800" dirty="0" smtClean="0"/>
              <a:t>民数记</a:t>
            </a:r>
            <a:r>
              <a:rPr lang="en-US" altLang="zh-CN" sz="1800" dirty="0" smtClean="0"/>
              <a:t>33:6 </a:t>
            </a:r>
            <a:r>
              <a:rPr lang="zh-CN" altLang="en-US" sz="1800" dirty="0" smtClean="0"/>
              <a:t>从疏割起行，安营</a:t>
            </a:r>
            <a:r>
              <a:rPr lang="zh-CN" altLang="en-US" sz="1800" b="1" dirty="0" smtClean="0"/>
              <a:t>在旷野边的以倘</a:t>
            </a:r>
            <a:r>
              <a:rPr lang="zh-CN" altLang="en-US" sz="1800" dirty="0" smtClean="0"/>
              <a:t>。</a:t>
            </a:r>
            <a:endParaRPr lang="zh-CN" altLang="en-US" sz="1800" dirty="0"/>
          </a:p>
          <a:p>
            <a:r>
              <a:rPr lang="en-US" altLang="zh-CN" sz="1800" dirty="0"/>
              <a:t>Exo 13:21 </a:t>
            </a:r>
            <a:r>
              <a:rPr lang="zh-CN" altLang="en-US" sz="1800" dirty="0"/>
              <a:t>日间，耶和华在云柱中领他们的路，夜间，在火柱中光照他们，使他们日夜都可以行走。</a:t>
            </a:r>
          </a:p>
          <a:p>
            <a:r>
              <a:rPr lang="en-US" altLang="zh-CN" sz="1800" dirty="0"/>
              <a:t>Exo 13:22 </a:t>
            </a:r>
            <a:r>
              <a:rPr lang="zh-CN" altLang="en-US" sz="1800" dirty="0"/>
              <a:t>日间云柱，夜间火柱，总不离开百姓的面前。</a:t>
            </a:r>
          </a:p>
          <a:p>
            <a:r>
              <a:rPr lang="en-US" altLang="zh-CN" sz="1800" dirty="0"/>
              <a:t>Exo 14:1 </a:t>
            </a:r>
            <a:r>
              <a:rPr lang="zh-CN" altLang="en-US" sz="1800" dirty="0"/>
              <a:t>耶和华晓谕摩西说，</a:t>
            </a:r>
          </a:p>
          <a:p>
            <a:r>
              <a:rPr lang="en-US" altLang="zh-CN" sz="1800" dirty="0"/>
              <a:t>Exo 14:2 </a:t>
            </a:r>
            <a:r>
              <a:rPr lang="zh-CN" altLang="en-US" sz="1800" dirty="0"/>
              <a:t>你吩咐以色列人转回，安营在比哈希录前，</a:t>
            </a:r>
            <a:r>
              <a:rPr lang="zh-CN" altLang="en-US" sz="1800" b="1" dirty="0"/>
              <a:t>密夺和海的中间</a:t>
            </a:r>
            <a:r>
              <a:rPr lang="zh-CN" altLang="en-US" sz="1800" dirty="0"/>
              <a:t>，对着巴力洗分，</a:t>
            </a:r>
            <a:r>
              <a:rPr lang="zh-CN" altLang="en-US" sz="1800" b="1" dirty="0"/>
              <a:t>靠近海边安营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zh-CN" altLang="en-US" sz="1800" dirty="0" smtClean="0"/>
              <a:t>民数记</a:t>
            </a:r>
            <a:r>
              <a:rPr lang="en-US" altLang="zh-CN" sz="1800" dirty="0" smtClean="0"/>
              <a:t>33:7 </a:t>
            </a:r>
            <a:r>
              <a:rPr lang="zh-CN" altLang="en-US" sz="1800" dirty="0" smtClean="0"/>
              <a:t>从以倘起行，转到比哈希录，是在巴力洗分对面，就在密夺</a:t>
            </a:r>
            <a:r>
              <a:rPr lang="zh-CN" altLang="en-US" sz="1800" b="1" dirty="0" smtClean="0"/>
              <a:t>（前面）</a:t>
            </a:r>
            <a:r>
              <a:rPr lang="zh-CN" altLang="en-US" sz="1800" dirty="0" smtClean="0"/>
              <a:t>安营。</a:t>
            </a:r>
          </a:p>
          <a:p>
            <a:endParaRPr lang="zh-CN" altLang="en-US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西乃山：应验了神当初应许的：「你将百姓从埃及领出来之后，你们必在这山上事奉我，这就是我打发你去的证据」（三</a:t>
            </a:r>
            <a:r>
              <a:rPr lang="en-US" altLang="zh-CN" sz="1800" dirty="0"/>
              <a:t>12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看见我如鹰将你们背在翅膀上，带来归我</a:t>
            </a:r>
            <a:endParaRPr lang="en-US" altLang="zh-CN" sz="1800" dirty="0"/>
          </a:p>
          <a:p>
            <a:r>
              <a:rPr lang="en-US" altLang="zh-CN" sz="1800" dirty="0"/>
              <a:t>Exo 13:21 </a:t>
            </a:r>
            <a:r>
              <a:rPr lang="zh-CN" altLang="en-US" sz="1800" dirty="0"/>
              <a:t>日间，耶和华在云柱中领他们的路，夜间，在火柱中光照他们，使他们日夜都可以行走。</a:t>
            </a:r>
          </a:p>
          <a:p>
            <a:r>
              <a:rPr lang="en-US" altLang="zh-CN" sz="1800" dirty="0"/>
              <a:t>Exo 13:22 </a:t>
            </a:r>
            <a:r>
              <a:rPr lang="zh-CN" altLang="en-US" sz="1800" dirty="0"/>
              <a:t>日间云柱，夜间火柱，总不离开百姓的面前。</a:t>
            </a:r>
          </a:p>
          <a:p>
            <a:r>
              <a:rPr lang="en-US" altLang="zh-CN" sz="1800" dirty="0" err="1"/>
              <a:t>Neh</a:t>
            </a:r>
            <a:r>
              <a:rPr lang="en-US" altLang="zh-CN" sz="1800" dirty="0"/>
              <a:t> 9:19 </a:t>
            </a:r>
            <a:r>
              <a:rPr lang="zh-CN" altLang="en-US" sz="1800" dirty="0"/>
              <a:t>你还是大施怜悯，在旷野不丢弃他们。白昼，云柱不离开他们，仍引导他们行路。黑夜，火柱也不离开他们，仍照亮他们当行的路。</a:t>
            </a:r>
          </a:p>
          <a:p>
            <a:r>
              <a:rPr lang="en-US" altLang="zh-CN" sz="1800" dirty="0" err="1"/>
              <a:t>Neh</a:t>
            </a:r>
            <a:r>
              <a:rPr lang="en-US" altLang="zh-CN" sz="1800" dirty="0"/>
              <a:t> 9:20 </a:t>
            </a:r>
            <a:r>
              <a:rPr lang="zh-CN" altLang="en-US" sz="1800" dirty="0"/>
              <a:t>你也赐下你良善的灵教训他们，未尝不赐吗哪使他们糊口，并赐水解他们的渴。</a:t>
            </a:r>
          </a:p>
          <a:p>
            <a:r>
              <a:rPr lang="en-US" altLang="zh-CN" sz="1800" dirty="0" err="1"/>
              <a:t>Neh</a:t>
            </a:r>
            <a:r>
              <a:rPr lang="en-US" altLang="zh-CN" sz="1800" dirty="0"/>
              <a:t> 9:21 </a:t>
            </a:r>
            <a:r>
              <a:rPr lang="zh-CN" altLang="en-US" sz="1800" dirty="0"/>
              <a:t>在旷野四十年，你养育他们，他们就一无所缺。衣服没有穿破，脚也没有肿。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救恩的目的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通過約的關係作屬神的子民（產業）</a:t>
            </a:r>
            <a:endParaRPr lang="en-US" altLang="zh-CN" sz="1800" dirty="0"/>
          </a:p>
          <a:p>
            <a:r>
              <a:rPr lang="zh-CN" altLang="en-US" sz="1800" dirty="0"/>
              <a:t>神恢复计划的目的，就是要让人在基督里面「成了基业」（弗一</a:t>
            </a:r>
            <a:r>
              <a:rPr lang="en-US" altLang="zh-CN" sz="1800" dirty="0"/>
              <a:t>11</a:t>
            </a:r>
            <a:r>
              <a:rPr lang="zh-CN" altLang="en-US" sz="1800" dirty="0"/>
              <a:t>），成为神「在圣徒中得的基业」（弗一</a:t>
            </a:r>
            <a:r>
              <a:rPr lang="en-US" altLang="zh-CN" sz="1800" dirty="0"/>
              <a:t>18</a:t>
            </a:r>
            <a:r>
              <a:rPr lang="zh-CN" altLang="en-US" sz="1800" dirty="0"/>
              <a:t>）。这个基业「有何等丰盛的荣耀」（弗一</a:t>
            </a:r>
            <a:r>
              <a:rPr lang="en-US" altLang="zh-CN" sz="1800" dirty="0"/>
              <a:t>18</a:t>
            </a:r>
            <a:r>
              <a:rPr lang="zh-CN" altLang="en-US" sz="1800" dirty="0"/>
              <a:t>），因为神把祂的荣耀丰富充满在祂的「子民」当中，让我们也可以在基督里面「得基业」（弗一</a:t>
            </a:r>
            <a:r>
              <a:rPr lang="en-US" altLang="zh-CN" sz="1800" dirty="0"/>
              <a:t>14</a:t>
            </a:r>
            <a:r>
              <a:rPr lang="zh-CN" altLang="en-US" sz="1800" dirty="0"/>
              <a:t>）。</a:t>
            </a:r>
          </a:p>
          <a:p>
            <a:endParaRPr lang="en-US" altLang="zh-CN" sz="1800" dirty="0"/>
          </a:p>
          <a:p>
            <a:pPr marL="343929" indent="-343929">
              <a:buFont typeface="+mj-lt"/>
              <a:buAutoNum type="arabicPeriod" startAt="2"/>
            </a:pPr>
            <a:r>
              <a:rPr lang="zh-CN" altLang="en-US" sz="1800" dirty="0"/>
              <a:t>歸神作祭司的國度，為聖潔的國民</a:t>
            </a:r>
          </a:p>
          <a:p>
            <a:r>
              <a:rPr lang="zh-CN" altLang="en-US" sz="1800" dirty="0"/>
              <a:t>神宣告「全地都是我的」（</a:t>
            </a:r>
            <a:r>
              <a:rPr lang="en-US" altLang="zh-CN" sz="1800" dirty="0"/>
              <a:t>5</a:t>
            </a:r>
            <a:r>
              <a:rPr lang="zh-CN" altLang="en-US" sz="1800" dirty="0"/>
              <a:t>节），表明祂并没有忽视其他的民族。神拣选以色列人「作祭司的国度，为圣洁的国民」，正是要让救恩从他们中间出来临到万民（约四</a:t>
            </a:r>
            <a:r>
              <a:rPr lang="en-US" altLang="zh-CN" sz="1800" dirty="0"/>
              <a:t>22</a:t>
            </a:r>
            <a:r>
              <a:rPr lang="zh-CN" altLang="en-US" sz="1800" dirty="0"/>
              <a:t>）。</a:t>
            </a:r>
          </a:p>
          <a:p>
            <a:r>
              <a:rPr lang="zh-CN" altLang="en-US" sz="1800" dirty="0"/>
              <a:t>「做祭司的国度」，表明以色列人的职责使万民认识神，把万民带回到神面前，成为万民回到神面前的路。新约的教会暂时代替以色列执行祭司的职分（罗十一</a:t>
            </a:r>
            <a:r>
              <a:rPr lang="en-US" altLang="zh-CN" sz="1800" dirty="0"/>
              <a:t>24</a:t>
            </a:r>
            <a:r>
              <a:rPr lang="zh-CN" altLang="en-US" sz="1800" dirty="0"/>
              <a:t>），成为「有君尊的祭司」（彼前二</a:t>
            </a:r>
            <a:r>
              <a:rPr lang="en-US" altLang="zh-CN" sz="1800" dirty="0"/>
              <a:t>5</a:t>
            </a:r>
            <a:r>
              <a:rPr lang="zh-CN" altLang="en-US" sz="1800" dirty="0"/>
              <a:t>、</a:t>
            </a:r>
            <a:r>
              <a:rPr lang="en-US" altLang="zh-CN" sz="1800" dirty="0"/>
              <a:t>9</a:t>
            </a:r>
            <a:r>
              <a:rPr lang="zh-CN" altLang="en-US" sz="1800" dirty="0"/>
              <a:t>；启一</a:t>
            </a:r>
            <a:r>
              <a:rPr lang="en-US" altLang="zh-CN" sz="1800" dirty="0"/>
              <a:t>6</a:t>
            </a:r>
            <a:r>
              <a:rPr lang="zh-CN" altLang="en-US" sz="1800" dirty="0"/>
              <a:t>；五</a:t>
            </a:r>
            <a:r>
              <a:rPr lang="en-US" altLang="zh-CN" sz="1800" dirty="0"/>
              <a:t>10</a:t>
            </a:r>
            <a:r>
              <a:rPr lang="zh-CN" altLang="en-US" sz="1800" dirty="0"/>
              <a:t>；二十</a:t>
            </a:r>
            <a:r>
              <a:rPr lang="en-US" altLang="zh-CN" sz="1800" dirty="0"/>
              <a:t>6</a:t>
            </a:r>
            <a:r>
              <a:rPr lang="zh-CN" altLang="en-US" sz="1800" dirty="0"/>
              <a:t>），教会成为神和人中间的桥梁。</a:t>
            </a:r>
          </a:p>
          <a:p>
            <a:r>
              <a:rPr lang="zh-CN" altLang="en-US" sz="1800" dirty="0"/>
              <a:t>「为圣洁的国民」，表明以色列要从列国中被分别出来，成为神的见证。因此他们在万民面前的生活「要成为圣洁」（利十一</a:t>
            </a:r>
            <a:r>
              <a:rPr lang="en-US" altLang="zh-CN" sz="1800" dirty="0"/>
              <a:t>44</a:t>
            </a:r>
            <a:r>
              <a:rPr lang="zh-CN" altLang="en-US" sz="1800" dirty="0"/>
              <a:t>）</a:t>
            </a:r>
            <a:endParaRPr lang="zh-TW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立约：中保，摩西；一方是耶和华神，另一方是民间的长老所代表的全体以色列人。</a:t>
            </a:r>
            <a:endParaRPr lang="en-US" altLang="zh-CN" sz="1800" dirty="0"/>
          </a:p>
          <a:p>
            <a:r>
              <a:rPr lang="zh-CN" altLang="en-US" sz="1800" dirty="0"/>
              <a:t>你们不知道所求的是什么</a:t>
            </a:r>
            <a:endParaRPr lang="zh-TW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EF15-3EF8-4F9E-8F11-377A17F2942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三谷基督徒會堂</a:t>
            </a:r>
            <a:r>
              <a:rPr lang="en-US" altLang="zh-TW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en-US" altLang="zh-TW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成人主日學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出埃及記</a:t>
            </a:r>
            <a:endParaRPr lang="en-US" altLang="zh-CN" sz="40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</a:t>
            </a:r>
            <a:r>
              <a:rPr lang="zh-CN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六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課 律法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(19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-23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zh-CN" altLang="en-US" sz="40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40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</a:t>
            </a:r>
            <a:r>
              <a:rPr lang="en-US" altLang="zh-CN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altLang="zh-CN" dirty="0" smtClean="0">
                <a:solidFill>
                  <a:schemeClr val="tx1"/>
                </a:solidFill>
              </a:rPr>
              <a:t>19</a:t>
            </a:r>
            <a:r>
              <a:rPr lang="en-US" dirty="0" smtClean="0">
                <a:solidFill>
                  <a:schemeClr val="tx1"/>
                </a:solidFill>
              </a:rPr>
              <a:t>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www.desktopnexus.com/dl/inline/893590/1920x1080/ngdon64tcf1b6lvle5iigbvku05495d5e2f26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华降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临在西乃山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19:11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到第三天要预备好了，因为第三天耶和华要在众百姓眼前降临在西乃山上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19:16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到了第三天早晨，在山上有雷轰，闪电，和密云，并且角声甚大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19:18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西乃全山冒烟，因为耶和华在火中降于山上。山的烟气上腾，如烧窑一般，遍山大大地震动。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19:19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角声渐渐地高而又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高</a:t>
            </a:r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2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华降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临在西乃山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19:12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你要在山的四围给百姓定界限，说，你们当谨慎，不可上山去，也不可摸山的边界，凡摸这山的，必要治死他。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19:13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不可用手摸他，必用石头打死，或用箭射透，无论是人是牲畜，都不得活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19:21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耶和华对摩西说，你下去嘱咐百姓，不可闯过来到我面前观看，恐怕他们有多人死亡，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19:22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又叫亲近我的祭司自洁，恐怕我忽然出来击杀他们。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17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十诫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不可有别的神</a:t>
            </a:r>
            <a:endParaRPr lang="en-US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不可有偶像</a:t>
            </a:r>
            <a:endParaRPr lang="en-US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可妄称耶和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华的名</a:t>
            </a:r>
            <a:endParaRPr lang="en-US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要守安息日</a:t>
            </a:r>
            <a:endParaRPr lang="zh-CN" altLang="en-US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9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十诫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当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孝敬父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母</a:t>
            </a:r>
            <a:endParaRPr lang="en-US" altLang="zh-CN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可杀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人</a:t>
            </a:r>
            <a:endParaRPr lang="zh-CN" altLang="en-US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可奸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淫</a:t>
            </a:r>
            <a:endParaRPr lang="zh-CN" altLang="en-US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可偷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盗</a:t>
            </a:r>
            <a:endParaRPr lang="zh-CN" altLang="en-US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可作假见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证</a:t>
            </a:r>
            <a:endParaRPr lang="zh-CN" altLang="en-US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不可有贪恋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之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心</a:t>
            </a:r>
            <a:endParaRPr lang="zh-CN" altLang="en-US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6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律法的內容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誡命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十誡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典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21-23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社会生活的规范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例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（利未記）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敬拜神的条例</a:t>
            </a:r>
          </a:p>
        </p:txBody>
      </p:sp>
    </p:spTree>
    <p:extLst>
      <p:ext uri="{BB962C8B-B14F-4D97-AF65-F5344CB8AC3E}">
        <p14:creationId xmlns:p14="http://schemas.microsoft.com/office/powerpoint/2010/main" val="42784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1. 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可有别的神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20:2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我是耶和华你的神，曾将你从埃及地为奴之家领出来。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20:3 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除了我以外，你不可有别的神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en-US" altLang="zh-CN" b="1" dirty="0" err="1" smtClean="0">
                <a:latin typeface="DengXian" panose="02010600030101010101" pitchFamily="2" charset="-122"/>
                <a:ea typeface="DengXian" panose="02010600030101010101" pitchFamily="2" charset="-122"/>
              </a:rPr>
              <a:t>NIV】You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shall have </a:t>
            </a:r>
            <a:r>
              <a:rPr lang="en-US" altLang="zh-CN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no other gods</a:t>
            </a:r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 before me</a:t>
            </a:r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4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2. 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可有偶像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20:4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不可为自己雕刻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偶像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，也不可作什么形像仿佛上天，下地，和地底下，水中的百物。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20:5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跪拜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那些像，也不可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事奉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它，因为我耶和华你的神是忌邪的神。恨我的，我必追讨他的罪，自父及子，直到三四代，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20:6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爱我，守我诫命的，我必向他们发慈爱，直到千代。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 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不可妄称耶和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华名</a:t>
            </a:r>
            <a:endParaRPr lang="zh-CN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20:7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不可妄称耶和华你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神的名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，因为妄称耶和华名的，耶和华必不以他为无罪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You shall not </a:t>
            </a:r>
            <a:r>
              <a:rPr lang="en-US" altLang="zh-CN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misuse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 the name of the LORD your God</a:t>
            </a:r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28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4. 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要守安息日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20:8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当记念安息日，守为圣日。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六日要劳碌作你一切的工，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20:10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但第七日是向耶和华你神当守的安息日。这一日你和你的儿女，仆婢，牲畜，并你城里寄居的客旅，无论何工都不可作，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因为六日之内，耶和华造天，地，海，和其中的万物，第七日便安息，所以耶和华赐福与安息日，定为圣日。</a:t>
            </a:r>
          </a:p>
        </p:txBody>
      </p:sp>
    </p:spTree>
    <p:extLst>
      <p:ext uri="{BB962C8B-B14F-4D97-AF65-F5344CB8AC3E}">
        <p14:creationId xmlns:p14="http://schemas.microsoft.com/office/powerpoint/2010/main" val="2559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4. 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要守安息日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20:8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当记念安息日，守为圣日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Remember the Sabbath day by keeping it holy</a:t>
            </a:r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六日要劳碌作你一切的工，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20:10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但第七日是向耶和华你神当守的安息日。这一日你和你的儿女，仆婢，牲畜，并你城里寄居的客旅，无论何工都不可作，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因为六日之内，耶和华造天，地，海，和其中的万物，第七日便安息，所以耶和华赐福与安息日，定为圣日。</a:t>
            </a:r>
          </a:p>
        </p:txBody>
      </p:sp>
    </p:spTree>
    <p:extLst>
      <p:ext uri="{BB962C8B-B14F-4D97-AF65-F5344CB8AC3E}">
        <p14:creationId xmlns:p14="http://schemas.microsoft.com/office/powerpoint/2010/main" val="36930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耶和華降臨西奈山（</a:t>
            </a:r>
            <a:r>
              <a:rPr lang="en-US" altLang="zh-TW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19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十誡（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典章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21-23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2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4. 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要守安息日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20:8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当记念安息日，守为圣日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Remember the Sabbath day by keeping it holy</a:t>
            </a:r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六日要劳碌作你一切的工，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20:10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但第七日是向耶和华你神当守的安息日。这一日你和你的儿女，仆婢，牲畜，并你城里寄居的客旅，无论何工都不可作，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因为六日之内，耶和华造天，地，海，和其中的万物，第七日便安息，所以耶和华赐福与安息日，定为圣日。</a:t>
            </a:r>
          </a:p>
        </p:txBody>
      </p:sp>
    </p:spTree>
    <p:extLst>
      <p:ext uri="{BB962C8B-B14F-4D97-AF65-F5344CB8AC3E}">
        <p14:creationId xmlns:p14="http://schemas.microsoft.com/office/powerpoint/2010/main" val="3119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 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当孝敬父母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20:12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当孝敬父母，使你的日子在耶和华你神所赐你的地上得以长久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Honor your father and your mother, so that you may live long in the land the LORD your God is giving you</a:t>
            </a:r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9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其余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五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条诫命</a:t>
            </a:r>
            <a:endParaRPr lang="zh-CN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20:13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不可杀人。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20:14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不可奸淫。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20:15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不可偷盗。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20:16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不可作假见证陷害人。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20:17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不可贪恋人的房屋，也不可贪恋人的妻子，仆婢，牛驴，并他一切所有的。</a:t>
            </a:r>
          </a:p>
        </p:txBody>
      </p:sp>
    </p:spTree>
    <p:extLst>
      <p:ext uri="{BB962C8B-B14F-4D97-AF65-F5344CB8AC3E}">
        <p14:creationId xmlns:p14="http://schemas.microsoft.com/office/powerpoint/2010/main" val="42128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众百姓惧怕</a:t>
            </a:r>
            <a:endParaRPr lang="zh-CN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20:18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众百姓见雷轰，闪电，角声，山上冒烟，就都发颤，远远地站立。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20:19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对摩西说，求你和我们说话，我们必听，不要神和我们说话，恐怕我们死亡。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20:20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摩西对百姓说，不要惧怕，因为神降临是要试验你们，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叫你们时常敬畏他，不致犯罪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20:21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于是百姓远远地站立，摩西就挨近神所在的幽暗之中。</a:t>
            </a:r>
          </a:p>
        </p:txBody>
      </p:sp>
    </p:spTree>
    <p:extLst>
      <p:ext uri="{BB962C8B-B14F-4D97-AF65-F5344CB8AC3E}">
        <p14:creationId xmlns:p14="http://schemas.microsoft.com/office/powerpoint/2010/main" val="23767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对诫命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的回应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：献祭敬拜</a:t>
            </a:r>
            <a:endParaRPr lang="zh-CN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20:22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耶和华对摩西说，你要向以色列人这样说，你们自己看见我从天上和你们说话了。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20:23 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你们不可作什么神像与我相配，不可为自己作金银的神像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20:24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你要为我筑土坛，在上面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以牛羊献为燔祭和平安祭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。凡记下我名的地方，我必到那里赐福给你。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20:25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你若为我筑一座石坛，不可用凿成的石头，因你在上头一动家具，就把坛污秽了。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20:26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你上我的坛，不可用台阶，免得露出你的下体来。</a:t>
            </a:r>
          </a:p>
        </p:txBody>
      </p:sp>
    </p:spTree>
    <p:extLst>
      <p:ext uri="{BB962C8B-B14F-4D97-AF65-F5344CB8AC3E}">
        <p14:creationId xmlns:p14="http://schemas.microsoft.com/office/powerpoint/2010/main" val="3835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耶和華降臨西奈山（</a:t>
            </a:r>
            <a:r>
              <a:rPr lang="en-US" altLang="zh-TW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19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十誡（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典章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21-23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60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典章（</a:t>
            </a:r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21-23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处理奴仆的问题（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1-11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处理杀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人和伤害的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问题（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12-36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处理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财产的问题（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22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1-17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其他社会和宗教生活的要求（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22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18-23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9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安息年，安息日，和节期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TW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23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TW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10-33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恩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典与爱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你若买希伯来人作奴仆，他必服事你六年，第七年他可以自由，白白地出去。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他若孤身来，就可以孤身去，他若有妻，他的妻就可以同他出去。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他主人若给他妻子，妻子给他生了儿子或女儿，妻子和儿女要归主人，他要独自出去。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倘或奴仆明说，我爱我的主人和我的妻子儿女，不愿意自由出去。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21:6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他的主人就要带他到审判官那里（审判官或作神下同），又要带他到门前，靠近门框，用锥子穿他的耳朵，他就永远服事主人。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2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神的怜悯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22:21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不可亏负寄居的，也不可欺压他，因为你们在埃及地也作过寄居的。</a:t>
            </a: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22:22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不可苦待寡妇和孤儿，</a:t>
            </a: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22:23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若是苦待他们一点，他们向我一哀求，我总要听他们的哀声，</a:t>
            </a: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22:24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并要发烈怒，用刀杀你们，使你们的妻子为寡妇，儿女为孤儿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这是什么意思？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23:19 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地里首先初熟之物要送到耶和华你神的殿。</a:t>
            </a:r>
            <a:r>
              <a:rPr lang="zh-TW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不可用山羊羔母的奶煮山羊羔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4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来到西乃山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19:1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以色列人出埃及地以后，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满了三个月的那一天，就来到西乃的旷野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19:2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他们离了利非订，来到西乃的旷野，就在那里的山下安营。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[NIV] </a:t>
            </a:r>
            <a:r>
              <a:rPr lang="en-US" altLang="zh-CN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In the third month 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after the Israelites left Egypt--on the very day--they came to the Desert of Sinai. 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满了三个月的那一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天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进入第三月的那一天</a:t>
            </a:r>
            <a:endParaRPr lang="zh-CN" altLang="en-US" sz="36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00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點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這一節聖經支持墮胎嗎？</a:t>
            </a:r>
            <a:endParaRPr lang="en-US" altLang="zh-CN" sz="36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21:22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人若彼此争斗，伤害有孕的妇人，甚至坠胎，随后却无别害，那伤害她的，总要按妇人的丈夫所要的，照审判官所断的，受罚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點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21:22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人若彼此争斗，伤害有孕的妇人，甚至坠胎，随后却无别害，那伤害她的，总要按妇人的丈夫所要的，照审判官所断的，受罚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21:23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若有别害，就要以命偿命，</a:t>
            </a: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21:24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以眼还眼，以牙还牙，以手还手，以脚还脚，</a:t>
            </a: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21:25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以烙还烙，以伤还伤，以打还打。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94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民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數記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33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2-15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摩西遵着耶和华的吩咐记载他们所行的路程，其路程乃是这样，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33:3 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正月十五日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，就是逾越节的次日，以色列人从兰塞起行，在一切埃及人眼前昂然无惧地出去。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那时，埃及人正葬埋他们的长子，就是耶和华在他们中间所击杀的。耶和华也败坏他们的神。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以色列人从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兰塞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起行，安营在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疏割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33:6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从疏割起行，安营在旷野边的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以倘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从以倘起行，转到比哈希录，是在巴力洗分对面，就在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密夺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安营。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从比哈希录对面起行，经过海中到了书珥旷野，又在伊坦的旷野走了三天的路程，就安营在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玛拉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443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民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數記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33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2-15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33:9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从玛拉起行，来到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以琳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（以琳有十二股水泉，七十棵棕树），就在那里安营。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33:10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从以琳起行，安营在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红海边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33:11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从红海边起行，安营在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汛的旷野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33:12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从汛的旷野起行，安营在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脱加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33:13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从脱加起行，安营在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亚录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33:14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从亚录起行，安营在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利非订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。在那里，百姓没有水喝。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33:15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从利非订起行，安营在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西乃的旷野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342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-2438400"/>
            <a:ext cx="6875813" cy="99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72314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6503" y="1276290"/>
            <a:ext cx="8428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兰</a:t>
            </a:r>
            <a:r>
              <a:rPr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塞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572000"/>
            <a:ext cx="8428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疏割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6172200"/>
            <a:ext cx="8428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密奪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410200"/>
            <a:ext cx="8428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瑪拉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5486400"/>
            <a:ext cx="9952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利非訂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0291" y="4629090"/>
            <a:ext cx="9698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西奈山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4713" y="5486400"/>
            <a:ext cx="7662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以倘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1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出埃及的目的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19:3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摩西到神那里，耶和华从山上呼唤他说，你要这样告诉雅各家，晓谕以色列人说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19:4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我向埃及人所行的事，你们都看见了，且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看见我如鹰将你们背在翅膀上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带来归我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如今你们若实在听从我的话，遵守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我的约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，就要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在万民中作属我的子民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，因为全地都是我的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19:6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你们要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归我作祭司的国度，为圣洁的国民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。这些话你要告诉以色列人。</a:t>
            </a:r>
          </a:p>
        </p:txBody>
      </p:sp>
    </p:spTree>
    <p:extLst>
      <p:ext uri="{BB962C8B-B14F-4D97-AF65-F5344CB8AC3E}">
        <p14:creationId xmlns:p14="http://schemas.microsoft.com/office/powerpoint/2010/main" val="16404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我们都要遵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行！？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19:7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摩西去召了民间的长老来，将耶和华所吩咐他的话都在他们面前陈明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19:8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百姓都同声回答说，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凡耶和华所说的，我们都要遵行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。摩西就将百姓的话回覆耶和华。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0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152406</TotalTime>
  <Words>8389</Words>
  <Application>Microsoft Office PowerPoint</Application>
  <PresentationFormat>On-screen Show (4:3)</PresentationFormat>
  <Paragraphs>384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三谷基督徒會堂 成人主日學</vt:lpstr>
      <vt:lpstr>19章-23章概論</vt:lpstr>
      <vt:lpstr>来到西乃山</vt:lpstr>
      <vt:lpstr>民數記33：2-15</vt:lpstr>
      <vt:lpstr>民數記33：2-15</vt:lpstr>
      <vt:lpstr>會幕</vt:lpstr>
      <vt:lpstr>會幕</vt:lpstr>
      <vt:lpstr>出埃及的目的</vt:lpstr>
      <vt:lpstr>我们都要遵行！？</vt:lpstr>
      <vt:lpstr>耶和华降临在西乃山</vt:lpstr>
      <vt:lpstr>耶和华降临在西乃山</vt:lpstr>
      <vt:lpstr>十诫</vt:lpstr>
      <vt:lpstr>十诫</vt:lpstr>
      <vt:lpstr>律法的內容</vt:lpstr>
      <vt:lpstr>1. 不可有别的神</vt:lpstr>
      <vt:lpstr>2. 不可有偶像</vt:lpstr>
      <vt:lpstr>3. 不可妄称耶和华名</vt:lpstr>
      <vt:lpstr>4. 要守安息日</vt:lpstr>
      <vt:lpstr>4. 要守安息日</vt:lpstr>
      <vt:lpstr>4. 要守安息日</vt:lpstr>
      <vt:lpstr>5. 当孝敬父母</vt:lpstr>
      <vt:lpstr>其余五条诫命</vt:lpstr>
      <vt:lpstr>众百姓惧怕</vt:lpstr>
      <vt:lpstr>对诫命的回应：献祭敬拜</vt:lpstr>
      <vt:lpstr>19章-23章概論</vt:lpstr>
      <vt:lpstr>典章（21-23章）</vt:lpstr>
      <vt:lpstr>恩典与爱</vt:lpstr>
      <vt:lpstr>神的怜悯</vt:lpstr>
      <vt:lpstr>这是什么意思？</vt:lpstr>
      <vt:lpstr>難點</vt:lpstr>
      <vt:lpstr>難點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Christmas</dc:title>
  <dc:creator>Guocai</dc:creator>
  <cp:lastModifiedBy>test</cp:lastModifiedBy>
  <cp:revision>570</cp:revision>
  <cp:lastPrinted>2020-04-19T16:13:13Z</cp:lastPrinted>
  <dcterms:created xsi:type="dcterms:W3CDTF">2014-12-20T19:43:08Z</dcterms:created>
  <dcterms:modified xsi:type="dcterms:W3CDTF">2020-04-21T14:26:23Z</dcterms:modified>
</cp:coreProperties>
</file>