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40" r:id="rId3"/>
    <p:sldId id="341" r:id="rId4"/>
    <p:sldId id="342" r:id="rId5"/>
    <p:sldId id="343" r:id="rId6"/>
    <p:sldId id="351" r:id="rId7"/>
    <p:sldId id="344" r:id="rId8"/>
    <p:sldId id="345" r:id="rId9"/>
    <p:sldId id="346" r:id="rId10"/>
    <p:sldId id="379" r:id="rId11"/>
    <p:sldId id="380" r:id="rId12"/>
    <p:sldId id="347" r:id="rId13"/>
    <p:sldId id="349" r:id="rId14"/>
    <p:sldId id="350" r:id="rId15"/>
    <p:sldId id="374" r:id="rId16"/>
    <p:sldId id="352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78" r:id="rId25"/>
    <p:sldId id="361" r:id="rId26"/>
    <p:sldId id="375" r:id="rId27"/>
    <p:sldId id="362" r:id="rId28"/>
    <p:sldId id="365" r:id="rId29"/>
    <p:sldId id="373" r:id="rId30"/>
    <p:sldId id="372" r:id="rId31"/>
    <p:sldId id="363" r:id="rId32"/>
    <p:sldId id="364" r:id="rId33"/>
    <p:sldId id="366" r:id="rId34"/>
    <p:sldId id="371" r:id="rId35"/>
    <p:sldId id="377" r:id="rId36"/>
    <p:sldId id="367" r:id="rId37"/>
    <p:sldId id="368" r:id="rId38"/>
    <p:sldId id="376" r:id="rId39"/>
    <p:sldId id="369" r:id="rId40"/>
    <p:sldId id="370" r:id="rId41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496" autoAdjust="0"/>
  </p:normalViewPr>
  <p:slideViewPr>
    <p:cSldViewPr>
      <p:cViewPr varScale="1">
        <p:scale>
          <a:sx n="61" d="100"/>
          <a:sy n="61" d="100"/>
        </p:scale>
        <p:origin x="-207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40" cy="469424"/>
          </a:xfrm>
          <a:prstGeom prst="rect">
            <a:avLst/>
          </a:prstGeom>
        </p:spPr>
        <p:txBody>
          <a:bodyPr vert="horz" lIns="94218" tIns="47109" rIns="94218" bIns="471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40" cy="469424"/>
          </a:xfrm>
          <a:prstGeom prst="rect">
            <a:avLst/>
          </a:prstGeom>
        </p:spPr>
        <p:txBody>
          <a:bodyPr vert="horz" lIns="94218" tIns="47109" rIns="94218" bIns="47109" rtlCol="0"/>
          <a:lstStyle>
            <a:lvl1pPr algn="r">
              <a:defRPr sz="1200"/>
            </a:lvl1pPr>
          </a:lstStyle>
          <a:p>
            <a:fld id="{B5085793-4952-4EC9-AD43-A2D8E28C51C3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8" tIns="47109" rIns="94218" bIns="4710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18" tIns="47109" rIns="94218" bIns="4710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40" cy="469424"/>
          </a:xfrm>
          <a:prstGeom prst="rect">
            <a:avLst/>
          </a:prstGeom>
        </p:spPr>
        <p:txBody>
          <a:bodyPr vert="horz" lIns="94218" tIns="47109" rIns="94218" bIns="471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40" cy="469424"/>
          </a:xfrm>
          <a:prstGeom prst="rect">
            <a:avLst/>
          </a:prstGeom>
        </p:spPr>
        <p:txBody>
          <a:bodyPr vert="horz" lIns="94218" tIns="47109" rIns="94218" bIns="47109" rtlCol="0" anchor="b"/>
          <a:lstStyle>
            <a:lvl1pPr algn="r">
              <a:defRPr sz="1200"/>
            </a:lvl1pPr>
          </a:lstStyle>
          <a:p>
            <a:fld id="{DFFB6782-E22B-44B8-BE55-B98FFE707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46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dirty="0"/>
              <a:t>圣所和至圣所</a:t>
            </a:r>
            <a:endParaRPr lang="en-US" altLang="zh-CN" sz="1800" dirty="0"/>
          </a:p>
          <a:p>
            <a:r>
              <a:rPr lang="zh-CN" altLang="en-US" sz="1800" dirty="0"/>
              <a:t>象征与实际。不能把约柜变为有法术的器具。</a:t>
            </a:r>
            <a:endParaRPr lang="en-US" altLang="zh-CN" sz="1800" dirty="0"/>
          </a:p>
          <a:p>
            <a:r>
              <a:rPr lang="en-US" altLang="zh-CN" sz="1800" dirty="0"/>
              <a:t>1Ki 19:11 </a:t>
            </a:r>
            <a:r>
              <a:rPr lang="zh-CN" altLang="en-US" sz="1800" dirty="0"/>
              <a:t>耶和华说，你出来站在山上，在我面前。那时耶和华从那里经过，在他面前有烈风大作，崩山碎石，耶和华却不在风中。风后地震，耶和华却不在其中。</a:t>
            </a:r>
          </a:p>
          <a:p>
            <a:r>
              <a:rPr lang="en-US" altLang="zh-CN" sz="1800" dirty="0"/>
              <a:t>1Ki 19:12 </a:t>
            </a:r>
            <a:r>
              <a:rPr lang="zh-CN" altLang="en-US" sz="1800" dirty="0"/>
              <a:t>地震后有火，耶和华也不在火中。火后有微小的声音。</a:t>
            </a:r>
          </a:p>
          <a:p>
            <a:r>
              <a:rPr lang="en-US" altLang="zh-CN" sz="1800" dirty="0"/>
              <a:t>1Ki 8:27 </a:t>
            </a:r>
            <a:r>
              <a:rPr lang="zh-CN" altLang="en-US" sz="1800" dirty="0"/>
              <a:t>神果真住在地上吗？看哪，天和天上的天尚且不足你居住的，何况我所建的这殿呢？</a:t>
            </a:r>
            <a:endParaRPr lang="en-US" altLang="zh-CN" sz="1800" dirty="0"/>
          </a:p>
          <a:p>
            <a:r>
              <a:rPr lang="en-US" altLang="zh-CN" sz="1800" dirty="0"/>
              <a:t>Isa 66:1 </a:t>
            </a:r>
            <a:r>
              <a:rPr lang="zh-CN" altLang="en-US" sz="1800" dirty="0"/>
              <a:t>耶和华如此说，天是我的座位，地是我的脚凳。你们要为我造何等的殿宇，哪里是我安息的地方呢？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31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800" dirty="0"/>
              <a:t>以色列圣殿研究所制作的大祭司圣衣</a:t>
            </a:r>
            <a:endParaRPr lang="en-US" altLang="zh-CN" sz="1800" dirty="0"/>
          </a:p>
          <a:p>
            <a:r>
              <a:rPr lang="zh-CN" altLang="en-US" sz="1800" dirty="0"/>
              <a:t>以弗得是彩色的，外袍是蓝色的</a:t>
            </a:r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dirty="0"/>
              <a:t>以弗得是彩色的，外袍是蓝色的</a:t>
            </a:r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dirty="0"/>
              <a:t>撒迦利亚书</a:t>
            </a:r>
            <a:r>
              <a:rPr lang="en-US" altLang="zh-CN" sz="1800" dirty="0"/>
              <a:t>14:20 [</a:t>
            </a:r>
            <a:r>
              <a:rPr lang="en-US" altLang="zh-CN" sz="1800" dirty="0" err="1"/>
              <a:t>cbgb</a:t>
            </a:r>
            <a:r>
              <a:rPr lang="en-US" altLang="zh-CN" sz="1800" dirty="0"/>
              <a:t>] </a:t>
            </a:r>
            <a:r>
              <a:rPr lang="zh-CN" altLang="en-US" sz="1800" dirty="0"/>
              <a:t>当那日，马的铃铛上必有</a:t>
            </a:r>
            <a:r>
              <a:rPr lang="en-US" altLang="zh-CN" sz="1800" dirty="0"/>
              <a:t>『</a:t>
            </a:r>
            <a:r>
              <a:rPr lang="zh-CN" altLang="en-US" sz="1800" dirty="0"/>
              <a:t>归耶和华为圣</a:t>
            </a:r>
            <a:r>
              <a:rPr lang="en-US" altLang="zh-CN" sz="1800" dirty="0"/>
              <a:t>』</a:t>
            </a:r>
            <a:r>
              <a:rPr lang="zh-CN" altLang="en-US" sz="1800" dirty="0"/>
              <a:t>的这句话。耶和华殿内的锅，必如祭坛前的碗一样。 </a:t>
            </a:r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dirty="0"/>
              <a:t>前面是大祭司的穿戴</a:t>
            </a:r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/>
              <a:t>Mat 22:10 </a:t>
            </a:r>
            <a:r>
              <a:rPr lang="zh-CN" altLang="en-US" sz="1800" dirty="0"/>
              <a:t>那些仆人就出去到大路上，凡遇见的，不论善恶都召聚了来。筵席上就坐满了客。</a:t>
            </a:r>
          </a:p>
          <a:p>
            <a:r>
              <a:rPr lang="en-US" altLang="zh-CN" sz="1800" dirty="0"/>
              <a:t>Mat 22:11 </a:t>
            </a:r>
            <a:r>
              <a:rPr lang="zh-CN" altLang="en-US" sz="1800" dirty="0"/>
              <a:t>王进来观看宾客，见那里有一个没有穿礼服的。</a:t>
            </a:r>
          </a:p>
          <a:p>
            <a:r>
              <a:rPr lang="en-US" altLang="zh-CN" sz="1800" dirty="0"/>
              <a:t>Mat 22:12 </a:t>
            </a:r>
            <a:r>
              <a:rPr lang="zh-CN" altLang="en-US" sz="1800" dirty="0"/>
              <a:t>就对他说，朋友，你到这里来，怎么不穿礼服呢？那人无言可答。</a:t>
            </a:r>
          </a:p>
          <a:p>
            <a:r>
              <a:rPr lang="en-US" altLang="zh-CN" sz="1800" dirty="0"/>
              <a:t>Mat 22:13 </a:t>
            </a:r>
            <a:r>
              <a:rPr lang="zh-CN" altLang="en-US" sz="1800" dirty="0"/>
              <a:t>于是王对使唤的人说，捆起他的手脚来，把他丢在外边的黑暗里。在那里必要哀哭切齿了。</a:t>
            </a:r>
            <a:endParaRPr lang="en-US" altLang="zh-CN" sz="1800" dirty="0"/>
          </a:p>
          <a:p>
            <a:endParaRPr lang="en-US" altLang="zh-CN" sz="1800" dirty="0"/>
          </a:p>
          <a:p>
            <a:r>
              <a:rPr lang="en-US" altLang="zh-CN" sz="1800" dirty="0"/>
              <a:t>Exo 30:20 </a:t>
            </a:r>
            <a:r>
              <a:rPr lang="zh-CN" altLang="en-US" sz="1800" dirty="0"/>
              <a:t>他们进会幕，或是就近坛前供职给耶和华献火祭的时候，必用水洗濯，免得死亡。</a:t>
            </a:r>
          </a:p>
          <a:p>
            <a:r>
              <a:rPr lang="en-US" altLang="zh-CN" sz="1800" dirty="0"/>
              <a:t>Exo 30:21 </a:t>
            </a:r>
            <a:r>
              <a:rPr lang="zh-CN" altLang="en-US" sz="1800" dirty="0"/>
              <a:t>他们洗手洗脚就免得死亡。这要作亚伦和他后裔世世代代永远的定例。</a:t>
            </a:r>
          </a:p>
          <a:p>
            <a:endParaRPr lang="zh-CN" alt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dirty="0"/>
              <a:t>神的工作（圣所，至圣所，铜祭坛）</a:t>
            </a:r>
          </a:p>
          <a:p>
            <a:r>
              <a:rPr lang="zh-CN" altLang="en-US" sz="1800" dirty="0"/>
              <a:t>预备中保（祭司的圣衣和祭司的成圣）</a:t>
            </a:r>
          </a:p>
          <a:p>
            <a:r>
              <a:rPr lang="zh-CN" altLang="en-US" sz="1800" dirty="0"/>
              <a:t>代表人来到神的面前（金香坛，洗濯盆，赎罪银）</a:t>
            </a:r>
            <a:endParaRPr lang="en-US" altLang="zh-CN" sz="1800" dirty="0"/>
          </a:p>
          <a:p>
            <a:endParaRPr lang="en-US" altLang="zh-CN" sz="1800" dirty="0"/>
          </a:p>
          <a:p>
            <a:r>
              <a:rPr lang="zh-CN" altLang="en-US" sz="1800" dirty="0"/>
              <a:t>祭司的成聖：受膏，赎罪祭，燔祭，平安祭</a:t>
            </a:r>
          </a:p>
          <a:p>
            <a:endParaRPr lang="zh-CN" alt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800" dirty="0"/>
              <a:t>祭司的成聖</a:t>
            </a:r>
            <a:r>
              <a:rPr lang="zh-CN" altLang="en-US" sz="1800" dirty="0"/>
              <a:t>（</a:t>
            </a:r>
            <a:r>
              <a:rPr lang="en-US" altLang="zh-CN" sz="1800" dirty="0"/>
              <a:t>29</a:t>
            </a:r>
            <a:r>
              <a:rPr lang="zh-CN" altLang="en-US" sz="1800" dirty="0"/>
              <a:t>：</a:t>
            </a:r>
            <a:r>
              <a:rPr lang="en-US" altLang="zh-CN" sz="1800" dirty="0"/>
              <a:t>1-37</a:t>
            </a:r>
            <a:r>
              <a:rPr lang="zh-CN" altLang="en-US" sz="1800" dirty="0"/>
              <a:t>）对照利未记</a:t>
            </a:r>
            <a:r>
              <a:rPr lang="en-US" altLang="zh-CN" sz="1800" dirty="0"/>
              <a:t>8-9</a:t>
            </a:r>
            <a:r>
              <a:rPr lang="zh-CN" altLang="en-US" sz="1800" dirty="0"/>
              <a:t>章</a:t>
            </a:r>
            <a:endParaRPr lang="en-US" altLang="zh-CN" sz="1800" dirty="0"/>
          </a:p>
          <a:p>
            <a:r>
              <a:rPr lang="zh-CN" altLang="en-US" sz="1800" dirty="0"/>
              <a:t>成圣，分别为圣，分别出来献给神</a:t>
            </a:r>
            <a:endParaRPr lang="en-US" altLang="zh-CN" sz="1800" dirty="0"/>
          </a:p>
          <a:p>
            <a:pPr marL="343929" indent="-343929">
              <a:buFont typeface="Arial" panose="020B0604020202020204" pitchFamily="34" charset="0"/>
              <a:buAutoNum type="arabicPeriod"/>
            </a:pPr>
            <a:r>
              <a:rPr lang="zh-CN" altLang="en-US" sz="1800" dirty="0"/>
              <a:t>成圣的材料：</a:t>
            </a:r>
            <a:r>
              <a:rPr lang="en-US" altLang="zh-CN" sz="1800" dirty="0"/>
              <a:t>29</a:t>
            </a:r>
            <a:r>
              <a:rPr lang="zh-CN" altLang="en-US" sz="1800" dirty="0"/>
              <a:t>：</a:t>
            </a:r>
            <a:r>
              <a:rPr lang="en-US" altLang="zh-CN" sz="1800" dirty="0"/>
              <a:t>1-3</a:t>
            </a:r>
          </a:p>
          <a:p>
            <a:pPr marL="343929" indent="-343929">
              <a:buFont typeface="Arial" panose="020B0604020202020204" pitchFamily="34" charset="0"/>
              <a:buAutoNum type="arabicPeriod"/>
            </a:pPr>
            <a:r>
              <a:rPr lang="zh-CN" altLang="en-US" sz="1800" dirty="0"/>
              <a:t>受膏，只有大祭司（</a:t>
            </a:r>
            <a:r>
              <a:rPr lang="en-US" altLang="zh-CN" sz="1800" dirty="0"/>
              <a:t>1.</a:t>
            </a:r>
            <a:r>
              <a:rPr lang="zh-CN" altLang="en-US" sz="1800" dirty="0"/>
              <a:t>用水洗身，</a:t>
            </a:r>
            <a:r>
              <a:rPr lang="en-US" altLang="zh-CN" sz="1800" dirty="0"/>
              <a:t>2.</a:t>
            </a:r>
            <a:r>
              <a:rPr lang="zh-CN" altLang="en-US" sz="1800" dirty="0"/>
              <a:t>穿上圣衣，</a:t>
            </a:r>
            <a:r>
              <a:rPr lang="en-US" altLang="zh-CN" sz="1800" dirty="0"/>
              <a:t>3.</a:t>
            </a:r>
            <a:r>
              <a:rPr lang="zh-CN" altLang="en-US" sz="1800" dirty="0"/>
              <a:t>膏油倒在他头上）</a:t>
            </a:r>
            <a:endParaRPr lang="en-US" altLang="zh-CN" sz="1800" dirty="0"/>
          </a:p>
          <a:p>
            <a:pPr marL="343929" indent="-343929">
              <a:buFont typeface="Arial" panose="020B0604020202020204" pitchFamily="34" charset="0"/>
              <a:buAutoNum type="arabicPeriod"/>
            </a:pPr>
            <a:endParaRPr lang="en-US" altLang="zh-CN" sz="1800" dirty="0"/>
          </a:p>
          <a:p>
            <a:r>
              <a:rPr lang="en-US" altLang="zh-CN" sz="1800" dirty="0" err="1"/>
              <a:t>Psm</a:t>
            </a:r>
            <a:r>
              <a:rPr lang="en-US" altLang="zh-CN" sz="1800" dirty="0"/>
              <a:t> 133:1 </a:t>
            </a:r>
            <a:r>
              <a:rPr lang="zh-CN" altLang="en-US" sz="1800" dirty="0"/>
              <a:t>（大卫上行之诗。）看哪，弟兄和睦同居，是何等的善，何等的美。</a:t>
            </a:r>
          </a:p>
          <a:p>
            <a:r>
              <a:rPr lang="en-US" altLang="zh-CN" sz="1800" dirty="0" err="1"/>
              <a:t>Psm</a:t>
            </a:r>
            <a:r>
              <a:rPr lang="en-US" altLang="zh-CN" sz="1800" dirty="0"/>
              <a:t> 133:2 </a:t>
            </a:r>
            <a:r>
              <a:rPr lang="zh-CN" altLang="en-US" sz="1800" dirty="0"/>
              <a:t>这好比那贵重的油，浇在亚伦的头上，流到胡须，又流到他的衣襟。</a:t>
            </a:r>
            <a:endParaRPr lang="en-US" altLang="zh-CN" sz="1800" dirty="0"/>
          </a:p>
          <a:p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dirty="0"/>
              <a:t>按手：与它联合。</a:t>
            </a:r>
            <a:endParaRPr lang="en-US" altLang="zh-CN" sz="1800" dirty="0"/>
          </a:p>
          <a:p>
            <a:r>
              <a:rPr lang="zh-CN" altLang="en-US" sz="1800" dirty="0"/>
              <a:t>血，只摸坛的四角，剩下的倒在坛脚</a:t>
            </a:r>
            <a:endParaRPr lang="en-US" altLang="zh-CN" sz="1800" dirty="0"/>
          </a:p>
          <a:p>
            <a:r>
              <a:rPr lang="zh-CN" altLang="en-US" sz="1800" dirty="0"/>
              <a:t>完全不留，烧在坛上，烧在营外</a:t>
            </a:r>
            <a:endParaRPr lang="en-US" altLang="zh-CN" sz="1800" dirty="0"/>
          </a:p>
          <a:p>
            <a:r>
              <a:rPr lang="zh-CN" altLang="en-US" sz="1800" dirty="0"/>
              <a:t>耶稣是大祭司</a:t>
            </a:r>
            <a:r>
              <a:rPr lang="en-US" altLang="zh-CN" sz="1800" dirty="0"/>
              <a:t>+</a:t>
            </a:r>
            <a:r>
              <a:rPr lang="zh-CN" altLang="en-US" sz="1800" dirty="0"/>
              <a:t>赎罪祭</a:t>
            </a:r>
            <a:endParaRPr lang="en-US" altLang="zh-CN" sz="1800" dirty="0"/>
          </a:p>
          <a:p>
            <a:r>
              <a:rPr lang="en-US" altLang="zh-CN" sz="1800" dirty="0" err="1"/>
              <a:t>Heb</a:t>
            </a:r>
            <a:r>
              <a:rPr lang="en-US" altLang="zh-CN" sz="1800" dirty="0"/>
              <a:t> 13:11 </a:t>
            </a:r>
            <a:r>
              <a:rPr lang="zh-CN" altLang="en-US" sz="1800" dirty="0"/>
              <a:t>原来牲畜的血，被大祭司带入圣所作赎罪祭，牲畜的身子，被烧在营外。</a:t>
            </a:r>
          </a:p>
          <a:p>
            <a:r>
              <a:rPr lang="en-US" altLang="zh-CN" sz="1800" dirty="0" err="1"/>
              <a:t>Heb</a:t>
            </a:r>
            <a:r>
              <a:rPr lang="en-US" altLang="zh-CN" sz="1800" dirty="0"/>
              <a:t> 13:12 </a:t>
            </a:r>
            <a:r>
              <a:rPr lang="zh-CN" altLang="en-US" sz="1800" dirty="0"/>
              <a:t>所以耶稣，要用自己的血叫百姓成圣，也就在城门外受苦。</a:t>
            </a:r>
          </a:p>
          <a:p>
            <a:r>
              <a:rPr lang="en-US" altLang="zh-CN" sz="1800" dirty="0" err="1"/>
              <a:t>Heb</a:t>
            </a:r>
            <a:r>
              <a:rPr lang="en-US" altLang="zh-CN" sz="1800" dirty="0"/>
              <a:t> 13:13 </a:t>
            </a:r>
            <a:r>
              <a:rPr lang="zh-CN" altLang="en-US" sz="1800" dirty="0"/>
              <a:t>这样，我们也当出到营外就了他去，忍受他所受的凌辱。</a:t>
            </a:r>
          </a:p>
          <a:p>
            <a:endParaRPr lang="en-US" altLang="zh-CN" sz="1800" dirty="0"/>
          </a:p>
          <a:p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dirty="0"/>
              <a:t>血，洒在坛的四个侧面</a:t>
            </a:r>
            <a:endParaRPr lang="en-US" altLang="zh-TW" sz="1800" dirty="0"/>
          </a:p>
          <a:p>
            <a:r>
              <a:rPr lang="zh-TW" altLang="en-US" sz="1800" dirty="0"/>
              <a:t>燔祭</a:t>
            </a:r>
            <a:r>
              <a:rPr lang="zh-CN" altLang="en-US" sz="1800" dirty="0"/>
              <a:t>，全烧祭。象征完全摆上</a:t>
            </a:r>
            <a:endParaRPr lang="en-US" altLang="zh-CN" sz="1800" dirty="0"/>
          </a:p>
          <a:p>
            <a:r>
              <a:rPr lang="zh-CN" altLang="en-US" sz="1800" dirty="0"/>
              <a:t>「将身体献上，当作活祭，是圣洁的，是神所喜悦的；你们如此事奉乃是理所当然的」（罗十二</a:t>
            </a:r>
            <a:r>
              <a:rPr lang="en-US" altLang="zh-CN" sz="1800" dirty="0"/>
              <a:t>1</a:t>
            </a:r>
            <a:r>
              <a:rPr lang="zh-CN" altLang="en-US" sz="1800" dirty="0"/>
              <a:t>）</a:t>
            </a:r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dirty="0"/>
              <a:t>第二只公绵羊：先用它的血</a:t>
            </a:r>
            <a:endParaRPr lang="en-US" altLang="zh-CN" sz="1800" dirty="0"/>
          </a:p>
          <a:p>
            <a:r>
              <a:rPr lang="zh-CN" altLang="en-US" sz="1800" dirty="0"/>
              <a:t>前面公牛的血洁净祭坛的角和地，公绵羊的血洁净坛的侧面，这里的血洁净人。从上到下（没有被遮盖的皮肤，不穿鞋），最有力量的右边，死（血）的原则</a:t>
            </a:r>
            <a:endParaRPr lang="en-US" altLang="zh-CN" sz="1800" dirty="0"/>
          </a:p>
          <a:p>
            <a:r>
              <a:rPr lang="en-US" altLang="zh-CN" sz="1800" dirty="0" err="1"/>
              <a:t>Heb</a:t>
            </a:r>
            <a:r>
              <a:rPr lang="en-US" altLang="zh-CN" sz="1800" dirty="0"/>
              <a:t> 9:22 </a:t>
            </a:r>
            <a:r>
              <a:rPr lang="zh-TW" altLang="en-US" sz="1800" dirty="0"/>
              <a:t>按着律法，凡物差不多都是用血洁净的，若不流血，罪就不得赦免了。</a:t>
            </a:r>
            <a:endParaRPr lang="en-US" altLang="zh-TW" sz="1800" dirty="0"/>
          </a:p>
          <a:p>
            <a:r>
              <a:rPr lang="zh-CN" altLang="en-US" sz="1800" dirty="0"/>
              <a:t>最后膏油</a:t>
            </a:r>
            <a:r>
              <a:rPr lang="en-US" altLang="zh-CN" sz="1800" dirty="0"/>
              <a:t>+</a:t>
            </a:r>
            <a:r>
              <a:rPr lang="zh-CN" altLang="en-US" sz="1800" dirty="0"/>
              <a:t>祭坛的血弹在亚伦和他的衣服上，任何衣服一同成圣。</a:t>
            </a:r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dirty="0"/>
              <a:t>第二只公绵羊，摇祭（</a:t>
            </a:r>
            <a:r>
              <a:rPr lang="en-US" altLang="zh-CN" sz="1800" dirty="0"/>
              <a:t>Wave Offering</a:t>
            </a:r>
            <a:r>
              <a:rPr lang="zh-CN" altLang="en-US" sz="1800" dirty="0"/>
              <a:t>）</a:t>
            </a:r>
          </a:p>
          <a:p>
            <a:r>
              <a:rPr lang="zh-CN" altLang="en-US" sz="1800" dirty="0"/>
              <a:t>一部分烧（燔祭）</a:t>
            </a:r>
            <a:endParaRPr lang="en-US" altLang="zh-CN" sz="1800" dirty="0"/>
          </a:p>
          <a:p>
            <a:r>
              <a:rPr lang="zh-CN" altLang="en-US" sz="1800" dirty="0"/>
              <a:t>一部分享受（公羊的胸）平安祭，</a:t>
            </a:r>
            <a:r>
              <a:rPr lang="en-US" altLang="zh-CN" sz="1800" dirty="0"/>
              <a:t>Fellowship Offering</a:t>
            </a:r>
          </a:p>
          <a:p>
            <a:r>
              <a:rPr lang="zh-CN" altLang="en-US" sz="1800" dirty="0"/>
              <a:t>这与所摇的胸，所举的腿同为圣物</a:t>
            </a:r>
            <a:endParaRPr lang="en-US" altLang="zh-CN" sz="1800" dirty="0"/>
          </a:p>
          <a:p>
            <a:r>
              <a:rPr lang="zh-CN" altLang="en-US" sz="1800" dirty="0"/>
              <a:t>燔祭</a:t>
            </a:r>
            <a:r>
              <a:rPr lang="en-US" altLang="zh-CN" sz="1800" dirty="0"/>
              <a:t>(</a:t>
            </a:r>
            <a:r>
              <a:rPr lang="zh-CN" altLang="en-US" sz="1800" dirty="0"/>
              <a:t>利未记</a:t>
            </a:r>
            <a:r>
              <a:rPr lang="en-US" altLang="zh-CN" sz="1800" dirty="0"/>
              <a:t>1;6:8-13;8:18-21;16:24)</a:t>
            </a:r>
            <a:r>
              <a:rPr lang="zh-CN" altLang="en-US" sz="1800" dirty="0"/>
              <a:t>，素祭</a:t>
            </a:r>
            <a:r>
              <a:rPr lang="en-US" altLang="zh-CN" sz="1800" dirty="0"/>
              <a:t>(</a:t>
            </a:r>
            <a:r>
              <a:rPr lang="zh-CN" altLang="en-US" sz="1800" dirty="0"/>
              <a:t>利未记</a:t>
            </a:r>
            <a:r>
              <a:rPr lang="en-US" altLang="zh-CN" sz="1800" dirty="0"/>
              <a:t>2; 6:14-23)</a:t>
            </a:r>
            <a:r>
              <a:rPr lang="zh-CN" altLang="en-US" sz="1800" dirty="0"/>
              <a:t>，平安祭</a:t>
            </a:r>
            <a:r>
              <a:rPr lang="en-US" altLang="zh-CN" sz="1800" dirty="0"/>
              <a:t>(</a:t>
            </a:r>
            <a:r>
              <a:rPr lang="zh-CN" altLang="en-US" sz="1800" dirty="0"/>
              <a:t>利未记</a:t>
            </a:r>
            <a:r>
              <a:rPr lang="en-US" altLang="zh-CN" sz="1800" dirty="0"/>
              <a:t>3; 7:11-34)</a:t>
            </a:r>
            <a:r>
              <a:rPr lang="zh-CN" altLang="en-US" sz="1800" dirty="0"/>
              <a:t>，赎罪祭</a:t>
            </a:r>
            <a:r>
              <a:rPr lang="en-US" altLang="zh-CN" sz="1800" dirty="0"/>
              <a:t>(</a:t>
            </a:r>
            <a:r>
              <a:rPr lang="zh-CN" altLang="en-US" sz="1800" dirty="0"/>
              <a:t>利未记</a:t>
            </a:r>
            <a:r>
              <a:rPr lang="en-US" altLang="zh-CN" sz="1800" dirty="0"/>
              <a:t>4; 5:1-13; 6:24-30; 8:14-17; 16:3-22)</a:t>
            </a:r>
            <a:r>
              <a:rPr lang="zh-CN" altLang="en-US" sz="1800" dirty="0"/>
              <a:t>以及赎愆祭</a:t>
            </a:r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dirty="0"/>
              <a:t>祭司承接圣职的典礼要花</a:t>
            </a:r>
            <a:r>
              <a:rPr lang="en-US" altLang="zh-CN" sz="1800" dirty="0"/>
              <a:t>7</a:t>
            </a:r>
            <a:r>
              <a:rPr lang="zh-CN" altLang="en-US" sz="1800" dirty="0"/>
              <a:t>天</a:t>
            </a:r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800" dirty="0"/>
              <a:t>煮在圣处</a:t>
            </a:r>
            <a:r>
              <a:rPr lang="zh-CN" altLang="en-US" sz="1800" dirty="0"/>
              <a:t>，会幕的外院</a:t>
            </a:r>
            <a:endParaRPr lang="en-US" altLang="zh-CN" sz="1800" dirty="0"/>
          </a:p>
          <a:p>
            <a:r>
              <a:rPr lang="zh-CN" altLang="en-US" sz="1800" dirty="0"/>
              <a:t>外人不可吃。「外人」指祭司家族以外的人</a:t>
            </a:r>
            <a:endParaRPr lang="en-US" altLang="zh-CN" sz="1800" dirty="0"/>
          </a:p>
          <a:p>
            <a:r>
              <a:rPr lang="zh-CN" altLang="en-US" sz="1800" dirty="0"/>
              <a:t>第二天早晨不可吃</a:t>
            </a:r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dirty="0"/>
              <a:t>凡挨着坛的都成为圣。应该翻译为：凡挨近坛的都必须是圣。</a:t>
            </a:r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dirty="0"/>
              <a:t>开始祭司的职分，每天献两只一岁的羊羔。罪的提醒</a:t>
            </a:r>
            <a:endParaRPr lang="en-US" altLang="zh-CN" sz="1800" dirty="0"/>
          </a:p>
          <a:p>
            <a:r>
              <a:rPr lang="zh-CN" altLang="en-US" sz="1800" dirty="0"/>
              <a:t>这是燔祭</a:t>
            </a:r>
            <a:endParaRPr lang="en-US" altLang="zh-CN" sz="1800" dirty="0"/>
          </a:p>
          <a:p>
            <a:r>
              <a:rPr lang="en-US" altLang="zh-CN" sz="1800" dirty="0" err="1"/>
              <a:t>Heb</a:t>
            </a:r>
            <a:r>
              <a:rPr lang="en-US" altLang="zh-CN" sz="1800" dirty="0"/>
              <a:t> 10:11 </a:t>
            </a:r>
            <a:r>
              <a:rPr lang="zh-CN" altLang="en-US" sz="1800" dirty="0"/>
              <a:t>凡祭司天天站着事奉神，屡次献上一样的祭物。这祭物永不能除罪。</a:t>
            </a:r>
          </a:p>
          <a:p>
            <a:r>
              <a:rPr lang="en-US" altLang="zh-CN" sz="1800" dirty="0" err="1"/>
              <a:t>Heb</a:t>
            </a:r>
            <a:r>
              <a:rPr lang="en-US" altLang="zh-CN" sz="1800" dirty="0"/>
              <a:t> 10:12 </a:t>
            </a:r>
            <a:r>
              <a:rPr lang="zh-CN" altLang="en-US" sz="1800" dirty="0"/>
              <a:t>但基督献了一次永远的赎罪祭，就在神的右边坐下了</a:t>
            </a:r>
          </a:p>
          <a:p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dirty="0"/>
              <a:t>会幕是神与人相会的地方</a:t>
            </a:r>
            <a:endParaRPr lang="en-US" altLang="zh-CN" sz="1800" dirty="0"/>
          </a:p>
          <a:p>
            <a:r>
              <a:rPr lang="zh-CN" altLang="en-US" sz="1800" dirty="0"/>
              <a:t>神的工作：会幕和坛，设立祭司</a:t>
            </a:r>
            <a:endParaRPr lang="en-US" altLang="zh-CN" sz="1800" dirty="0"/>
          </a:p>
          <a:p>
            <a:r>
              <a:rPr lang="zh-CN" altLang="en-US" sz="1800" dirty="0"/>
              <a:t>祭司工作的结果：人能够与神相会</a:t>
            </a:r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dirty="0"/>
              <a:t>金香坛的大小，作法和位置</a:t>
            </a:r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/>
              <a:t>1. </a:t>
            </a:r>
            <a:r>
              <a:rPr lang="zh-CN" altLang="en-US" sz="1800" dirty="0"/>
              <a:t>祭司由神指定。会幕没有祭司不能成为会幕。以大祭司为代表。</a:t>
            </a:r>
            <a:endParaRPr lang="en-US" altLang="zh-CN" sz="1800" dirty="0"/>
          </a:p>
          <a:p>
            <a:r>
              <a:rPr lang="en-US" altLang="zh-CN" sz="1800" dirty="0"/>
              <a:t>2. </a:t>
            </a:r>
            <a:r>
              <a:rPr lang="zh-CN" altLang="en-US" sz="1800" dirty="0"/>
              <a:t>荣耀华美的衣服代表神的权柄。但衣服本身不重要，是被神呼召的人。这里提名。</a:t>
            </a:r>
            <a:endParaRPr lang="en-US" altLang="zh-CN" sz="1800" dirty="0"/>
          </a:p>
          <a:p>
            <a:r>
              <a:rPr lang="en-US" altLang="zh-CN" sz="1800" dirty="0" err="1"/>
              <a:t>Zec</a:t>
            </a:r>
            <a:r>
              <a:rPr lang="en-US" altLang="zh-CN" sz="1800" dirty="0"/>
              <a:t> 3:3 </a:t>
            </a:r>
            <a:r>
              <a:rPr lang="zh-CN" altLang="en-US" sz="1800" dirty="0"/>
              <a:t>约书亚穿着污秽的衣服，站在使者面前。</a:t>
            </a:r>
          </a:p>
          <a:p>
            <a:r>
              <a:rPr lang="en-US" altLang="zh-CN" sz="1800" dirty="0" err="1"/>
              <a:t>Zec</a:t>
            </a:r>
            <a:r>
              <a:rPr lang="en-US" altLang="zh-CN" sz="1800" dirty="0"/>
              <a:t> 3:4 </a:t>
            </a:r>
            <a:r>
              <a:rPr lang="zh-CN" altLang="en-US" sz="1800" dirty="0"/>
              <a:t>使者吩咐站在面前的说，你们要脱去他污秽的衣服。又对约书亚说，我使你脱离罪孽，要给你穿上华美的衣服。</a:t>
            </a:r>
          </a:p>
          <a:p>
            <a:r>
              <a:rPr lang="en-US" altLang="zh-CN" sz="1800" dirty="0" err="1"/>
              <a:t>Zec</a:t>
            </a:r>
            <a:r>
              <a:rPr lang="en-US" altLang="zh-CN" sz="1800" dirty="0"/>
              <a:t> 3:5 </a:t>
            </a:r>
            <a:r>
              <a:rPr lang="zh-CN" altLang="en-US" sz="1800" dirty="0"/>
              <a:t>我说，要将洁净的冠冕戴在他头上。他们就把洁净的冠冕戴在他头上，给他穿上华美的衣服，耶和华的使者在旁边站立。</a:t>
            </a:r>
            <a:endParaRPr lang="en-US" altLang="zh-CN" sz="1800" dirty="0"/>
          </a:p>
          <a:p>
            <a:r>
              <a:rPr lang="en-US" altLang="zh-CN" sz="1800" dirty="0"/>
              <a:t>3. </a:t>
            </a:r>
            <a:r>
              <a:rPr lang="zh-CN" altLang="en-US" sz="1800" dirty="0"/>
              <a:t>六个穿戴：</a:t>
            </a:r>
            <a:r>
              <a:rPr lang="zh-CN" altLang="en-US" sz="1800" b="1" dirty="0"/>
              <a:t>胸牌，以弗得，外袍，杂色的内袍，冠冕，腰带</a:t>
            </a:r>
            <a:endParaRPr lang="en-US" altLang="zh-CN" sz="1800" b="1" dirty="0"/>
          </a:p>
          <a:p>
            <a:r>
              <a:rPr lang="en-US" altLang="zh-CN" sz="1800" dirty="0"/>
              <a:t>28:36 </a:t>
            </a:r>
            <a:r>
              <a:rPr lang="zh-CN" altLang="en-US" sz="1800" dirty="0"/>
              <a:t>你要用精金作一面牌，在上面按刻图书之法刻着</a:t>
            </a:r>
            <a:r>
              <a:rPr lang="en-US" altLang="zh-CN" sz="1800" dirty="0"/>
              <a:t>『</a:t>
            </a:r>
            <a:r>
              <a:rPr lang="zh-CN" altLang="en-US" sz="1800" dirty="0"/>
              <a:t>归耶和华为圣</a:t>
            </a:r>
            <a:r>
              <a:rPr lang="en-US" altLang="zh-CN" sz="1800" dirty="0"/>
              <a:t>』</a:t>
            </a:r>
            <a:r>
              <a:rPr lang="zh-CN" altLang="en-US" sz="1800" dirty="0"/>
              <a:t>。 </a:t>
            </a:r>
            <a:endParaRPr lang="en-US" altLang="zh-CN" sz="1800" dirty="0"/>
          </a:p>
          <a:p>
            <a:r>
              <a:rPr lang="en-US" altLang="zh-CN" sz="1800" dirty="0"/>
              <a:t>28:42 </a:t>
            </a:r>
            <a:r>
              <a:rPr lang="zh-CN" altLang="en-US" sz="1800" dirty="0"/>
              <a:t>要给他们作细麻布裤子，遮掩下体，裤子当从腰达到大腿。 </a:t>
            </a:r>
            <a:endParaRPr lang="en-US" altLang="zh-CN" sz="1800" dirty="0"/>
          </a:p>
          <a:p>
            <a:r>
              <a:rPr lang="en-US" altLang="zh-CN" sz="1800" dirty="0"/>
              <a:t>4. </a:t>
            </a:r>
            <a:r>
              <a:rPr lang="zh-CN" altLang="en-US" sz="1800" dirty="0"/>
              <a:t>除了金线以外，这里的材料与圣所的第一层幔子和三个门帘相同。</a:t>
            </a:r>
            <a:endParaRPr lang="en-US" altLang="zh-CN" sz="1800" dirty="0"/>
          </a:p>
          <a:p>
            <a:pPr defTabSz="917143">
              <a:defRPr/>
            </a:pPr>
            <a:r>
              <a:rPr lang="zh-CN" altLang="en-US" sz="1800" dirty="0"/>
              <a:t>圣所里面的美一样东西都与基督有关</a:t>
            </a:r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dirty="0"/>
              <a:t>金香坛放在圣所，但是属于至圣所。</a:t>
            </a:r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/>
              <a:t>1.【</a:t>
            </a:r>
            <a:r>
              <a:rPr lang="zh-CN" altLang="en-US" sz="1800" dirty="0"/>
              <a:t>烧香</a:t>
            </a:r>
            <a:r>
              <a:rPr lang="en-US" altLang="zh-CN" sz="1800" dirty="0"/>
              <a:t>】</a:t>
            </a:r>
            <a:r>
              <a:rPr lang="zh-CN" altLang="en-US" sz="1800" dirty="0"/>
              <a:t>象征人在神面前的祷告、敬拜和交通，正如诗篇所说：「愿我的祷告如香陈列在祢面前」（诗一百四十一</a:t>
            </a:r>
            <a:r>
              <a:rPr lang="en-US" altLang="zh-CN" sz="1800" dirty="0"/>
              <a:t>2</a:t>
            </a:r>
            <a:r>
              <a:rPr lang="zh-CN" altLang="en-US" sz="1800" dirty="0"/>
              <a:t>），</a:t>
            </a:r>
            <a:endParaRPr lang="en-US" altLang="zh-CN" sz="1800" dirty="0"/>
          </a:p>
          <a:p>
            <a:r>
              <a:rPr lang="zh-CN" altLang="en-US" sz="1800" dirty="0"/>
              <a:t>又如启示录所说：「他既拿了书卷，四活物和二十四位长老，就俯伏在羔羊面前，各拿着琴，和盛满了香的金炉。这香就是众圣徒的祈祷」（启五</a:t>
            </a:r>
            <a:r>
              <a:rPr lang="en-US" altLang="zh-CN" sz="1800" dirty="0"/>
              <a:t>8</a:t>
            </a:r>
            <a:r>
              <a:rPr lang="zh-CN" altLang="en-US" sz="1800" dirty="0"/>
              <a:t>）。</a:t>
            </a:r>
            <a:endParaRPr lang="en-US" altLang="zh-CN" sz="1800" dirty="0"/>
          </a:p>
          <a:p>
            <a:r>
              <a:rPr lang="zh-CN" altLang="en-US" sz="1800" dirty="0"/>
              <a:t>启示录 </a:t>
            </a:r>
            <a:r>
              <a:rPr lang="en-US" altLang="zh-CN" sz="1800" dirty="0"/>
              <a:t>8:3</a:t>
            </a:r>
            <a:r>
              <a:rPr lang="zh-CN" altLang="en-US" sz="1800" dirty="0"/>
              <a:t>另有一位天使拿着金香炉，来站在祭坛旁边。有许多香赐给他，要和众圣徒的祈祷一同献在宝座前的金坛上。</a:t>
            </a:r>
            <a:endParaRPr lang="en-US" altLang="zh-CN" sz="1800" dirty="0"/>
          </a:p>
          <a:p>
            <a:r>
              <a:rPr lang="en-US" altLang="zh-CN" sz="1800" dirty="0" err="1"/>
              <a:t>Luk</a:t>
            </a:r>
            <a:r>
              <a:rPr lang="en-US" altLang="zh-CN" sz="1800" dirty="0"/>
              <a:t> 1:8 </a:t>
            </a:r>
            <a:r>
              <a:rPr lang="zh-CN" altLang="en-US" sz="1800" dirty="0"/>
              <a:t>撒迦利亚按班次，在神面前供祭司的职分，</a:t>
            </a:r>
          </a:p>
          <a:p>
            <a:r>
              <a:rPr lang="en-US" altLang="zh-CN" sz="1800" dirty="0" err="1"/>
              <a:t>Luk</a:t>
            </a:r>
            <a:r>
              <a:rPr lang="en-US" altLang="zh-CN" sz="1800" dirty="0"/>
              <a:t> 1:9 </a:t>
            </a:r>
            <a:r>
              <a:rPr lang="zh-CN" altLang="en-US" sz="1800" dirty="0"/>
              <a:t>照祭司的规矩掣签，得进主殿烧香。</a:t>
            </a:r>
          </a:p>
          <a:p>
            <a:r>
              <a:rPr lang="en-US" altLang="zh-CN" sz="1800" dirty="0" err="1"/>
              <a:t>Luk</a:t>
            </a:r>
            <a:r>
              <a:rPr lang="en-US" altLang="zh-CN" sz="1800" dirty="0"/>
              <a:t> 1:10 </a:t>
            </a:r>
            <a:r>
              <a:rPr lang="zh-CN" altLang="en-US" sz="1800" dirty="0"/>
              <a:t>烧香的时候，众百姓在外面祷告。</a:t>
            </a:r>
            <a:endParaRPr lang="en-US" altLang="zh-CN" sz="1800" dirty="0"/>
          </a:p>
          <a:p>
            <a:endParaRPr lang="en-US" altLang="zh-CN" sz="1800" dirty="0"/>
          </a:p>
          <a:p>
            <a:r>
              <a:rPr lang="en-US" altLang="zh-CN" sz="1800" dirty="0"/>
              <a:t>2. </a:t>
            </a:r>
            <a:r>
              <a:rPr lang="zh-CN" altLang="en-US" sz="1800" dirty="0"/>
              <a:t>时间：早与晚。与点灯连在一起。大祭司每天必须早晚两次做三件事：早晚献上燔祭（二十九</a:t>
            </a:r>
            <a:r>
              <a:rPr lang="en-US" altLang="zh-CN" sz="1800" dirty="0"/>
              <a:t>39-42</a:t>
            </a:r>
            <a:r>
              <a:rPr lang="zh-CN" altLang="en-US" sz="1800" dirty="0"/>
              <a:t>），然后进入圣所点灯（</a:t>
            </a:r>
            <a:r>
              <a:rPr lang="en-US" altLang="zh-CN" sz="1800" dirty="0"/>
              <a:t>7-8</a:t>
            </a:r>
            <a:r>
              <a:rPr lang="zh-CN" altLang="en-US" sz="1800" dirty="0"/>
              <a:t>节），点灯之后「要烧这香」（</a:t>
            </a:r>
            <a:r>
              <a:rPr lang="en-US" altLang="zh-CN" sz="1800" dirty="0"/>
              <a:t>7-8</a:t>
            </a:r>
            <a:r>
              <a:rPr lang="zh-CN" altLang="en-US" sz="1800" dirty="0"/>
              <a:t>节）。这三件事连在一起，才是使神、使人都得着满足的事奉</a:t>
            </a:r>
            <a:endParaRPr lang="en-US" altLang="zh-CN" sz="1800" dirty="0"/>
          </a:p>
          <a:p>
            <a:r>
              <a:rPr lang="en-US" altLang="zh-CN" sz="1800" dirty="0"/>
              <a:t>3. </a:t>
            </a:r>
            <a:r>
              <a:rPr lang="zh-CN" altLang="en-US" sz="1800" dirty="0"/>
              <a:t>不可奉上异样的香，不可献燔祭，素祭，也不可浇上奠祭（作香之法</a:t>
            </a:r>
            <a:r>
              <a:rPr lang="en-US" altLang="zh-CN" sz="1800" dirty="0"/>
              <a:t>30</a:t>
            </a:r>
            <a:r>
              <a:rPr lang="zh-CN" altLang="en-US" sz="1800" dirty="0"/>
              <a:t>：</a:t>
            </a:r>
            <a:r>
              <a:rPr lang="en-US" altLang="zh-CN" sz="1800" dirty="0"/>
              <a:t>34-38</a:t>
            </a:r>
            <a:r>
              <a:rPr lang="zh-CN" altLang="en-US" sz="1800" dirty="0"/>
              <a:t>）</a:t>
            </a:r>
            <a:endParaRPr lang="en-US" altLang="zh-CN" sz="1800" dirty="0"/>
          </a:p>
          <a:p>
            <a:r>
              <a:rPr lang="zh-CN" altLang="en-US" sz="1800" dirty="0"/>
              <a:t>祭坛和香坛的区别。这些祭都是为了满足人的需要、解决人的问题，所以只能在铜祭坛献上。金香坛前的祷告是敬拜赞美，交通出神的心意，而不是为人求赦免、求恩典。</a:t>
            </a:r>
            <a:endParaRPr lang="en-US" altLang="zh-CN" sz="1800" dirty="0"/>
          </a:p>
          <a:p>
            <a:r>
              <a:rPr lang="zh-CN" altLang="en-US" sz="1800" dirty="0"/>
              <a:t>。</a:t>
            </a:r>
          </a:p>
          <a:p>
            <a:endParaRPr lang="zh-CN" altLang="en-US" sz="1800" dirty="0"/>
          </a:p>
          <a:p>
            <a:endParaRPr lang="en-US" altLang="zh-CN" sz="1800" dirty="0"/>
          </a:p>
          <a:p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dirty="0"/>
              <a:t>以色列人不能随便数人。数人就是为了打仗，以色列人的仗只有与应许之地有关。不能扩充国土。</a:t>
            </a:r>
            <a:endParaRPr lang="en-US" altLang="zh-CN" sz="1800" dirty="0"/>
          </a:p>
          <a:p>
            <a:r>
              <a:rPr lang="en-US" altLang="zh-CN" sz="1800" dirty="0"/>
              <a:t>1Ki 17:17 </a:t>
            </a:r>
            <a:r>
              <a:rPr lang="zh-CN" altLang="en-US" sz="1800" dirty="0"/>
              <a:t>这事以后，作那家主母的妇人，她儿子病了。病得甚重，以致身无气息。</a:t>
            </a:r>
          </a:p>
          <a:p>
            <a:r>
              <a:rPr lang="en-US" altLang="zh-CN" sz="1800" dirty="0"/>
              <a:t>1Ki 17:18 </a:t>
            </a:r>
            <a:r>
              <a:rPr lang="zh-CN" altLang="en-US" sz="1800" dirty="0"/>
              <a:t>妇人对以利亚说，神人哪，我与你何干？你竟到我这里来，使神想念我的罪，以致我的儿子死呢？</a:t>
            </a:r>
          </a:p>
          <a:p>
            <a:endParaRPr lang="en-US" altLang="zh-CN" sz="1800" dirty="0"/>
          </a:p>
          <a:p>
            <a:r>
              <a:rPr lang="en-US" altLang="zh-CN" sz="1800" dirty="0"/>
              <a:t>1Ch 21:1 </a:t>
            </a:r>
            <a:r>
              <a:rPr lang="zh-CN" altLang="en-US" sz="1800" dirty="0"/>
              <a:t>撒但起来攻击以色列人，激动大卫数点他们。</a:t>
            </a:r>
          </a:p>
          <a:p>
            <a:r>
              <a:rPr lang="en-US" altLang="zh-CN" sz="1800" dirty="0"/>
              <a:t>1Ch 21:2 </a:t>
            </a:r>
            <a:r>
              <a:rPr lang="zh-CN" altLang="en-US" sz="1800" dirty="0"/>
              <a:t>大卫就吩咐约押和民中的首领说，你们去数点以色列人，从别是巴直到但，回来告诉我，我好知道他们的数目。</a:t>
            </a:r>
          </a:p>
          <a:p>
            <a:r>
              <a:rPr lang="zh-CN" altLang="en-US" sz="1800" dirty="0"/>
              <a:t>耶稣为我的生命付了赎价。</a:t>
            </a:r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800" dirty="0"/>
              <a:t>洗濯盆</a:t>
            </a:r>
            <a:r>
              <a:rPr lang="zh-CN" altLang="en-US" sz="1800" dirty="0"/>
              <a:t>只有材料，没有大小。目的是洗濯。</a:t>
            </a:r>
            <a:endParaRPr lang="en-US" altLang="zh-CN" sz="1800" dirty="0"/>
          </a:p>
          <a:p>
            <a:r>
              <a:rPr lang="zh-CN" altLang="en-US" sz="1800" dirty="0"/>
              <a:t>祭司在承接圣职时一次「用水洗身」（二十九</a:t>
            </a:r>
            <a:r>
              <a:rPr lang="en-US" altLang="zh-CN" sz="1800" dirty="0"/>
              <a:t>4</a:t>
            </a:r>
            <a:r>
              <a:rPr lang="zh-CN" altLang="en-US" sz="1800" dirty="0"/>
              <a:t>）还不够。这里的洗是每天的。</a:t>
            </a:r>
            <a:endParaRPr lang="en-US" altLang="zh-CN" sz="1800" dirty="0"/>
          </a:p>
          <a:p>
            <a:r>
              <a:rPr lang="zh-CN" altLang="en-US" sz="1800" dirty="0"/>
              <a:t>若不肯每天「洗手洗脚」，也会导致灵性的「死亡」</a:t>
            </a:r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929" indent="-343929">
              <a:buFont typeface="Arial" panose="020B0604020202020204" pitchFamily="34" charset="0"/>
              <a:buAutoNum type="arabicPeriod"/>
            </a:pPr>
            <a:r>
              <a:rPr lang="en-US" altLang="zh-CN" sz="1800" dirty="0"/>
              <a:t>23-25</a:t>
            </a:r>
            <a:r>
              <a:rPr lang="zh-CN" altLang="en-US" sz="1800" dirty="0"/>
              <a:t>圣膏油的做法</a:t>
            </a:r>
            <a:endParaRPr lang="en-US" altLang="zh-CN" sz="1800" dirty="0"/>
          </a:p>
          <a:p>
            <a:pPr marL="343929" indent="-343929">
              <a:buFont typeface="Arial" panose="020B0604020202020204" pitchFamily="34" charset="0"/>
              <a:buAutoNum type="arabicPeriod"/>
            </a:pPr>
            <a:r>
              <a:rPr lang="zh-CN" altLang="en-US" sz="1800" dirty="0"/>
              <a:t>圣膏油的用法</a:t>
            </a:r>
            <a:endParaRPr lang="en-US" altLang="zh-CN" sz="1800" dirty="0"/>
          </a:p>
          <a:p>
            <a:pPr marL="343929" indent="-343929">
              <a:buFont typeface="Arial" panose="020B0604020202020204" pitchFamily="34" charset="0"/>
              <a:buAutoNum type="arabicPeriod"/>
            </a:pPr>
            <a:r>
              <a:rPr lang="zh-CN" altLang="en-US" sz="1800" dirty="0"/>
              <a:t>成为圣，好成为至圣，就是被膏油膏抹过的才能被神使用。</a:t>
            </a:r>
            <a:endParaRPr lang="en-US" altLang="zh-CN" sz="1800" dirty="0"/>
          </a:p>
          <a:p>
            <a:r>
              <a:rPr lang="en-US" altLang="zh-CN" sz="1800" dirty="0"/>
              <a:t>1Jn 2:20 </a:t>
            </a:r>
            <a:r>
              <a:rPr lang="zh-CN" altLang="en-US" sz="1800" dirty="0"/>
              <a:t>你们从那圣者受了</a:t>
            </a:r>
            <a:r>
              <a:rPr lang="zh-CN" altLang="en-US" sz="1800" dirty="0">
                <a:solidFill>
                  <a:srgbClr val="FF0000"/>
                </a:solidFill>
              </a:rPr>
              <a:t>恩膏</a:t>
            </a:r>
            <a:r>
              <a:rPr lang="zh-CN" altLang="en-US" sz="1800" dirty="0"/>
              <a:t>，并且知道这一切的事。（或作都有知识）</a:t>
            </a:r>
            <a:endParaRPr lang="en-US" altLang="zh-CN" sz="1800" dirty="0"/>
          </a:p>
          <a:p>
            <a:r>
              <a:rPr lang="en-US" altLang="zh-CN" sz="1800" dirty="0"/>
              <a:t>1Jn 2:27 </a:t>
            </a:r>
            <a:r>
              <a:rPr lang="zh-CN" altLang="en-US" sz="1800" dirty="0"/>
              <a:t>你们从主所受的</a:t>
            </a:r>
            <a:r>
              <a:rPr lang="zh-CN" altLang="en-US" sz="1800" dirty="0">
                <a:solidFill>
                  <a:srgbClr val="FF0000"/>
                </a:solidFill>
              </a:rPr>
              <a:t>恩膏</a:t>
            </a:r>
            <a:r>
              <a:rPr lang="zh-CN" altLang="en-US" sz="1800" dirty="0"/>
              <a:t>，常存在你们心里，并不用人教训你们。自有主的恩膏在凡事上教训你们。这恩膏是真的，不是假的。你们要按这恩膏的教训，住在主里面。</a:t>
            </a:r>
            <a:endParaRPr lang="en-US" altLang="zh-CN" sz="1800" dirty="0"/>
          </a:p>
          <a:p>
            <a:pPr marL="343929" indent="-343929">
              <a:buFont typeface="Arial" panose="020B0604020202020204" pitchFamily="34" charset="0"/>
              <a:buAutoNum type="arabicPeriod"/>
            </a:pPr>
            <a:endParaRPr lang="en-US" altLang="zh-CN" sz="1800" dirty="0"/>
          </a:p>
          <a:p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/>
              <a:t>1. </a:t>
            </a:r>
            <a:r>
              <a:rPr lang="zh-TW" altLang="en-US" sz="1800" dirty="0"/>
              <a:t>净乳香</a:t>
            </a:r>
            <a:r>
              <a:rPr lang="zh-CN" altLang="en-US" sz="1800" dirty="0"/>
              <a:t>，纯净的乳香，</a:t>
            </a:r>
            <a:r>
              <a:rPr lang="en-US" altLang="zh-CN" sz="1800" dirty="0"/>
              <a:t>Pure </a:t>
            </a:r>
            <a:r>
              <a:rPr lang="en-US" altLang="zh-CN" sz="1800" dirty="0" err="1"/>
              <a:t>Frankinsense</a:t>
            </a:r>
            <a:r>
              <a:rPr lang="zh-CN" altLang="en-US" sz="1800" dirty="0"/>
              <a:t>。祷告中的盐？</a:t>
            </a:r>
            <a:r>
              <a:rPr lang="en-US" altLang="zh-CN" sz="1800" dirty="0"/>
              <a:t> </a:t>
            </a:r>
          </a:p>
          <a:p>
            <a:r>
              <a:rPr lang="zh-CN" altLang="en-US" sz="1800" dirty="0"/>
              <a:t>利未记</a:t>
            </a:r>
            <a:r>
              <a:rPr lang="en-US" altLang="zh-CN" sz="1800" dirty="0"/>
              <a:t>2:1 </a:t>
            </a:r>
            <a:r>
              <a:rPr lang="zh-CN" altLang="en-US" sz="1800" dirty="0"/>
              <a:t>若有人献素祭为供物给耶和华，要用细面浇上油，加上</a:t>
            </a:r>
            <a:r>
              <a:rPr lang="zh-CN" altLang="en-US" sz="1800" b="1" dirty="0"/>
              <a:t>乳香</a:t>
            </a:r>
            <a:r>
              <a:rPr lang="zh-CN" altLang="en-US" sz="1800" dirty="0"/>
              <a:t>，</a:t>
            </a:r>
            <a:endParaRPr lang="en-US" altLang="zh-CN" sz="1800" dirty="0"/>
          </a:p>
          <a:p>
            <a:endParaRPr lang="en-US" altLang="zh-CN" sz="1800" dirty="0"/>
          </a:p>
          <a:p>
            <a:r>
              <a:rPr lang="en-US" altLang="zh-CN" sz="1800" dirty="0"/>
              <a:t>2.</a:t>
            </a:r>
            <a:r>
              <a:rPr lang="zh-CN" altLang="en-US" sz="1800" dirty="0"/>
              <a:t>「放在会幕内、法柜前」（</a:t>
            </a:r>
            <a:r>
              <a:rPr lang="en-US" altLang="zh-CN" sz="1800" dirty="0"/>
              <a:t>36</a:t>
            </a:r>
            <a:r>
              <a:rPr lang="zh-CN" altLang="en-US" sz="1800" dirty="0"/>
              <a:t>节），指放在离法柜最近的金香坛上</a:t>
            </a:r>
            <a:endParaRPr lang="en-US" altLang="zh-CN" sz="1800" dirty="0"/>
          </a:p>
          <a:p>
            <a:endParaRPr lang="en-US" altLang="zh-CN" sz="1800" dirty="0"/>
          </a:p>
          <a:p>
            <a:r>
              <a:rPr lang="en-US" altLang="zh-CN" sz="1800" dirty="0"/>
              <a:t>3. </a:t>
            </a:r>
            <a:r>
              <a:rPr lang="zh-CN" altLang="en-US" sz="1800" dirty="0"/>
              <a:t>以这香为至圣，只归耶和华</a:t>
            </a:r>
            <a:endParaRPr lang="en-US" altLang="zh-CN" sz="1800" dirty="0"/>
          </a:p>
          <a:p>
            <a:r>
              <a:rPr lang="zh-CN" altLang="en-US" sz="1800" dirty="0"/>
              <a:t>路加福音 </a:t>
            </a:r>
            <a:r>
              <a:rPr lang="en-US" altLang="zh-CN" sz="1800" dirty="0"/>
              <a:t>18:11 </a:t>
            </a:r>
            <a:r>
              <a:rPr lang="zh-CN" altLang="en-US" sz="1800" dirty="0"/>
              <a:t>法利赛人站着，自言自语的祷告说，　神阿，我感谢你，我不像别人，勒索，不义，奸淫，也不像这个税吏。</a:t>
            </a:r>
            <a:r>
              <a:rPr lang="en-US" altLang="zh-CN" sz="1800" dirty="0"/>
              <a:t>18:12 </a:t>
            </a:r>
            <a:r>
              <a:rPr lang="zh-CN" altLang="en-US" sz="1800" dirty="0"/>
              <a:t>我一个礼拜禁食两次，凡我所得的，都捐上十分之一。  </a:t>
            </a:r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/>
              <a:t>1. </a:t>
            </a:r>
            <a:r>
              <a:rPr lang="zh-CN" altLang="en-US" sz="1800" dirty="0"/>
              <a:t>谁来作工；</a:t>
            </a:r>
            <a:r>
              <a:rPr lang="en-US" altLang="zh-CN" sz="1800" dirty="0"/>
              <a:t>25-30</a:t>
            </a:r>
            <a:r>
              <a:rPr lang="zh-CN" altLang="en-US" sz="1800" dirty="0"/>
              <a:t>章的总结。</a:t>
            </a:r>
            <a:endParaRPr lang="en-US" altLang="zh-CN" sz="1800" dirty="0"/>
          </a:p>
          <a:p>
            <a:r>
              <a:rPr lang="zh-CN" altLang="en-US" sz="1800" dirty="0"/>
              <a:t>最后摩西检查</a:t>
            </a:r>
            <a:endParaRPr lang="en-US" altLang="zh-CN" sz="1800" dirty="0"/>
          </a:p>
          <a:p>
            <a:r>
              <a:rPr lang="en-US" altLang="zh-CN" sz="1800" dirty="0"/>
              <a:t>Exo 39:32 </a:t>
            </a:r>
            <a:r>
              <a:rPr lang="zh-CN" altLang="en-US" sz="1800" dirty="0"/>
              <a:t>帐幕，就是会幕，一切的工就这样作完了。凡耶和华所吩咐摩西的，以色列人都照样作了。</a:t>
            </a:r>
          </a:p>
          <a:p>
            <a:r>
              <a:rPr lang="en-US" altLang="zh-CN" sz="1800" dirty="0"/>
              <a:t>Exo 39:33 </a:t>
            </a:r>
            <a:r>
              <a:rPr lang="zh-CN" altLang="en-US" sz="1800" dirty="0"/>
              <a:t>他们送到摩西那里，帐幕和帐幕的一切器具，就是钩子，板，闩，柱子，带卯的座，</a:t>
            </a:r>
          </a:p>
          <a:p>
            <a:endParaRPr lang="en-US" altLang="zh-CN" sz="1800" dirty="0"/>
          </a:p>
          <a:p>
            <a:r>
              <a:rPr lang="en-US" altLang="zh-CN" sz="1800" dirty="0"/>
              <a:t>Exo 39:42 </a:t>
            </a:r>
            <a:r>
              <a:rPr lang="zh-CN" altLang="en-US" sz="1800" dirty="0"/>
              <a:t>这一切工作都是以色列人照耶和华所吩咐摩西作的。</a:t>
            </a:r>
            <a:endParaRPr lang="en-US" altLang="zh-CN" sz="1800" dirty="0"/>
          </a:p>
          <a:p>
            <a:endParaRPr lang="en-US" altLang="zh-CN" sz="1800" dirty="0"/>
          </a:p>
          <a:p>
            <a:r>
              <a:rPr lang="en-US" altLang="zh-CN" sz="1800" dirty="0"/>
              <a:t>2. </a:t>
            </a:r>
            <a:r>
              <a:rPr lang="zh-CN" altLang="en-US" sz="1800" dirty="0"/>
              <a:t>神的灵充满的结果：并不是非理性的经历，而是：有智慧，有聪明，有知识，能作各样的工</a:t>
            </a:r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dirty="0"/>
              <a:t>二块宝石在肩头：代表群体</a:t>
            </a:r>
          </a:p>
          <a:p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/>
              <a:t>1. </a:t>
            </a:r>
            <a:r>
              <a:rPr lang="zh-CN" altLang="en-US" sz="1800" dirty="0"/>
              <a:t>犯安息日从民中减除在</a:t>
            </a:r>
            <a:r>
              <a:rPr lang="en-US" altLang="zh-CN" sz="1800" dirty="0"/>
              <a:t>16</a:t>
            </a:r>
            <a:r>
              <a:rPr lang="zh-CN" altLang="en-US" sz="1800" dirty="0"/>
              <a:t>章和</a:t>
            </a:r>
            <a:r>
              <a:rPr lang="en-US" altLang="zh-CN" sz="1800" dirty="0"/>
              <a:t>20</a:t>
            </a:r>
            <a:r>
              <a:rPr lang="zh-CN" altLang="en-US" sz="1800" dirty="0"/>
              <a:t>章没有提。没有安息日，就没有敬拜，没有敬拜就违犯这个约。</a:t>
            </a:r>
            <a:endParaRPr lang="en-US" altLang="zh-CN" sz="1800" dirty="0"/>
          </a:p>
          <a:p>
            <a:r>
              <a:rPr lang="en-US" altLang="zh-CN" sz="1800" dirty="0" err="1"/>
              <a:t>Heb</a:t>
            </a:r>
            <a:r>
              <a:rPr lang="en-US" altLang="zh-CN" sz="1800" dirty="0"/>
              <a:t> 4:3 </a:t>
            </a:r>
            <a:r>
              <a:rPr lang="zh-CN" altLang="en-US" sz="1800" dirty="0"/>
              <a:t>但我们已经相信的人，得以进入那安息，正如神所说，我在怒中起誓说，他们断不可进入我的安息。其实造物之工，从创世以来已经成全了。</a:t>
            </a:r>
          </a:p>
          <a:p>
            <a:r>
              <a:rPr lang="en-US" altLang="zh-CN" sz="1800" dirty="0" err="1"/>
              <a:t>Heb</a:t>
            </a:r>
            <a:r>
              <a:rPr lang="en-US" altLang="zh-CN" sz="1800" dirty="0"/>
              <a:t> 4:4 </a:t>
            </a:r>
            <a:r>
              <a:rPr lang="zh-CN" altLang="en-US" sz="1800" dirty="0"/>
              <a:t>论到第七日，有一处说，到第七日神就歇了他一切的工。</a:t>
            </a:r>
          </a:p>
          <a:p>
            <a:r>
              <a:rPr lang="en-US" altLang="zh-CN" sz="1800" dirty="0" err="1"/>
              <a:t>Heb</a:t>
            </a:r>
            <a:r>
              <a:rPr lang="en-US" altLang="zh-CN" sz="1800" dirty="0"/>
              <a:t> 4:5 </a:t>
            </a:r>
            <a:r>
              <a:rPr lang="zh-CN" altLang="en-US" sz="1800" dirty="0"/>
              <a:t>又有一处说，他们断不可进入我的安息。</a:t>
            </a:r>
          </a:p>
          <a:p>
            <a:r>
              <a:rPr lang="en-US" altLang="zh-CN" sz="1800" dirty="0" err="1"/>
              <a:t>Heb</a:t>
            </a:r>
            <a:r>
              <a:rPr lang="en-US" altLang="zh-CN" sz="1800" dirty="0"/>
              <a:t> 4:6 </a:t>
            </a:r>
            <a:r>
              <a:rPr lang="zh-CN" altLang="en-US" sz="1800" dirty="0"/>
              <a:t>既有必进安息的人，那先前听见福音的，因为不信从，不得进去。</a:t>
            </a:r>
          </a:p>
          <a:p>
            <a:r>
              <a:rPr lang="en-US" altLang="zh-CN" sz="1800" dirty="0" err="1"/>
              <a:t>Heb</a:t>
            </a:r>
            <a:r>
              <a:rPr lang="en-US" altLang="zh-CN" sz="1800" dirty="0"/>
              <a:t> 4:7 </a:t>
            </a:r>
            <a:r>
              <a:rPr lang="zh-CN" altLang="en-US" sz="1800" dirty="0"/>
              <a:t>所以过了多年，就在大卫的书上，又限定一日，如以上所引的说，你们今日若听他的话，就不可硬着心。</a:t>
            </a:r>
          </a:p>
          <a:p>
            <a:r>
              <a:rPr lang="en-US" altLang="zh-CN" sz="1800" dirty="0" err="1"/>
              <a:t>Heb</a:t>
            </a:r>
            <a:r>
              <a:rPr lang="en-US" altLang="zh-CN" sz="1800" dirty="0"/>
              <a:t> 4:8 </a:t>
            </a:r>
            <a:r>
              <a:rPr lang="zh-CN" altLang="en-US" sz="1800" dirty="0"/>
              <a:t>若是约书亚已叫他们享了安息，后来神就不再提别的日子了。</a:t>
            </a:r>
          </a:p>
          <a:p>
            <a:r>
              <a:rPr lang="en-US" altLang="zh-CN" sz="1800" dirty="0" err="1"/>
              <a:t>Heb</a:t>
            </a:r>
            <a:r>
              <a:rPr lang="en-US" altLang="zh-CN" sz="1800" dirty="0"/>
              <a:t> 4:9 </a:t>
            </a:r>
            <a:r>
              <a:rPr lang="zh-CN" altLang="en-US" sz="1800" dirty="0"/>
              <a:t>这样看来，必另有一安息日的安息，为神的子民存留。</a:t>
            </a:r>
          </a:p>
          <a:p>
            <a:r>
              <a:rPr lang="en-US" altLang="zh-CN" sz="1800" dirty="0" err="1"/>
              <a:t>Heb</a:t>
            </a:r>
            <a:r>
              <a:rPr lang="en-US" altLang="zh-CN" sz="1800" dirty="0"/>
              <a:t> 4:10 </a:t>
            </a:r>
            <a:r>
              <a:rPr lang="zh-CN" altLang="en-US" sz="1800" dirty="0"/>
              <a:t>因为那进入安息的，乃是歇了自己的工，正如神歇了他的工一样。</a:t>
            </a:r>
          </a:p>
          <a:p>
            <a:r>
              <a:rPr lang="en-US" altLang="zh-CN" sz="1800" dirty="0" err="1"/>
              <a:t>Heb</a:t>
            </a:r>
            <a:r>
              <a:rPr lang="en-US" altLang="zh-CN" sz="1800" dirty="0"/>
              <a:t> 4:11 </a:t>
            </a:r>
            <a:r>
              <a:rPr lang="zh-CN" altLang="en-US" sz="1800" dirty="0"/>
              <a:t>所以我们务必竭力进入那安息，免得有人学那不信从的样子跌倒了</a:t>
            </a:r>
            <a:endParaRPr lang="en-US" altLang="zh-CN" sz="1800" dirty="0"/>
          </a:p>
          <a:p>
            <a:endParaRPr lang="en-US" altLang="zh-CN" sz="1800" dirty="0"/>
          </a:p>
          <a:p>
            <a:r>
              <a:rPr lang="en-US" altLang="zh-CN" sz="1800" dirty="0"/>
              <a:t>2. </a:t>
            </a:r>
            <a:r>
              <a:rPr lang="zh-TW" altLang="en-US" sz="1800" dirty="0"/>
              <a:t>两块法版</a:t>
            </a:r>
            <a:endParaRPr lang="en-US" altLang="zh-CN" sz="1800" dirty="0"/>
          </a:p>
          <a:p>
            <a:r>
              <a:rPr lang="en-US" altLang="zh-CN" sz="1800" dirty="0"/>
              <a:t>Exo 24:12 </a:t>
            </a:r>
            <a:r>
              <a:rPr lang="zh-CN" altLang="en-US" sz="1800" dirty="0"/>
              <a:t>耶和华对摩西说，你上山到我这里来，住在这里，我要将石版并我所写的律法和诫命赐给你，使你可以教训百姓。</a:t>
            </a:r>
          </a:p>
          <a:p>
            <a:r>
              <a:rPr lang="en-US" altLang="zh-CN" sz="1800" dirty="0"/>
              <a:t>Exo 24:13 </a:t>
            </a:r>
            <a:r>
              <a:rPr lang="zh-CN" altLang="en-US" sz="1800" dirty="0"/>
              <a:t>摩西和他的帮手约书亚起来，上了神的山。</a:t>
            </a:r>
          </a:p>
          <a:p>
            <a:r>
              <a:rPr lang="en-US" altLang="zh-CN" sz="1800" dirty="0"/>
              <a:t>Exo 24:14 </a:t>
            </a:r>
            <a:r>
              <a:rPr lang="zh-CN" altLang="en-US" sz="1800" dirty="0"/>
              <a:t>摩西对长老说，你们在这里等着，等到我们再回来，有亚伦，户珥与你们同在。凡有争讼的，都可以就近他们去。</a:t>
            </a:r>
          </a:p>
          <a:p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dirty="0"/>
              <a:t>胸牌的制作</a:t>
            </a:r>
            <a:endParaRPr lang="en-US" altLang="zh-CN" sz="1800" dirty="0"/>
          </a:p>
          <a:p>
            <a:r>
              <a:rPr lang="zh-CN" altLang="en-US" sz="1800" dirty="0"/>
              <a:t>十二块宝石在胸口：代表个人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胸牌的安置</a:t>
            </a:r>
            <a:endParaRPr lang="en-US" altLang="zh-CN" sz="1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1800" dirty="0"/>
              <a:t>「乌陵和土明」可能是两块放在袋子里的宝石，用途可能是用抽签的方法来确认神的旨意（民二十七</a:t>
            </a:r>
            <a:r>
              <a:rPr lang="en-US" altLang="zh-CN" sz="1800" dirty="0"/>
              <a:t>21</a:t>
            </a:r>
            <a:r>
              <a:rPr lang="zh-CN" altLang="en-US" sz="1800" dirty="0"/>
              <a:t>；撒上二十八</a:t>
            </a:r>
            <a:r>
              <a:rPr lang="en-US" altLang="zh-CN" sz="1800" dirty="0"/>
              <a:t>6</a:t>
            </a:r>
            <a:r>
              <a:rPr lang="zh-CN" altLang="en-US" sz="1800" dirty="0"/>
              <a:t>）。被掳回归以后，圣经就没有再提到使用「乌陵和土明」例子（尼七</a:t>
            </a:r>
            <a:r>
              <a:rPr lang="en-US" altLang="zh-CN" sz="1800" dirty="0"/>
              <a:t>65</a:t>
            </a:r>
            <a:r>
              <a:rPr lang="zh-CN" altLang="en-US" sz="1800" dirty="0"/>
              <a:t>）。</a:t>
            </a:r>
            <a:endParaRPr lang="en-US" altLang="zh-CN" sz="1800" dirty="0"/>
          </a:p>
          <a:p>
            <a:r>
              <a:rPr lang="en-US" altLang="zh-CN" sz="1800" dirty="0"/>
              <a:t>1Sa 28:6 </a:t>
            </a:r>
            <a:r>
              <a:rPr lang="zh-CN" altLang="en-US" sz="1800" dirty="0"/>
              <a:t>扫罗求问耶和华，耶和华却不借梦，或乌陵，或先知回答他。</a:t>
            </a:r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dirty="0"/>
              <a:t>以弗得是彩色的，外袍是蓝色的</a:t>
            </a:r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EF15-3EF8-4F9E-8F11-377A17F2942F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D36-A6FE-4E88-82AE-5122906D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0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EF15-3EF8-4F9E-8F11-377A17F2942F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D36-A6FE-4E88-82AE-5122906D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0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EF15-3EF8-4F9E-8F11-377A17F2942F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D36-A6FE-4E88-82AE-5122906D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91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EF15-3EF8-4F9E-8F11-377A17F2942F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D36-A6FE-4E88-82AE-5122906D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5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EF15-3EF8-4F9E-8F11-377A17F2942F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D36-A6FE-4E88-82AE-5122906D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1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EF15-3EF8-4F9E-8F11-377A17F2942F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D36-A6FE-4E88-82AE-5122906D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41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EF15-3EF8-4F9E-8F11-377A17F2942F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D36-A6FE-4E88-82AE-5122906D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6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EF15-3EF8-4F9E-8F11-377A17F2942F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D36-A6FE-4E88-82AE-5122906D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1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EF15-3EF8-4F9E-8F11-377A17F2942F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D36-A6FE-4E88-82AE-5122906D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1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EF15-3EF8-4F9E-8F11-377A17F2942F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D36-A6FE-4E88-82AE-5122906D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87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EF15-3EF8-4F9E-8F11-377A17F2942F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D36-A6FE-4E88-82AE-5122906D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3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7200"/>
                    </a14:imgEffect>
                    <a14:imgEffect>
                      <a14:saturation sat="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5EF15-3EF8-4F9E-8F11-377A17F2942F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8ED36-A6FE-4E88-82AE-5122906D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6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三谷基督徒會堂</a:t>
            </a:r>
            <a:r>
              <a:rPr lang="en-US" altLang="zh-TW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/>
            </a:r>
            <a:br>
              <a:rPr lang="en-US" altLang="zh-TW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TW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成人主日學</a:t>
            </a:r>
            <a:endParaRPr 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124200"/>
            <a:ext cx="7086600" cy="2514600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出埃及</a:t>
            </a:r>
            <a:r>
              <a:rPr lang="zh-CN" altLang="en-US" sz="40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記</a:t>
            </a:r>
            <a:endParaRPr lang="en-US" altLang="zh-CN" sz="4000" b="1" dirty="0" smtClean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40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第</a:t>
            </a:r>
            <a:r>
              <a:rPr lang="zh-CN" altLang="en-US" sz="40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九</a:t>
            </a:r>
            <a:r>
              <a:rPr lang="zh-CN" altLang="en-US" sz="40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課 祭司和</a:t>
            </a:r>
            <a:r>
              <a:rPr lang="zh-TW" altLang="en-US" sz="40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會</a:t>
            </a:r>
            <a:r>
              <a:rPr lang="zh-TW" altLang="en-US" sz="40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幕的其他物</a:t>
            </a:r>
            <a:r>
              <a:rPr lang="zh-TW" altLang="en-US" sz="40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件</a:t>
            </a:r>
            <a:endParaRPr lang="en-US" altLang="zh-TW" sz="4000" b="1" dirty="0" smtClean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TW" sz="40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(</a:t>
            </a:r>
            <a:r>
              <a:rPr lang="en-US" altLang="zh-CN" sz="40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28</a:t>
            </a:r>
            <a:r>
              <a:rPr lang="zh-CN" altLang="en-US" sz="40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章</a:t>
            </a:r>
            <a:r>
              <a:rPr lang="en-US" altLang="zh-CN" sz="40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-</a:t>
            </a:r>
            <a:r>
              <a:rPr lang="en-US" altLang="zh-CN" sz="40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</a:t>
            </a:r>
            <a:r>
              <a:rPr lang="en-US" altLang="zh-CN" sz="40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</a:t>
            </a:r>
            <a:r>
              <a:rPr lang="zh-CN" altLang="en-US" sz="40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章</a:t>
            </a:r>
            <a:r>
              <a:rPr lang="en-US" altLang="zh-CN" sz="40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)</a:t>
            </a:r>
            <a:endParaRPr lang="zh-CN" altLang="en-US" sz="40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zh-CN" altLang="en-US" sz="40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0</a:t>
            </a:r>
            <a:r>
              <a:rPr lang="en-US" altLang="zh-CN" dirty="0" smtClean="0">
                <a:solidFill>
                  <a:schemeClr val="tx1"/>
                </a:solidFill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altLang="zh-CN" dirty="0" smtClean="0">
                <a:solidFill>
                  <a:schemeClr val="tx1"/>
                </a:solidFill>
              </a:rPr>
              <a:t>10</a:t>
            </a:r>
            <a:r>
              <a:rPr lang="en-US" dirty="0" smtClean="0">
                <a:solidFill>
                  <a:schemeClr val="tx1"/>
                </a:solidFill>
              </a:rPr>
              <a:t>/2020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AutoShape 2" descr="http://www.desktopnexus.com/dl/inline/893590/1920x1080/ngdon64tcf1b6lvle5iigbvku05495d5e2f26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5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外袍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298" y="838200"/>
            <a:ext cx="5153604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20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外袍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392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金牌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5867400"/>
          </a:xfrm>
        </p:spPr>
        <p:txBody>
          <a:bodyPr>
            <a:noAutofit/>
          </a:bodyPr>
          <a:lstStyle/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28:36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你要用精金作一面牌，在上面按刻图书之法刻着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‘归耶和华为圣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’。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28:37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要用一条蓝细带子将牌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系在冠冕的前面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28:38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这牌必在亚伦的额上，亚伦要担当干犯圣物条例的罪孽，这圣物是以色列人在一切的圣礼物上所分别为圣的。这牌要常在他的额上，使他们可以在耶和华面前蒙悦纳。</a:t>
            </a:r>
          </a:p>
        </p:txBody>
      </p:sp>
    </p:spTree>
    <p:extLst>
      <p:ext uri="{BB962C8B-B14F-4D97-AF65-F5344CB8AC3E}">
        <p14:creationId xmlns:p14="http://schemas.microsoft.com/office/powerpoint/2010/main" val="387320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内</a:t>
            </a:r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袍，冠冕，腰带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5867400"/>
          </a:xfrm>
        </p:spPr>
        <p:txBody>
          <a:bodyPr>
            <a:noAutofit/>
          </a:bodyPr>
          <a:lstStyle/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28:39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要用杂色细麻线织内袍，用细麻布作冠冕，又用绣花的手工作腰带</a:t>
            </a:r>
            <a:r>
              <a:rPr lang="zh-CN" altLang="en-US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zh-CN" altLang="en-US" sz="24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218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祭</a:t>
            </a:r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司穿戴圣衣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5867400"/>
          </a:xfrm>
        </p:spPr>
        <p:txBody>
          <a:bodyPr>
            <a:noAutofit/>
          </a:bodyPr>
          <a:lstStyle/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28:40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你要为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亚伦的儿子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作内袍，腰带，裹头巾，为荣耀，为华美。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28:41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要把这些给你的哥哥亚伦和他的儿子穿戴，又要膏他们，将他们分别为圣，好给我供祭司的职分。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28:42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要给他们作细麻布裤子，遮掩下体，裤子当从腰达到大腿。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28:43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亚伦和他儿子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进入会幕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，或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就近坛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，在圣所供职的时候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必穿上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，免得担罪而死。这要为亚伦和他的后裔作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永远的定例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94075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28</a:t>
            </a:r>
            <a:r>
              <a:rPr lang="zh-TW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章</a:t>
            </a:r>
            <a:r>
              <a:rPr lang="en-US" altLang="zh-TW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-</a:t>
            </a:r>
            <a:r>
              <a:rPr lang="en-US" altLang="zh-CN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31</a:t>
            </a:r>
            <a:r>
              <a:rPr lang="zh-TW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章</a:t>
            </a:r>
            <a:r>
              <a:rPr lang="zh-TW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概論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大祭司的聖衣（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28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章）</a:t>
            </a:r>
            <a:endParaRPr lang="zh-TW" alt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6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祭司的成聖（</a:t>
            </a:r>
            <a:r>
              <a:rPr lang="en-US" altLang="zh-CN" sz="36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29</a:t>
            </a:r>
            <a:r>
              <a:rPr lang="zh-CN" altLang="en-US" sz="36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章）</a:t>
            </a:r>
            <a:endParaRPr lang="en-US" altLang="zh-CN" sz="3600" b="1" dirty="0" smtClean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會幕的其他物件（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30</a:t>
            </a:r>
            <a:r>
              <a:rPr lang="zh-TW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章）</a:t>
            </a:r>
            <a:endParaRPr lang="en-US" altLang="zh-TW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会幕建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造（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31</a:t>
            </a:r>
            <a:r>
              <a:rPr lang="zh-TW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章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zh-TW" alt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zh-TW" alt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298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祭司的成圣：受膏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5867400"/>
          </a:xfrm>
        </p:spPr>
        <p:txBody>
          <a:bodyPr>
            <a:noAutofit/>
          </a:bodyPr>
          <a:lstStyle/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29:1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你使亚伦和他儿子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成圣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，给我供祭司的职分，要如此行，取一只公牛犊，两只无残疾的公绵羊，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29:2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无酵饼和调油的无酵饼，与抹油的无酵薄饼，这都要用细麦面作成。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29:3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这饼要装在一个筐子里，连筐子带来，又把公牛和两只公绵羊牵来。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29:4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要使亚伦和他儿子到会幕门口来，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用水洗身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29:5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要给亚伦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穿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上内袍和以弗得的外袍，并以弗得，又带上胸牌，束上以弗得巧工织的带子。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29:6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把冠冕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戴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在他头上，将圣冠加在冠冕上，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29:7 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就把膏油倒在他头上膏他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29:8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要叫他的儿子来，给他们穿上内袍。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29:9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给亚伦和他儿子束上腰带，包上裹头巾，他们就凭永远的定例得了祭司的职任。又要将亚伦和他儿子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分别为圣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31413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祭司的成圣：赎罪祭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5867400"/>
          </a:xfrm>
        </p:spPr>
        <p:txBody>
          <a:bodyPr>
            <a:noAutofit/>
          </a:bodyPr>
          <a:lstStyle/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29:10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你要把公牛牵到会幕前，亚伦和他儿子要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按手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在公牛的头上。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29:11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你要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在耶和华面前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，在会幕门口，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宰这公牛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29:12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要取些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公牛的血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，用指头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抹在坛的四角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上，把血都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倒在坛脚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那里。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29:13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要把一切盖脏的脂油与肝上的网子，并两个腰子和腰子上的脂油，都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烧在坛上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29:14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只是公牛的皮，肉，粪都要用火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烧在营外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。这牛是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赎罪祭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052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祭司的成圣：燔</a:t>
            </a:r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祭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5867400"/>
          </a:xfrm>
        </p:spPr>
        <p:txBody>
          <a:bodyPr>
            <a:noAutofit/>
          </a:bodyPr>
          <a:lstStyle/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29:15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你要牵一只公绵羊来，亚伦和他儿子要按手在这羊的头上。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29:16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要宰这羊，把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血洒在坛的周围</a:t>
            </a:r>
            <a:r>
              <a:rPr lang="zh-CN" altLang="en-US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。（</a:t>
            </a:r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sprinkle 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it against the altar on all </a:t>
            </a:r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sides</a:t>
            </a:r>
            <a:r>
              <a:rPr lang="zh-CN" altLang="en-US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zh-CN" altLang="en-US" sz="24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29:17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要把羊切成块子，洗净五脏和腿，连块子带头，都放在一处。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29:18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要把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全羊烧在坛上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，是给耶和华献的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燔祭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，是献给耶和华为馨香的火祭。</a:t>
            </a:r>
          </a:p>
        </p:txBody>
      </p:sp>
    </p:spTree>
    <p:extLst>
      <p:ext uri="{BB962C8B-B14F-4D97-AF65-F5344CB8AC3E}">
        <p14:creationId xmlns:p14="http://schemas.microsoft.com/office/powerpoint/2010/main" val="358265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祭司的成圣</a:t>
            </a:r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：用血洁</a:t>
            </a:r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净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5867400"/>
          </a:xfrm>
        </p:spPr>
        <p:txBody>
          <a:bodyPr>
            <a:noAutofit/>
          </a:bodyPr>
          <a:lstStyle/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29:19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你要将那一只公绵羊牵来，亚伦和他儿子要按手在羊的头上。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29:20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你要宰这羊，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取点血抹在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亚伦的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右耳垂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上和他儿子的右耳垂上，又抹在他们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右手的大拇指上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右脚的大拇指上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，并要把血洒在坛的四围。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29:21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你要取点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膏油和坛上的血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弹在亚伦和他的衣服上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，并他儿子和他儿子的衣服上，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他们和他们的衣服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就一同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成圣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81475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28</a:t>
            </a:r>
            <a:r>
              <a:rPr lang="zh-TW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章</a:t>
            </a:r>
            <a:r>
              <a:rPr lang="en-US" altLang="zh-TW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-</a:t>
            </a:r>
            <a:r>
              <a:rPr lang="en-US" altLang="zh-CN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31</a:t>
            </a:r>
            <a:r>
              <a:rPr lang="zh-TW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章</a:t>
            </a:r>
            <a:r>
              <a:rPr lang="zh-TW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概論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大祭司的聖衣（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28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章）</a:t>
            </a:r>
            <a:endParaRPr lang="zh-TW" alt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祭司的成聖（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29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章）</a:t>
            </a:r>
            <a:endParaRPr lang="en-US" altLang="zh-CN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會幕的其他物件（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30</a:t>
            </a:r>
            <a:r>
              <a:rPr lang="zh-TW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章）</a:t>
            </a:r>
            <a:endParaRPr lang="en-US" altLang="zh-TW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会幕建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造（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31</a:t>
            </a:r>
            <a:r>
              <a:rPr lang="zh-TW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章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zh-TW" alt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zh-TW" alt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40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平安</a:t>
            </a:r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祭：摇</a:t>
            </a:r>
            <a:r>
              <a:rPr lang="zh-CN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祭与举祭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5867400"/>
          </a:xfrm>
        </p:spPr>
        <p:txBody>
          <a:bodyPr>
            <a:noAutofit/>
          </a:bodyPr>
          <a:lstStyle/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29:22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你要取这羊的脂油和肥尾巴，并盖脏的脂油与肝上的网子，两个腰子和腰子上的脂油并右腿（这是承接圣职所献的羊）。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29:23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再从耶和华面前装无酵饼的筐子中取一个饼，一个调油的饼和一个薄饼，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29:24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都放在亚伦的手上和他儿子的手上，作为摇祭，在耶和华面前摇一摇。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29:25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要从他们手中接过来，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烧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在耶和华面前坛上的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燔祭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上，是献给耶和华为馨香的火祭。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29:26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你要取亚伦承接圣职所献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公羊的胸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，作为摇祭，在耶和华面前摇一摇，这就可以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作你的分</a:t>
            </a:r>
            <a:r>
              <a:rPr lang="zh-CN" altLang="en-US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zh-CN" sz="24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29:27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那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摇祭的胸和举祭的腿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，就是承接圣职所摇的，所举的，是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归亚伦和他儿子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的。这些你都要成为圣，</a:t>
            </a:r>
          </a:p>
          <a:p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29:28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作亚伦和他子孙从以色列人中永远所得的分，因为是举祭。这要从以色列人的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平安祭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中，作为献给耶和华的举祭。</a:t>
            </a:r>
          </a:p>
          <a:p>
            <a:endParaRPr lang="zh-CN" altLang="en-US" sz="24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838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圣衣的传承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5867400"/>
          </a:xfrm>
        </p:spPr>
        <p:txBody>
          <a:bodyPr>
            <a:noAutofit/>
          </a:bodyPr>
          <a:lstStyle/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29:29 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亚伦的圣衣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要留给他的子孙，可以穿着受膏，又穿着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承接圣职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29:30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他的子孙接续他当祭司的，每逢进会幕在圣所供职的时候，要穿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七天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endParaRPr lang="zh-CN" altLang="en-US" sz="24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71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享受承接圣职所献</a:t>
            </a:r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的祭物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5867400"/>
          </a:xfrm>
        </p:spPr>
        <p:txBody>
          <a:bodyPr>
            <a:noAutofit/>
          </a:bodyPr>
          <a:lstStyle/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29:31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你要将承接圣职所献公羊的肉煮在圣处。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29:32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亚伦和他儿子要在会幕门口吃这羊的肉和筐内的饼。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29:33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他们吃那些赎罪之物，好承接圣职，使他们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成圣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，只是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外人不可吃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，因为这是圣物。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29:34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那承接圣职所献的肉或饼，若有一点留到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早晨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，就要用火烧了，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不可吃这物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，因为是圣物</a:t>
            </a:r>
            <a:r>
              <a:rPr lang="zh-CN" altLang="en-US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zh-CN" sz="24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altLang="zh-CN" sz="24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29:35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你要这样照我一切所吩咐的，向亚伦和他儿子行承接圣职的礼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七天</a:t>
            </a:r>
            <a:r>
              <a:rPr lang="zh-CN" altLang="en-US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zh-CN" altLang="en-US" sz="24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zh-CN" altLang="en-US" sz="24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397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洁净坛七天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5867400"/>
          </a:xfrm>
        </p:spPr>
        <p:txBody>
          <a:bodyPr>
            <a:noAutofit/>
          </a:bodyPr>
          <a:lstStyle/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29:36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每天要献公牛一只为赎罪祭。你洁净坛的时候，坛就洁净了，且要用膏抹坛，使坛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成圣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29:37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要洁净坛七天，使坛成圣，坛就成为至圣。凡挨着坛的都成为圣</a:t>
            </a:r>
            <a:r>
              <a:rPr lang="zh-CN" altLang="en-US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zh-CN" altLang="en-US" sz="24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803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献早晚的祭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5867400"/>
          </a:xfrm>
        </p:spPr>
        <p:txBody>
          <a:bodyPr>
            <a:noAutofit/>
          </a:bodyPr>
          <a:lstStyle/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29:38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你每天所要献在坛上的就是两只一岁的羊羔，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29:39 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早晨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要献这一只，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黄昏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的时候要献那一只。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29:40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和这一只羊羔同献的，要用细面伊法十分之一与捣成的油一欣四分之一调和，又用酒一欣四分之一作为奠祭。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29:41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那一只羊羔要在黄昏的时候献上，照着早晨的素祭和奠祭的礼办理，作为献给耶和华馨香的火祭。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29:42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这要在耶和华面前，会幕门口，作你们世世代代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常献的燔祭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。我要在那里与你们相会，和你们说话。</a:t>
            </a:r>
          </a:p>
          <a:p>
            <a:endParaRPr lang="zh-CN" altLang="en-US" sz="24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316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结果：</a:t>
            </a:r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神住</a:t>
            </a:r>
            <a:r>
              <a:rPr lang="zh-CN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在以色列人中间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5867400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29:42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这要在耶和华面前，会幕门口，作你们世世代代常献的燔祭。我要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在那里与你们相会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，和你们说话</a:t>
            </a:r>
            <a:endParaRPr lang="en-US" altLang="zh-CN" sz="24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29:43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我要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在那里与以色列人相会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，会幕就要因我的荣耀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成为圣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29:44 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要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使会幕和坛成圣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，也要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使亚伦和他的儿子成圣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给我供祭司的职分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29:45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我要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住在以色列人中间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，作他们的神。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29:46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他们必知道我是耶和华他们的神，是将他们从埃及地领出来的，为要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住在他们中间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我是耶和华他们的神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endParaRPr lang="zh-CN" altLang="en-US" sz="24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26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28</a:t>
            </a:r>
            <a:r>
              <a:rPr lang="zh-TW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章</a:t>
            </a:r>
            <a:r>
              <a:rPr lang="en-US" altLang="zh-TW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-</a:t>
            </a:r>
            <a:r>
              <a:rPr lang="en-US" altLang="zh-CN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31</a:t>
            </a:r>
            <a:r>
              <a:rPr lang="zh-TW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章</a:t>
            </a:r>
            <a:r>
              <a:rPr lang="zh-TW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概論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大祭司的聖衣（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28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章）</a:t>
            </a:r>
            <a:endParaRPr lang="zh-TW" alt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祭司的成聖（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29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章）</a:t>
            </a:r>
            <a:endParaRPr lang="en-US" altLang="zh-CN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36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會幕的其他物件（</a:t>
            </a:r>
            <a:r>
              <a:rPr lang="en-US" altLang="zh-CN" sz="36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30</a:t>
            </a:r>
            <a:r>
              <a:rPr lang="zh-TW" altLang="en-US" sz="36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章）</a:t>
            </a:r>
            <a:endParaRPr lang="en-US" altLang="zh-TW" sz="3600" b="1" dirty="0" smtClean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会幕建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造（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31</a:t>
            </a:r>
            <a:r>
              <a:rPr lang="zh-TW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章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zh-TW" alt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zh-TW" alt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267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金香坛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5867400"/>
          </a:xfrm>
        </p:spPr>
        <p:txBody>
          <a:bodyPr>
            <a:noAutofit/>
          </a:bodyPr>
          <a:lstStyle/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30:1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你要用皂荚木作一座烧香的坛。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30:2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这坛要四方的，长一肘，宽一肘，高二肘，坛的四角要与坛接连一块。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30:3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要用精金把坛的上面与坛的四围，并坛的四角，包裹，又要在坛的四围镶上金牙边。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30:4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要作两个金环安在牙子边以下，在坛的两旁，两根横撑上，作为穿杠的用处，以便抬坛。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30:5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要用皂荚木作杠，用金包裹。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30:6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要把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坛放在法柜前的幔子外，对着法柜上的施恩座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，就是我要与你相会的地方。</a:t>
            </a:r>
          </a:p>
          <a:p>
            <a:endParaRPr lang="zh-CN" altLang="en-US" sz="24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334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金香坛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5867400"/>
          </a:xfrm>
        </p:spPr>
        <p:txBody>
          <a:bodyPr>
            <a:noAutofit/>
          </a:bodyPr>
          <a:lstStyle/>
          <a:p>
            <a:endParaRPr lang="zh-CN" altLang="en-US" sz="24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990600"/>
            <a:ext cx="650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89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金香坛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0" y="952255"/>
            <a:ext cx="8852159" cy="563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54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大</a:t>
            </a:r>
            <a:r>
              <a:rPr lang="zh-TW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祭</a:t>
            </a:r>
            <a:r>
              <a:rPr lang="zh-TW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司的聖衣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5638800"/>
          </a:xfrm>
        </p:spPr>
        <p:txBody>
          <a:bodyPr>
            <a:noAutofit/>
          </a:bodyPr>
          <a:lstStyle/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28:1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你要从以色列人中，使你的哥哥亚伦和他的儿子拿答，亚比户，以利亚撒，以他玛一同就近你，给我</a:t>
            </a:r>
            <a:r>
              <a:rPr lang="zh-CN" altLang="en-US" sz="2800" b="1" dirty="0">
                <a:solidFill>
                  <a:srgbClr val="00B0F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供祭司的职分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28:2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你要给你哥哥亚伦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作圣衣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为荣耀，为华美。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28:3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又要吩咐一切心中有智慧的，就是我用智慧的灵所充满的，给亚伦作衣服，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使他分别为圣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，可以给我</a:t>
            </a:r>
            <a:r>
              <a:rPr lang="zh-CN" altLang="en-US" sz="2800" b="1" dirty="0">
                <a:solidFill>
                  <a:srgbClr val="00B0F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供祭司的职分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28:4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所要作的就是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胸牌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以弗得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外袍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，杂色的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内袍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冠冕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腰带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，使你哥哥亚伦和他儿子穿这圣服，可以给我</a:t>
            </a:r>
            <a:r>
              <a:rPr lang="zh-CN" altLang="en-US" sz="2800" b="1" dirty="0">
                <a:solidFill>
                  <a:srgbClr val="00B0F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供祭司的职分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28:5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要用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金线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蓝色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紫色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朱红色线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，并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细麻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去作。</a:t>
            </a:r>
          </a:p>
        </p:txBody>
      </p:sp>
    </p:spTree>
    <p:extLst>
      <p:ext uri="{BB962C8B-B14F-4D97-AF65-F5344CB8AC3E}">
        <p14:creationId xmlns:p14="http://schemas.microsoft.com/office/powerpoint/2010/main" val="298489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金香坛到底放在哪里？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5867400"/>
          </a:xfrm>
        </p:spPr>
        <p:txBody>
          <a:bodyPr>
            <a:noAutofit/>
          </a:bodyPr>
          <a:lstStyle/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【</a:t>
            </a:r>
            <a:r>
              <a:rPr lang="zh-CN" altLang="en-US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出埃及记</a:t>
            </a:r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30:6】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要把坛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放在法柜前的幔子外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，对着法柜上的施恩座，就是我要与你相会的地方</a:t>
            </a:r>
            <a:r>
              <a:rPr lang="zh-CN" altLang="en-US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zh-CN" sz="28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[NIV] </a:t>
            </a:r>
            <a:r>
              <a:rPr lang="en-US" altLang="zh-CN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Put the altar </a:t>
            </a:r>
            <a:r>
              <a:rPr lang="en-US" altLang="zh-CN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in front of the curtain</a:t>
            </a:r>
            <a:r>
              <a:rPr lang="en-US" altLang="zh-CN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 that is before the ark of the Testimony--before the atonement cover that is over the Testimony--where I will meet with you. </a:t>
            </a:r>
            <a:endParaRPr lang="en-US" altLang="zh-CN" sz="28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altLang="zh-CN" sz="28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【</a:t>
            </a:r>
            <a:r>
              <a:rPr lang="zh-CN" altLang="en-US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希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伯</a:t>
            </a:r>
            <a:r>
              <a:rPr lang="zh-CN" altLang="en-US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来书</a:t>
            </a:r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9:2-4】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因为有预备的帐幕，头一层叫作圣所。里面有灯台，桌子，和陈设饼</a:t>
            </a:r>
            <a:r>
              <a:rPr lang="zh-CN" altLang="en-US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。第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二幔子后，又有一层帐幕，叫作至圣所</a:t>
            </a:r>
            <a:r>
              <a:rPr lang="zh-CN" altLang="en-US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9:4 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有金香炉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，（炉或作坛）有包金的约柜，柜里有盛吗哪的金罐，和亚伦发过芽的杖，并两块约版。</a:t>
            </a:r>
          </a:p>
          <a:p>
            <a:endParaRPr lang="zh-CN" altLang="en-US" sz="24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zh-CN" altLang="en-US" sz="24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028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金香坛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5867400"/>
          </a:xfrm>
        </p:spPr>
        <p:txBody>
          <a:bodyPr>
            <a:noAutofit/>
          </a:bodyPr>
          <a:lstStyle/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30:7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亚伦在坛上要烧馨香料作的香，每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早晨他收拾灯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的时候，要烧这香。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30:8 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黄昏点灯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的时候，他要在耶和华面前烧这香，作为世世代代常烧的香。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30:9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在这坛上不可奉上异样的香，不可献燔祭，素祭，也不可浇上奠祭。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30:10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亚伦一年一次要在坛的角上行赎罪之礼。他一年一次要用赎罪祭牲的血在坛上行赎罪之礼，作为世世代代的定例。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这坛在耶和华面前为至圣</a:t>
            </a:r>
            <a:r>
              <a:rPr lang="zh-CN" altLang="en-US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zh-CN" altLang="en-US" sz="24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205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赎罪银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5867400"/>
          </a:xfrm>
        </p:spPr>
        <p:txBody>
          <a:bodyPr>
            <a:noAutofit/>
          </a:bodyPr>
          <a:lstStyle/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30:11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耶和华晓谕摩西说，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30:12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你要按以色列人被数的，计算总数，你数的时候，他们各人要为自己的生命把赎价奉给耶和华，免得数的时候在他们中间有灾殃。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30:13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凡过去归那些被数之人的，每人要按圣所的平，拿银子半舍客勒，这半舍客勒是奉给耶和华的礼物，一舍客勒是二十季拉。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30:14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凡过去归那些被数的人，从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二十岁以外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的，要将这礼物奉给耶和华。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30:15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他们为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赎生命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将礼物奉给耶和华，富足的不可多出，贫穷的也不可少出，各人要出半舍客勒。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30:16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你要从以色列人收这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赎罪银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，作为会幕的使用，可以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在耶和华面前为以色列人作纪念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，赎生命</a:t>
            </a:r>
            <a:r>
              <a:rPr lang="zh-CN" altLang="en-US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zh-CN" sz="24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zh-CN" altLang="en-US" sz="24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144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洗濯盆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5867400"/>
          </a:xfrm>
        </p:spPr>
        <p:txBody>
          <a:bodyPr>
            <a:noAutofit/>
          </a:bodyPr>
          <a:lstStyle/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30:17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耶和华晓谕摩西说，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30:18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你要用铜作洗濯盆和盆座，以便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洗濯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。要将盆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放在会幕和坛的中间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，在盆里盛水。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30:19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亚伦和他的儿子要在这盆里洗手洗脚。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30:20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他们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进会幕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，或是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就近坛前供职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给耶和华献火祭的时候，必用水洗濯，免得死亡。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30:21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他们洗手洗脚就免得死亡。这要作亚伦和他后裔世世代代永远的定例。</a:t>
            </a:r>
          </a:p>
        </p:txBody>
      </p:sp>
    </p:spTree>
    <p:extLst>
      <p:ext uri="{BB962C8B-B14F-4D97-AF65-F5344CB8AC3E}">
        <p14:creationId xmlns:p14="http://schemas.microsoft.com/office/powerpoint/2010/main" val="100378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洗濯盆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85252"/>
            <a:ext cx="4648200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6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洗濯盆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" y="1600200"/>
            <a:ext cx="805156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39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圣膏油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5867400"/>
          </a:xfrm>
        </p:spPr>
        <p:txBody>
          <a:bodyPr>
            <a:noAutofit/>
          </a:bodyPr>
          <a:lstStyle/>
          <a:p>
            <a:r>
              <a:rPr lang="en-US" altLang="zh-CN" sz="2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30:22 </a:t>
            </a:r>
            <a:r>
              <a:rPr lang="zh-CN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耶和华晓谕摩西说，</a:t>
            </a:r>
          </a:p>
          <a:p>
            <a:r>
              <a:rPr lang="en-US" altLang="zh-CN" sz="2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30:23 </a:t>
            </a:r>
            <a:r>
              <a:rPr lang="zh-CN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你要取上品的香料，就是流质的</a:t>
            </a:r>
            <a:r>
              <a:rPr lang="zh-CN" altLang="en-US" sz="20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没药</a:t>
            </a:r>
            <a:r>
              <a:rPr lang="zh-CN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五百舍客勒，香肉桂一半，就是二百五十舍客勒，菖蒲二百五十舍客勒，</a:t>
            </a:r>
          </a:p>
          <a:p>
            <a:r>
              <a:rPr lang="en-US" altLang="zh-CN" sz="2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30:24 </a:t>
            </a:r>
            <a:r>
              <a:rPr lang="zh-CN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桂皮五百舍客勒，都按着圣所的平，又取橄榄油一欣，</a:t>
            </a:r>
          </a:p>
          <a:p>
            <a:r>
              <a:rPr lang="en-US" altLang="zh-CN" sz="2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30:25 </a:t>
            </a:r>
            <a:r>
              <a:rPr lang="zh-CN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按作香之法调和作成圣膏油</a:t>
            </a:r>
            <a:r>
              <a:rPr lang="zh-CN" altLang="en-US" sz="2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zh-CN" altLang="en-US" sz="2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2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30:26 </a:t>
            </a:r>
            <a:r>
              <a:rPr lang="zh-CN" altLang="en-US" sz="20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要用这膏油</a:t>
            </a:r>
            <a:r>
              <a:rPr lang="zh-CN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抹会幕和法柜，</a:t>
            </a:r>
          </a:p>
          <a:p>
            <a:r>
              <a:rPr lang="en-US" altLang="zh-CN" sz="2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30:27 </a:t>
            </a:r>
            <a:r>
              <a:rPr lang="zh-CN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桌子与桌子的一切器具，灯台和灯台的器具，并香坛，</a:t>
            </a:r>
          </a:p>
          <a:p>
            <a:r>
              <a:rPr lang="en-US" altLang="zh-CN" sz="2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30:28 </a:t>
            </a:r>
            <a:r>
              <a:rPr lang="zh-CN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燔祭坛，和坛的一切器具，洗濯盆和盆座。</a:t>
            </a:r>
          </a:p>
          <a:p>
            <a:r>
              <a:rPr lang="en-US" altLang="zh-CN" sz="2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30:29 </a:t>
            </a:r>
            <a:r>
              <a:rPr lang="zh-CN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要使这些物成为圣，</a:t>
            </a:r>
            <a:r>
              <a:rPr lang="zh-CN" altLang="en-US" sz="2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好成</a:t>
            </a:r>
            <a:r>
              <a:rPr lang="zh-CN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为至圣，凡挨着的都成为圣。</a:t>
            </a:r>
          </a:p>
          <a:p>
            <a:r>
              <a:rPr lang="en-US" altLang="zh-CN" sz="2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30:30 </a:t>
            </a:r>
            <a:r>
              <a:rPr lang="zh-CN" altLang="en-US" sz="20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要膏亚伦和他的儿子，</a:t>
            </a:r>
            <a:r>
              <a:rPr lang="zh-CN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使他们成为圣，可以给我供祭司的职分。</a:t>
            </a:r>
          </a:p>
          <a:p>
            <a:r>
              <a:rPr lang="en-US" altLang="zh-CN" sz="2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30:31 </a:t>
            </a:r>
            <a:r>
              <a:rPr lang="zh-CN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你要对以色列人说，这油，我要</a:t>
            </a:r>
            <a:r>
              <a:rPr lang="zh-CN" altLang="en-US" sz="20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世世代代以为圣膏油</a:t>
            </a:r>
            <a:r>
              <a:rPr lang="zh-CN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r>
              <a:rPr lang="en-US" altLang="zh-CN" sz="2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30:32 </a:t>
            </a:r>
            <a:r>
              <a:rPr lang="zh-CN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不可倒在别人的身上，也不可按这调和之法作与此相似的。这膏油是圣的，你们也要以为圣。</a:t>
            </a:r>
          </a:p>
          <a:p>
            <a:r>
              <a:rPr lang="en-US" altLang="zh-CN" sz="2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30:33 </a:t>
            </a:r>
            <a:r>
              <a:rPr lang="zh-CN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凡调和与此相似的，或将这膏膏在别人身上的，这人要从民中剪除。</a:t>
            </a:r>
          </a:p>
        </p:txBody>
      </p:sp>
    </p:spTree>
    <p:extLst>
      <p:ext uri="{BB962C8B-B14F-4D97-AF65-F5344CB8AC3E}">
        <p14:creationId xmlns:p14="http://schemas.microsoft.com/office/powerpoint/2010/main" val="13429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作香之法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5867400"/>
          </a:xfrm>
        </p:spPr>
        <p:txBody>
          <a:bodyPr>
            <a:noAutofit/>
          </a:bodyPr>
          <a:lstStyle/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30:34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耶和华吩咐摩西说，你要取馨香的香料，就是拿他弗，施喜列，喜利比拿，这馨香的香料和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净乳香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各样要一般大的分量。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30:35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你要用这些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加上盐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，按作香之法作成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清净圣洁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的香。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30:36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这香要取点捣得极细，放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在会幕内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法柜前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，我要在那里与你相会。你们要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以这香为至圣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30:37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你们不可按这调和之法为自己作香，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要以这香为圣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归耶和华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30:38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凡作香和这香一样，为要闻香味的，这人</a:t>
            </a:r>
            <a:r>
              <a:rPr lang="zh-CN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要从民中剪除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99850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28</a:t>
            </a:r>
            <a:r>
              <a:rPr lang="zh-TW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章</a:t>
            </a:r>
            <a:r>
              <a:rPr lang="en-US" altLang="zh-TW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-</a:t>
            </a:r>
            <a:r>
              <a:rPr lang="en-US" altLang="zh-CN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31</a:t>
            </a:r>
            <a:r>
              <a:rPr lang="zh-TW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章</a:t>
            </a:r>
            <a:r>
              <a:rPr lang="zh-TW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概論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大祭司的聖衣（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28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章）</a:t>
            </a:r>
            <a:endParaRPr lang="zh-TW" alt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祭司的成聖（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29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章）</a:t>
            </a:r>
            <a:endParaRPr lang="en-US" altLang="zh-CN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金香</a:t>
            </a:r>
            <a:r>
              <a:rPr lang="zh-TW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壇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TW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洗</a:t>
            </a:r>
            <a:r>
              <a:rPr lang="zh-TW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濯</a:t>
            </a:r>
            <a:r>
              <a:rPr lang="zh-TW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盆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TW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赎罪银（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30</a:t>
            </a:r>
            <a:r>
              <a:rPr lang="zh-TW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章）</a:t>
            </a:r>
            <a:endParaRPr lang="en-US" altLang="zh-TW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6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会幕建</a:t>
            </a:r>
            <a:r>
              <a:rPr lang="zh-CN" altLang="en-US" sz="36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造（</a:t>
            </a:r>
            <a:r>
              <a:rPr lang="en-US" altLang="zh-CN" sz="36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31</a:t>
            </a:r>
            <a:r>
              <a:rPr lang="zh-TW" altLang="en-US" sz="36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章</a:t>
            </a:r>
            <a:r>
              <a:rPr lang="zh-CN" altLang="en-US" sz="36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zh-TW" altLang="en-US" sz="36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zh-TW" alt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392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呼召：会幕建造的保证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5867400"/>
          </a:xfrm>
        </p:spPr>
        <p:txBody>
          <a:bodyPr>
            <a:noAutofit/>
          </a:bodyPr>
          <a:lstStyle/>
          <a:p>
            <a:r>
              <a:rPr lang="en-US" altLang="zh-CN" sz="2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31:1 </a:t>
            </a:r>
            <a:r>
              <a:rPr lang="zh-CN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耶和华晓谕摩西说，</a:t>
            </a:r>
          </a:p>
          <a:p>
            <a:r>
              <a:rPr lang="en-US" altLang="zh-CN" sz="2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31:2 </a:t>
            </a:r>
            <a:r>
              <a:rPr lang="zh-CN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看哪，犹大支派中，户珥的孙子，乌利的儿子</a:t>
            </a:r>
            <a:r>
              <a:rPr lang="zh-CN" altLang="en-US" sz="20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比撒列</a:t>
            </a:r>
            <a:r>
              <a:rPr lang="zh-CN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，我已经提他的名召他。</a:t>
            </a:r>
          </a:p>
          <a:p>
            <a:r>
              <a:rPr lang="en-US" altLang="zh-CN" sz="2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31:3 </a:t>
            </a:r>
            <a:r>
              <a:rPr lang="zh-CN" altLang="en-US" sz="20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我也以我的灵充满了他</a:t>
            </a:r>
            <a:r>
              <a:rPr lang="zh-CN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，使他</a:t>
            </a:r>
            <a:r>
              <a:rPr lang="zh-CN" altLang="en-US" sz="20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有智慧</a:t>
            </a:r>
            <a:r>
              <a:rPr lang="zh-CN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CN" altLang="en-US" sz="20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有聪明</a:t>
            </a:r>
            <a:r>
              <a:rPr lang="zh-CN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CN" altLang="en-US" sz="20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有知识</a:t>
            </a:r>
            <a:r>
              <a:rPr lang="zh-CN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CN" altLang="en-US" sz="20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能作各样的工</a:t>
            </a:r>
            <a:r>
              <a:rPr lang="zh-CN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</a:p>
          <a:p>
            <a:r>
              <a:rPr lang="en-US" altLang="zh-CN" sz="2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31:4 </a:t>
            </a:r>
            <a:r>
              <a:rPr lang="zh-CN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能想出巧工，用金，银，铜制造各物，</a:t>
            </a:r>
          </a:p>
          <a:p>
            <a:r>
              <a:rPr lang="en-US" altLang="zh-CN" sz="2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31:5 </a:t>
            </a:r>
            <a:r>
              <a:rPr lang="zh-CN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又能刻宝石，可以镶嵌，能雕刻木头，能作各样的工。</a:t>
            </a:r>
          </a:p>
          <a:p>
            <a:r>
              <a:rPr lang="en-US" altLang="zh-CN" sz="2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31:6 </a:t>
            </a:r>
            <a:r>
              <a:rPr lang="zh-CN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我分派但支派中，亚希撒抹的儿子</a:t>
            </a:r>
            <a:r>
              <a:rPr lang="zh-CN" altLang="en-US" sz="20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亚何利亚伯</a:t>
            </a:r>
            <a:r>
              <a:rPr lang="zh-CN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与他</a:t>
            </a:r>
            <a:r>
              <a:rPr lang="zh-CN" altLang="en-US" sz="20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同工</a:t>
            </a:r>
            <a:r>
              <a:rPr lang="zh-CN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。凡心里有智慧的，我更使他们有智慧，能作我一切所吩咐的，</a:t>
            </a:r>
          </a:p>
          <a:p>
            <a:r>
              <a:rPr lang="en-US" altLang="zh-CN" sz="2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31:7 </a:t>
            </a:r>
            <a:r>
              <a:rPr lang="zh-CN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就是会幕和法柜，并其上的施恩座，与会幕中一切的器具，</a:t>
            </a:r>
          </a:p>
          <a:p>
            <a:r>
              <a:rPr lang="en-US" altLang="zh-CN" sz="2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31:8 </a:t>
            </a:r>
            <a:r>
              <a:rPr lang="zh-CN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桌子和桌子的器具，精金的灯台和灯台的一切器具并香坛，</a:t>
            </a:r>
          </a:p>
          <a:p>
            <a:r>
              <a:rPr lang="en-US" altLang="zh-CN" sz="2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31:9 </a:t>
            </a:r>
            <a:r>
              <a:rPr lang="zh-CN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燔祭坛和坛的一切器具，并洗濯盆与盆座，</a:t>
            </a:r>
          </a:p>
          <a:p>
            <a:r>
              <a:rPr lang="en-US" altLang="zh-CN" sz="2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31:10 </a:t>
            </a:r>
            <a:r>
              <a:rPr lang="zh-CN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精工作的礼服，和祭司亚伦并他儿子用以供祭司职分的圣衣，</a:t>
            </a:r>
          </a:p>
          <a:p>
            <a:r>
              <a:rPr lang="en-US" altLang="zh-CN" sz="2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31:11 </a:t>
            </a:r>
            <a:r>
              <a:rPr lang="zh-CN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膏油和为圣所用馨香的香料。他们都要照我一切所吩咐的去作。</a:t>
            </a:r>
          </a:p>
        </p:txBody>
      </p:sp>
    </p:spTree>
    <p:extLst>
      <p:ext uri="{BB962C8B-B14F-4D97-AF65-F5344CB8AC3E}">
        <p14:creationId xmlns:p14="http://schemas.microsoft.com/office/powerpoint/2010/main" val="11504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以弗得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5638800"/>
          </a:xfrm>
        </p:spPr>
        <p:txBody>
          <a:bodyPr>
            <a:noAutofit/>
          </a:bodyPr>
          <a:lstStyle/>
          <a:p>
            <a:r>
              <a:rPr lang="en-US" altLang="zh-CN" sz="2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28:6 </a:t>
            </a:r>
            <a:r>
              <a:rPr lang="zh-CN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他们要拿金线和蓝色，紫色，朱红色线，并捻的细麻，用巧匠的手工作以弗得。</a:t>
            </a:r>
          </a:p>
          <a:p>
            <a:r>
              <a:rPr lang="en-US" altLang="zh-CN" sz="2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28:7 </a:t>
            </a:r>
            <a:r>
              <a:rPr lang="zh-CN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以弗得当有两条肩带，接上两头，使它相连。</a:t>
            </a:r>
          </a:p>
          <a:p>
            <a:r>
              <a:rPr lang="en-US" altLang="zh-CN" sz="2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28:8 </a:t>
            </a:r>
            <a:r>
              <a:rPr lang="zh-CN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其上巧工织的带子，要和以弗得一样的作法，用以束上，与以弗得接连一块，要用金线和蓝色，紫色，朱红色线，并捻的细麻作成。</a:t>
            </a:r>
          </a:p>
          <a:p>
            <a:r>
              <a:rPr lang="en-US" altLang="zh-CN" sz="2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28:9 </a:t>
            </a:r>
            <a:r>
              <a:rPr lang="zh-CN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要取两块红玛瑙，在上面刻以色列儿子的名字，</a:t>
            </a:r>
          </a:p>
          <a:p>
            <a:r>
              <a:rPr lang="en-US" altLang="zh-CN" sz="2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28:10 </a:t>
            </a:r>
            <a:r>
              <a:rPr lang="zh-CN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六个名字在这块宝石上，六个名字在那块宝石上，都照他们生来的次序。</a:t>
            </a:r>
          </a:p>
          <a:p>
            <a:r>
              <a:rPr lang="en-US" altLang="zh-CN" sz="2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28:11 </a:t>
            </a:r>
            <a:r>
              <a:rPr lang="zh-CN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要用刻宝石的手工，仿佛刻图书，按着以色列儿子的名字，刻这两块宝石，要镶在金槽上。</a:t>
            </a:r>
          </a:p>
          <a:p>
            <a:r>
              <a:rPr lang="en-US" altLang="zh-CN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Exo 28:12 </a:t>
            </a:r>
            <a:r>
              <a:rPr lang="zh-CN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要将这</a:t>
            </a:r>
            <a:r>
              <a:rPr lang="zh-CN" altLang="en-US" sz="20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两块宝石安在以弗得的两条肩带上</a:t>
            </a:r>
            <a:r>
              <a:rPr lang="zh-CN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，为以色列人作纪念石。</a:t>
            </a:r>
            <a:r>
              <a:rPr lang="zh-CN" altLang="en-US" sz="20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亚伦要在两肩上担他们的名字</a:t>
            </a:r>
            <a:r>
              <a:rPr lang="zh-CN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CN" altLang="en-US" sz="20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在耶和华面前作为纪念</a:t>
            </a:r>
            <a:r>
              <a:rPr lang="zh-CN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r>
              <a:rPr lang="en-US" altLang="zh-CN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Exo 28:13 </a:t>
            </a:r>
            <a:r>
              <a:rPr lang="zh-CN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要用金子作二槽，</a:t>
            </a:r>
          </a:p>
          <a:p>
            <a:r>
              <a:rPr lang="en-US" altLang="zh-CN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Exo 28:14 </a:t>
            </a:r>
            <a:r>
              <a:rPr lang="zh-CN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又拿精金，用拧工仿佛拧绳子，作两条链子，把这拧成的链子搭在二槽上。</a:t>
            </a:r>
          </a:p>
        </p:txBody>
      </p:sp>
    </p:spTree>
    <p:extLst>
      <p:ext uri="{BB962C8B-B14F-4D97-AF65-F5344CB8AC3E}">
        <p14:creationId xmlns:p14="http://schemas.microsoft.com/office/powerpoint/2010/main" val="216487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重申安</a:t>
            </a:r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息日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5867400"/>
          </a:xfrm>
        </p:spPr>
        <p:txBody>
          <a:bodyPr>
            <a:noAutofit/>
          </a:bodyPr>
          <a:lstStyle/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31:12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耶和华晓谕摩西说，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31:13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你要吩咐以色列人说，你们务要守我的安息日，因为这是你我之间世世代代的证据，使你们知道我耶和华是叫你们成为圣的。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31:14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所以你们要守安息日，以为圣日。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凡干犯这日的，必要把他治死，凡在这日作工的，必从民中剪除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31:15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六日要作工，但第七日是安息圣日，是向耶和华守为圣的。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凡在安息日作工的，必要把他治死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31:16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故此，以色列人要世世代代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守安息日为永远的约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31:17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这是我和以色列人永远的证据，因为六日之内耶和华造天地，第七日便安息舒畅。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31:18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耶和华在西乃山和摩西说完了话，就把两块法版交给他，是神用指头写的石版</a:t>
            </a:r>
            <a:r>
              <a:rPr lang="zh-CN" altLang="en-US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zh-CN" sz="24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31:17 It 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is </a:t>
            </a:r>
            <a:r>
              <a:rPr lang="en-US" altLang="zh-CN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a sign 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between me and the children of Israel for ever</a:t>
            </a:r>
            <a:endParaRPr lang="zh-CN" altLang="en-US" sz="24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267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以弗得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578" y="1066800"/>
            <a:ext cx="6050009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0801" y="685800"/>
            <a:ext cx="2209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28:6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他们要拿金线和蓝色，紫色，朱红色线，并捻的细麻，用巧匠的手工作以弗得。</a:t>
            </a:r>
          </a:p>
          <a:p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28:7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以弗得当有两条肩带，接上两头，使它相连</a:t>
            </a:r>
            <a:r>
              <a:rPr lang="zh-CN" altLang="en-US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28:8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其上巧工织的带子，要和以弗得一样的作法，用以束上，与以弗得接连一块</a:t>
            </a:r>
          </a:p>
        </p:txBody>
      </p:sp>
    </p:spTree>
    <p:extLst>
      <p:ext uri="{BB962C8B-B14F-4D97-AF65-F5344CB8AC3E}">
        <p14:creationId xmlns:p14="http://schemas.microsoft.com/office/powerpoint/2010/main" val="87617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以弗得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55942"/>
            <a:ext cx="5925072" cy="474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00801" y="685800"/>
            <a:ext cx="2209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28:6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他们要拿金线和蓝色，紫色，朱红色线，并捻的细麻，用巧匠的手工作以弗得。</a:t>
            </a:r>
          </a:p>
          <a:p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28:7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以弗得当有两条肩带，接上两头，使它相连</a:t>
            </a:r>
            <a:r>
              <a:rPr lang="zh-CN" altLang="en-US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28:8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其上巧工织的带子，要和以弗得一样的作法，用以束上，与以弗得接连一块</a:t>
            </a:r>
          </a:p>
        </p:txBody>
      </p:sp>
    </p:spTree>
    <p:extLst>
      <p:ext uri="{BB962C8B-B14F-4D97-AF65-F5344CB8AC3E}">
        <p14:creationId xmlns:p14="http://schemas.microsoft.com/office/powerpoint/2010/main" val="174732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胸牌：制作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5867400"/>
          </a:xfrm>
        </p:spPr>
        <p:txBody>
          <a:bodyPr>
            <a:noAutofit/>
          </a:bodyPr>
          <a:lstStyle/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28:15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你要用巧匠的手工作一个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决断的胸牌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。要和以弗得一样的作法，用金线和蓝色，紫色，朱红色线，并捻的细麻作成。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28:16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这胸牌要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四方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的，叠为两层，长一虎口，宽一虎口。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28:17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要在上面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镶宝石四行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，第一行是红宝石，红璧玺，红玉，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28:18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第二行是绿宝石，蓝宝石，金钢石，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28:19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第三行是紫玛瑙，白玛瑙，紫晶，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28:20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第四行是水苍玉，红玛瑙，碧玉。这都要镶在金槽中。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28:21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这些宝石都要按着以色列十二个儿子的名字，仿佛刻图书，刻十二个支派的名字</a:t>
            </a:r>
            <a:r>
              <a:rPr lang="zh-CN" altLang="en-US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zh-CN" altLang="en-US" sz="24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095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胸牌：安置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5867400"/>
          </a:xfrm>
        </p:spPr>
        <p:txBody>
          <a:bodyPr>
            <a:noAutofit/>
          </a:bodyPr>
          <a:lstStyle/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28:22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要在胸牌上用精金拧成如绳的链子。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28:23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在胸牌上也要作两个金环，安在胸牌的两头。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28:24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要把那两条拧成的金链子，穿过胸牌两头的环子。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28:25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又要把链子的那两头接在两槽上，安在以弗得前面肩带上。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28:26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要作两个金环，安在胸牌的两头，在以弗得里面的边上。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28:27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又要作两个金环，安在以弗得前面两条肩带的下边，挨近相接之处，在以弗得巧工织的带子以上。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28:28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要用蓝细带子把胸牌的环子与以弗得的环子系住，使胸牌贴在以弗得巧工织的带子上，不可与以弗得离缝。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28:29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亚伦进圣所的时候，要将决断胸牌，就是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刻着以色列儿子名字的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，带在胸前，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在耶和华面前常作纪念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28:30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又要将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乌陵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土明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放在决断的胸牌里，亚伦进到耶和华面前的时候，要带在胸前，在耶和华面前常将以色列人的决断牌带在胸前。</a:t>
            </a:r>
          </a:p>
        </p:txBody>
      </p:sp>
    </p:spTree>
    <p:extLst>
      <p:ext uri="{BB962C8B-B14F-4D97-AF65-F5344CB8AC3E}">
        <p14:creationId xmlns:p14="http://schemas.microsoft.com/office/powerpoint/2010/main" val="304639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外袍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5867400"/>
          </a:xfrm>
        </p:spPr>
        <p:txBody>
          <a:bodyPr>
            <a:noAutofit/>
          </a:bodyPr>
          <a:lstStyle/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28:31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你要作以弗得的外袍，颜色全是蓝的。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28:32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袍上要为头留一领口，口的周围织出领边来，仿佛铠甲的领口，免得破裂。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28:33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袍子周围底边上要用蓝色，紫色，朱红色线作石榴。在袍子周围的石榴中间要有金铃铛，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28:34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一个金铃铛一个石榴，一个金铃铛一个石榴，在袍子周围的底边上。</a:t>
            </a:r>
          </a:p>
          <a:p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28:35 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亚伦供职的时候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要穿这袍子。他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进圣所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到耶和华面前，以及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出来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的时候，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袍上的响声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必被听见，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使他不至于死亡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96068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152989</TotalTime>
  <Words>9158</Words>
  <Application>Microsoft Office PowerPoint</Application>
  <PresentationFormat>On-screen Show (4:3)</PresentationFormat>
  <Paragraphs>394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三谷基督徒會堂 成人主日學</vt:lpstr>
      <vt:lpstr>28章-31章概論</vt:lpstr>
      <vt:lpstr>大祭司的聖衣</vt:lpstr>
      <vt:lpstr>以弗得</vt:lpstr>
      <vt:lpstr>以弗得</vt:lpstr>
      <vt:lpstr>以弗得</vt:lpstr>
      <vt:lpstr>胸牌：制作</vt:lpstr>
      <vt:lpstr>胸牌：安置</vt:lpstr>
      <vt:lpstr>外袍</vt:lpstr>
      <vt:lpstr>外袍</vt:lpstr>
      <vt:lpstr>外袍</vt:lpstr>
      <vt:lpstr>金牌</vt:lpstr>
      <vt:lpstr>内袍，冠冕，腰带</vt:lpstr>
      <vt:lpstr>祭司穿戴圣衣</vt:lpstr>
      <vt:lpstr>28章-31章概論</vt:lpstr>
      <vt:lpstr>祭司的成圣：受膏</vt:lpstr>
      <vt:lpstr>祭司的成圣：赎罪祭</vt:lpstr>
      <vt:lpstr>祭司的成圣：燔祭</vt:lpstr>
      <vt:lpstr>祭司的成圣：用血洁净</vt:lpstr>
      <vt:lpstr>平安祭：摇祭与举祭</vt:lpstr>
      <vt:lpstr>圣衣的传承</vt:lpstr>
      <vt:lpstr>享受承接圣职所献的祭物</vt:lpstr>
      <vt:lpstr>洁净坛七天</vt:lpstr>
      <vt:lpstr>献早晚的祭</vt:lpstr>
      <vt:lpstr>结果：神住在以色列人中间</vt:lpstr>
      <vt:lpstr>28章-31章概論</vt:lpstr>
      <vt:lpstr>金香坛</vt:lpstr>
      <vt:lpstr>金香坛</vt:lpstr>
      <vt:lpstr>金香坛</vt:lpstr>
      <vt:lpstr>金香坛到底放在哪里？</vt:lpstr>
      <vt:lpstr>金香坛</vt:lpstr>
      <vt:lpstr>赎罪银</vt:lpstr>
      <vt:lpstr>洗濯盆</vt:lpstr>
      <vt:lpstr>洗濯盆</vt:lpstr>
      <vt:lpstr>洗濯盆</vt:lpstr>
      <vt:lpstr>圣膏油</vt:lpstr>
      <vt:lpstr>作香之法</vt:lpstr>
      <vt:lpstr>28章-31章概論</vt:lpstr>
      <vt:lpstr>呼召：会幕建造的保证</vt:lpstr>
      <vt:lpstr>重申安息日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Meaning of Christmas</dc:title>
  <dc:creator>Guocai</dc:creator>
  <cp:lastModifiedBy>test</cp:lastModifiedBy>
  <cp:revision>587</cp:revision>
  <cp:lastPrinted>2019-06-02T15:44:23Z</cp:lastPrinted>
  <dcterms:created xsi:type="dcterms:W3CDTF">2014-12-20T19:43:08Z</dcterms:created>
  <dcterms:modified xsi:type="dcterms:W3CDTF">2020-05-10T15:13:21Z</dcterms:modified>
</cp:coreProperties>
</file>