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禱告：主啊，在這動盪的世界，求你的保守。因你是我的力量，我就不會絕望。求你聖靈的同在，保守今天的主日學課程，讓我們在詩篇中尋找彌撒亞，你的腳蹤。願榮耀歸於上帝。因為你掌管萬有。</a:t>
            </a:r>
          </a:p>
          <a:p>
            <a:pPr/>
          </a:p>
          <a:p>
            <a:pPr/>
            <a:r>
              <a:t>現今的我們，怎樣看待君王的概念？感覺遙遠陌生嗎？</a:t>
            </a:r>
          </a:p>
          <a:p>
            <a:pPr/>
            <a:r>
              <a:t>現代信徒是否較著重對神的慈愛和憐憫的認識，卻常忽略他公義，全能的屬性？</a:t>
            </a:r>
          </a:p>
          <a:p>
            <a:pPr/>
          </a:p>
          <a:p>
            <a:pPr/>
            <a:r>
              <a:t>舊約時期人們尊稱上帝為萬軍之耶和華，詩篇作者常稱神為王。這樣尊稱的意義在於，認定神是生命的主宰。</a:t>
            </a:r>
          </a:p>
          <a:p>
            <a:pPr/>
            <a:r>
              <a:t>當我們來到愛我們的主面前的時候，也應當知道祂是全能的主宰。這樣的認定，是我們要常常提醒自己的。</a:t>
            </a:r>
          </a:p>
          <a:p>
            <a:pPr/>
            <a:r>
              <a:t>人要敬拜祂，人要順服祂。現在我們來分享君王詩，體會中間慈愛與公義的平衡。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為人與生平</a:t>
            </a:r>
          </a:p>
          <a:p>
            <a:pPr/>
            <a:r>
              <a:t>他無故被恨惡，他必因假見證被指控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為人與生平</a:t>
            </a:r>
          </a:p>
          <a:p>
            <a:pPr/>
            <a:r>
              <a:t>他必被一個朋友出賣， 他的良朋密友都袖手旁觀</a:t>
            </a:r>
          </a:p>
          <a:p>
            <a:pPr/>
            <a:r>
              <a:t>人譏笑他，對他搖頭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他被譏誚</a:t>
            </a:r>
          </a:p>
          <a:p>
            <a:pPr/>
            <a:r>
              <a:t>他必被上帝離棄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他的衣服被瓜分，</a:t>
            </a:r>
          </a:p>
          <a:p>
            <a:pPr/>
            <a:r>
              <a:t>他必被迫喝下醋和膽汁</a:t>
            </a:r>
          </a:p>
          <a:p>
            <a:pPr/>
            <a:r>
              <a:t>手腳被扎，</a:t>
            </a:r>
          </a:p>
          <a:p>
            <a:pPr/>
            <a:r>
              <a:t>他必為敵人代求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骨頭不折斷</a:t>
            </a:r>
          </a:p>
          <a:p>
            <a:pPr/>
            <a:r>
              <a:t>他復活，上帝必不叫他在陰間見朽壞，</a:t>
            </a:r>
          </a:p>
          <a:p>
            <a:pPr/>
            <a:r>
              <a:t>他升天，擄掠仇敵</a:t>
            </a:r>
          </a:p>
          <a:p>
            <a:pPr/>
          </a:p>
          <a:p>
            <a:pPr/>
          </a:p>
          <a:p>
            <a:pPr/>
          </a:p>
          <a:p>
            <a:pPr/>
            <a:r>
              <a:t>很多有關彌賽亞的預言詩出自大衛。大衛沒有親身經歷耶穌的時代，卻能體會耶穌在十架上的痛苦，因為大衛是先知，是神所啟示的。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從君王詩可以看出大衛王朝的興衰，讓我們從大衛之約開始。</a:t>
            </a:r>
          </a:p>
          <a:p>
            <a:pPr/>
            <a:r>
              <a:t>在大衛想要為上帝建造聖殿之後，上帝所給予的應許。【</a:t>
            </a:r>
            <a:r>
              <a:rPr>
                <a:solidFill>
                  <a:srgbClr val="FF2600"/>
                </a:solidFill>
              </a:rPr>
              <a:t>我來讀</a:t>
            </a:r>
            <a:r>
              <a:t>】</a:t>
            </a:r>
          </a:p>
          <a:p>
            <a:pPr/>
            <a:r>
              <a:t>大衛之約是上帝單方向給予應許，像亞伯拉罕之約一樣。以色列的王要遵守上帝的誡命，行公義。即使以色列的王沒有符合神的心意，上帝也不會終止這個約。神的國必永遠堅立，直到永遠。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76115" indent="-376115">
              <a:buSzPct val="100000"/>
              <a:buAutoNum type="arabicPeriod" startAt="1"/>
            </a:pPr>
            <a:r>
              <a:t>这篇</a:t>
            </a:r>
            <a:r>
              <a:rPr>
                <a:solidFill>
                  <a:srgbClr val="FF2600"/>
                </a:solidFill>
              </a:rPr>
              <a:t>以探</a:t>
            </a:r>
            <a:r>
              <a:t>的詩篇是关于大卫之约的确定和解释。隱含上帝對以色列以及全人類的救贖計劃。</a:t>
            </a:r>
          </a:p>
          <a:p>
            <a:pPr/>
            <a:r>
              <a:t>2.  大衛王朝已經倒下，当时犹大国的属灵光景低落，以色列人因国家的遭遇就问：神给大卫的应许还能实现吗？诗人</a:t>
            </a:r>
            <a:r>
              <a:rPr>
                <a:solidFill>
                  <a:srgbClr val="FF2600"/>
                </a:solidFill>
              </a:rPr>
              <a:t>以探</a:t>
            </a:r>
            <a:r>
              <a:t>写这首诗篇说，神的应许不能废去。在36-37节提到：“他的后裔要存到永远，他的宝座在我面前，如日之恒一般，又如月亮永远坚立，如天上确实的见证。”</a:t>
            </a:r>
          </a:p>
          <a:p>
            <a:pPr/>
            <a:r>
              <a:t>3. 这首诗篇多次提到“慈爱”和“诚实”。慈爱即信实的爱（loyal love）诚实即真理，真实（truth）。神的应许坚定，是根据祂的性格和祂的话。即使以色列的王沒有符合神的心意，上帝也不會終止這個約。神的國必永遠堅立。 </a:t>
            </a:r>
          </a:p>
          <a:p>
            <a:pPr/>
            <a:r>
              <a:t>4. 无论这个世界是多么的动荡，你的境遇如何，神終掌管明天。我要歌唱耶和華的慈愛，直到永遠。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詩篇45有很大部分講皇后。有人稱作皇家婚禮詩歌。</a:t>
            </a:r>
          </a:p>
          <a:p>
            <a:pPr/>
            <a:r>
              <a:t>可拉後裔的詩篇，經常有的主題是：愛慕神。 </a:t>
            </a:r>
          </a:p>
          <a:p>
            <a:pPr/>
            <a:r>
              <a:t>特點：柔美，感性，抒情，熱情</a:t>
            </a:r>
          </a:p>
          <a:p>
            <a:pPr/>
            <a:r>
              <a:t>“神啊，我的心切慕你，如鹿切慕溪水。” 詩篇42</a:t>
            </a:r>
          </a:p>
          <a:p>
            <a:pPr/>
            <a:r>
              <a:t>詩篇45的主題是王與新婦。從新約來體會，主題是基督與教會。教會不是建築，而是跟隨耶穌的人們。</a:t>
            </a:r>
          </a:p>
          <a:p>
            <a:pPr/>
          </a:p>
          <a:p>
            <a:pPr marL="376115" indent="-376115">
              <a:buSzPct val="100000"/>
              <a:buAutoNum type="arabicPeriod" startAt="1"/>
            </a:pPr>
            <a:r>
              <a:t>序，主題，愛王</a:t>
            </a:r>
          </a:p>
          <a:p>
            <a:pPr/>
          </a:p>
          <a:p>
            <a:pPr/>
            <a:r>
              <a:t>2-8	王的榮耀。新婦對王的敬仰，就如教會對基督的感情。</a:t>
            </a:r>
          </a:p>
          <a:p>
            <a:pPr/>
            <a:r>
              <a:t>王的超越：你比世人更美</a:t>
            </a:r>
          </a:p>
          <a:p>
            <a:pPr/>
            <a:r>
              <a:t>王的威榮：大能者阿，願你腰間佩刀，大有榮耀和威嚴</a:t>
            </a:r>
          </a:p>
          <a:p>
            <a:pPr/>
            <a:r>
              <a:t>王的永恆：神阿，你的寶座是永永遠遠的</a:t>
            </a:r>
          </a:p>
          <a:p>
            <a:pPr/>
            <a:r>
              <a:t>王的豐富：活在王的豐富裡是何等的有福。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 重複主題，愛王。（如同第一節的序曲，我心裏湧出美辭，我為王朗誦我的詩章，我的舌頭是敏捷文士的手筆。）</a:t>
            </a:r>
          </a:p>
          <a:p>
            <a:pPr/>
          </a:p>
          <a:p>
            <a:pPr/>
            <a:r>
              <a:t>10-15 王后，幸福的王女。婚姻的美還需要有美好的新娘，這樣才匹配，才完美。</a:t>
            </a:r>
          </a:p>
          <a:p>
            <a:pPr/>
            <a:r>
              <a:t>王女是有福的，因為她被愛慕，被艷羨。王愛慕她，外邦人仰慕她，其他的女子羡慕她，而且是沒有嫉妒的羡慕她。</a:t>
            </a:r>
          </a:p>
          <a:p>
            <a:pPr/>
            <a:r>
              <a:t>這無比的王是誰？這有福的女子又是誰？誰像呢？</a:t>
            </a:r>
          </a:p>
          <a:p>
            <a:pPr/>
            <a:r>
              <a:t>這無比的王豈不就是主耶穌麼！這蒙福的女子，豈不就是我們這些聽見了主的大愛而</a:t>
            </a:r>
          </a:p>
          <a:p>
            <a:pPr/>
            <a:r>
              <a:t>跟隨祂的人麼。</a:t>
            </a:r>
          </a:p>
          <a:p>
            <a:pPr/>
          </a:p>
          <a:p>
            <a:pPr/>
            <a:r>
              <a:t>16-17 跋。人的風光是短暫的，很快就被遺忘。但這位得王寵愛的女子</a:t>
            </a:r>
          </a:p>
          <a:p>
            <a:pPr/>
            <a:r>
              <a:t>卻不被忘記，她被萬民永遠讚揚。被人記念真是有福。</a:t>
            </a:r>
          </a:p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本詩詩題雖寫著「所羅門的詩」，但細看詩裡內容，卻很有可能是大衛的禱告，是他為兒子所羅門的禱告。為王祈禱。</a:t>
            </a:r>
          </a:p>
          <a:p>
            <a:pPr/>
            <a:r>
              <a:t>選擇他，應為非常喜愛那首歌。</a:t>
            </a:r>
          </a:p>
          <a:p>
            <a:pPr/>
            <a:r>
              <a:t>《親眼看見祢》My eyes have seen You 詩班版 - 基恩敬拜AGWMM official MV</a:t>
            </a:r>
          </a:p>
          <a:p>
            <a:pPr/>
            <a:r>
              <a:t>有祢 我生命不一样</a:t>
            </a:r>
          </a:p>
          <a:p>
            <a:pPr/>
            <a:r>
              <a:t>有祢 我生命再燃亮</a:t>
            </a:r>
          </a:p>
          <a:p>
            <a:pPr/>
            <a:r>
              <a:t>有祢 我不害怕困难</a:t>
            </a:r>
          </a:p>
          <a:p>
            <a:pPr/>
            <a:r>
              <a:t>有祢 我有满足的喜乐</a:t>
            </a:r>
          </a:p>
          <a:p>
            <a:pPr/>
          </a:p>
          <a:p>
            <a:pPr/>
            <a:r>
              <a:t>我在 深处里求告祢</a:t>
            </a:r>
          </a:p>
          <a:p>
            <a:pPr/>
            <a:r>
              <a:t>祢在 天上听我祷告</a:t>
            </a:r>
          </a:p>
          <a:p>
            <a:pPr/>
            <a:r>
              <a:t>祢是 我坚固避难所</a:t>
            </a:r>
          </a:p>
          <a:p>
            <a:pPr/>
            <a:r>
              <a:t>我赞美祢直到永远</a:t>
            </a:r>
          </a:p>
          <a:p>
            <a:pPr/>
          </a:p>
          <a:p>
            <a:pPr/>
            <a:r>
              <a:t>太阳还存 月亮还在</a:t>
            </a:r>
          </a:p>
          <a:p>
            <a:pPr/>
            <a:r>
              <a:t>人要敬畏祢直到万代</a:t>
            </a:r>
          </a:p>
          <a:p>
            <a:pPr/>
            <a:r>
              <a:t>我从前风闻有祢</a:t>
            </a:r>
          </a:p>
          <a:p>
            <a:pPr/>
            <a:r>
              <a:t>现在我亲眼看见祢</a:t>
            </a:r>
          </a:p>
          <a:p>
            <a:pPr/>
          </a:p>
          <a:p>
            <a:pPr/>
            <a:r>
              <a:t>詩篇72:5 太陽還存，月亮猶在，人要敬畏你，直到萬代</a:t>
            </a:r>
          </a:p>
          <a:p>
            <a:pPr/>
            <a:r>
              <a:t>約伯記42:4 求你聽我，我要說話；我問你，求你讓我知道。5我從前風聞有你，現在親眼看見你。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詩篇中主題與以色列君王有關的詩，分類為君王詩，是專為以色列君王祝福祈禱，屬於王室專用。</a:t>
            </a:r>
          </a:p>
          <a:p>
            <a:pPr/>
            <a:r>
              <a:t>主題：讚美神的公義，全能，人需要學習順服。因為神掌管萬有。</a:t>
            </a:r>
          </a:p>
          <a:p>
            <a:pPr/>
          </a:p>
          <a:p>
            <a:pPr/>
            <a:r>
              <a:t>主要分享詩篇2 與詩篇有關彌撒亞的預言。</a:t>
            </a:r>
          </a:p>
          <a:p>
            <a:pPr/>
            <a:r>
              <a:t>簡要分享詩篇89，45，72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公認的君王詩篇</a:t>
            </a:r>
          </a:p>
          <a:p>
            <a:pPr/>
            <a:r>
              <a:t>2   彌賽亞詩篇</a:t>
            </a:r>
          </a:p>
          <a:p>
            <a:pPr/>
            <a:r>
              <a:t>45. 皇家婚禮 （可拉後裔）</a:t>
            </a:r>
          </a:p>
          <a:p>
            <a:pPr/>
            <a:r>
              <a:t>72.所羅門的祈禱 （所羅門）</a:t>
            </a:r>
          </a:p>
          <a:p>
            <a:pPr/>
            <a:r>
              <a:t>89 大衛之約 （以探）</a:t>
            </a:r>
          </a:p>
          <a:p>
            <a:pPr/>
          </a:p>
          <a:p>
            <a:pPr/>
            <a:r>
              <a:t>今天當我們想到主耶穌是我們的王時，你的內心是什麼反應？祂是否是你我日常生活中的王？我們與這位偉大的神是否有密切的關係？當我們稱天父時，是否表明對神的順服？</a:t>
            </a:r>
          </a:p>
          <a:p>
            <a:pPr/>
            <a:r>
              <a:rPr>
                <a:solidFill>
                  <a:srgbClr val="FF2600"/>
                </a:solidFill>
              </a:rPr>
              <a:t>結束禱告</a:t>
            </a:r>
            <a:r>
              <a:t>：主耶穌，你是萬王之王，是我生命的主。求你引領我，賜我順服的心，跟隨你。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神對以色列王有什麼要求？ 讓我們看看申命記有關的君王條款【</a:t>
            </a:r>
            <a:r>
              <a:rPr>
                <a:solidFill>
                  <a:srgbClr val="FF2600"/>
                </a:solidFill>
              </a:rPr>
              <a:t>我來讀</a:t>
            </a:r>
            <a:r>
              <a:t>】</a:t>
            </a:r>
          </a:p>
          <a:p>
            <a:pPr/>
            <a:r>
              <a:t>加添馬匹 - 以色列的王要依靠上帝征戰，而不是自己的軍事力量</a:t>
            </a:r>
          </a:p>
          <a:p>
            <a:pPr/>
            <a:r>
              <a:t>多立妃嬪 - 放縱情慾</a:t>
            </a:r>
          </a:p>
          <a:p>
            <a:pPr/>
            <a:r>
              <a:t>多積金銀 - 財富上約束君王，不可貪戀財富</a:t>
            </a:r>
          </a:p>
          <a:p>
            <a:pPr/>
            <a:r>
              <a:t>這是神的要求，可惜多數以色列的王沒有符合神的心意。</a:t>
            </a:r>
          </a:p>
          <a:p>
            <a:pPr/>
          </a:p>
          <a:p>
            <a:pPr/>
            <a:r>
              <a:t>2. 誰是以色列真正的君王？ </a:t>
            </a:r>
          </a:p>
          <a:p>
            <a:pPr/>
            <a:r>
              <a:t>與外邦君王不同。外邦君王也講君權神授，不同在於，外邦君王為所欲為。</a:t>
            </a:r>
          </a:p>
          <a:p>
            <a:pPr/>
            <a:r>
              <a:t>以色列王是上帝的僕人，他的權柄來自遵行上帝的律法。是神所揀選，由先知膏立，代表神來治理祂的百姓，政權是神所賜予的。</a:t>
            </a:r>
          </a:p>
          <a:p>
            <a:pPr/>
            <a:r>
              <a:t>以色列王也是百姓的代表。當聖經提到，以色列的王行耶和華眼中看為惡的事，也代表以色列百姓的敗壞。君王的好壞，也決定了國家是否蒙福。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【</a:t>
            </a:r>
            <a:r>
              <a:rPr>
                <a:solidFill>
                  <a:srgbClr val="FF2600"/>
                </a:solidFill>
              </a:rPr>
              <a:t>一起來朗誦</a:t>
            </a:r>
            <a:r>
              <a:t>】</a:t>
            </a:r>
          </a:p>
          <a:p>
            <a:pPr/>
            <a:r>
              <a:t>這是一篇描寫以色列君王登基的詩歌，作者不詳，也是一篇彌賽亞詩歌。</a:t>
            </a:r>
          </a:p>
          <a:p>
            <a:pPr/>
            <a:r>
              <a:t>在中東一帶，每當以色列新王登基時，他周圍的國家常常趁機逼迫，叛亂。</a:t>
            </a:r>
          </a:p>
          <a:p>
            <a:pPr/>
            <a:r>
              <a:t>這裏描寫世人的叛逆，叛逆神的人想要脫離神的權勢，否定神的掌權</a:t>
            </a:r>
          </a:p>
          <a:p>
            <a:pPr/>
          </a:p>
          <a:p>
            <a:pPr/>
            <a:r>
              <a:t>4-6 耶和華的回應，神已立受膏者，並嗤笑這些叛逆之人的愚蠢，因他們的陰謀不會成功。</a:t>
            </a:r>
          </a:p>
          <a:p>
            <a:pPr/>
            <a:r>
              <a:t>7-9 耶和華頒布的命令： 已將權柄賜給了王，王要粉碎一切仇敵。</a:t>
            </a:r>
          </a:p>
          <a:p>
            <a:pPr/>
            <a:r>
              <a:t>10-12 勸諭各國臣服：當存敬畏的心， 戰兢而快樂</a:t>
            </a:r>
          </a:p>
          <a:p>
            <a:pPr/>
            <a:r>
              <a:t>一方面神是大而可畏，有權能，嚴厲的審判者，同時又是與我們有密切關係的主。</a:t>
            </a:r>
          </a:p>
          <a:p>
            <a:pPr/>
            <a:r>
              <a:t>我們應當謹慎，專心事奉，在神的賜福中得到大喜樂。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對比詩篇1，2 的開始和結尾</a:t>
            </a:r>
          </a:p>
          <a:p>
            <a:pPr/>
            <a:r>
              <a:t>有福</a:t>
            </a:r>
          </a:p>
          <a:p>
            <a:pPr/>
            <a:r>
              <a:t>1：2 晝夜思想，這人便為有福。                 2：12 凡投靠他的，都是有福的               </a:t>
            </a:r>
          </a:p>
          <a:p>
            <a:pPr/>
            <a:r>
              <a:t>滅亡</a:t>
            </a:r>
          </a:p>
          <a:p>
            <a:pPr/>
            <a:r>
              <a:t>1:6 惡人的道路卻必滅亡                             2:12 你們就在半途中滅亡</a:t>
            </a:r>
          </a:p>
          <a:p>
            <a:pPr/>
            <a:r>
              <a:t>思想，謀算</a:t>
            </a:r>
          </a:p>
          <a:p>
            <a:pPr/>
            <a:r>
              <a:t>1:2 晝夜思想                                              2:1 萬民為甚麼圖謀虛妄</a:t>
            </a:r>
          </a:p>
          <a:p>
            <a:pPr/>
          </a:p>
          <a:p>
            <a:pPr/>
            <a:r>
              <a:t>1.不從惡人的計謀，不站罪人的道路，不坐褻慢人的座位，</a:t>
            </a:r>
          </a:p>
          <a:p>
            <a:pPr/>
            <a:r>
              <a:t>2.惟喜愛耶和華的律法，晝夜思想，這人便為有福！</a:t>
            </a:r>
          </a:p>
          <a:p>
            <a:pPr/>
            <a:r>
              <a:t>3.他要像一棵樹栽在溪水旁，按時候結果子，葉子也不枯乾。凡他所作的盡都順利。</a:t>
            </a:r>
          </a:p>
          <a:p>
            <a:pPr/>
            <a:r>
              <a:t>4.惡人並不是這樣，乃像糠秕被風吹散。</a:t>
            </a:r>
          </a:p>
          <a:p>
            <a:pPr/>
            <a:r>
              <a:t>5.因此，當審判的時候惡人必站立不住；罪人在義人的會中也是如此。</a:t>
            </a:r>
          </a:p>
          <a:p>
            <a:pPr/>
            <a:r>
              <a:t>6.因為耶和華知道義人的道路；惡人的道路卻必滅亡。</a:t>
            </a:r>
          </a:p>
          <a:p>
            <a:pPr/>
          </a:p>
          <a:p>
            <a:pPr/>
            <a:r>
              <a:t>2. 詩篇第一，二篇是全部詩篇的導引</a:t>
            </a:r>
          </a:p>
          <a:p>
            <a:pPr/>
            <a:r>
              <a:t>詩篇1重點: 認識神的律法，是與神建立關係的基礎。 </a:t>
            </a:r>
          </a:p>
          <a:p>
            <a:pPr/>
            <a:r>
              <a:t>詩篇2重點: 神掌管萬有，是整本聖經的中心。</a:t>
            </a:r>
          </a:p>
          <a:p>
            <a:pPr/>
          </a:p>
          <a:p>
            <a:pPr/>
            <a:r>
              <a:t>欣賞比較不同詩篇，可能會有相同的主題，用不同方式來表達。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為什麼詩篇2又被稱為彌賽亞詩？</a:t>
            </a:r>
          </a:p>
          <a:p>
            <a:pPr/>
            <a:r>
              <a:t>詩篇2是全舊約唯一同時提到</a:t>
            </a:r>
            <a:r>
              <a:rPr>
                <a:solidFill>
                  <a:srgbClr val="FF2600"/>
                </a:solidFill>
              </a:rPr>
              <a:t>君王</a:t>
            </a:r>
            <a:r>
              <a:t>，神的</a:t>
            </a:r>
            <a:r>
              <a:rPr>
                <a:solidFill>
                  <a:srgbClr val="FF2600"/>
                </a:solidFill>
              </a:rPr>
              <a:t>兒子</a:t>
            </a:r>
            <a:r>
              <a:t>，受膏者（</a:t>
            </a:r>
            <a:r>
              <a:rPr>
                <a:solidFill>
                  <a:srgbClr val="FF2600"/>
                </a:solidFill>
              </a:rPr>
              <a:t>彌撒亞</a:t>
            </a:r>
            <a:r>
              <a:t>）的經文。</a:t>
            </a:r>
          </a:p>
          <a:p>
            <a:pPr/>
            <a:r>
              <a:t>受膏者：也常指以色列君王，用油膏抹。以色列王專屬的稱呼。</a:t>
            </a:r>
          </a:p>
          <a:p>
            <a:pPr/>
            <a:r>
              <a:t>被擄時期後，成為專有名詞，希伯來文-彌撒亞， 希臘文-基督。</a:t>
            </a:r>
          </a:p>
          <a:p>
            <a:pPr/>
            <a:r>
              <a:t>猶太人一直在尋找大衛的另外一個子孫，彌撒亞，就是這裡的受膏者</a:t>
            </a:r>
          </a:p>
          <a:p>
            <a:pPr/>
            <a:r>
              <a:t>“傳耶和華的聖旨”，是</a:t>
            </a:r>
            <a:r>
              <a:rPr>
                <a:solidFill>
                  <a:srgbClr val="FF2600"/>
                </a:solidFill>
              </a:rPr>
              <a:t>先知</a:t>
            </a:r>
            <a:r>
              <a:t>：先知把神（的話語）帶到人面前</a:t>
            </a:r>
          </a:p>
          <a:p>
            <a:pPr/>
            <a:r>
              <a:t>“你求我”，是祭司：</a:t>
            </a:r>
            <a:r>
              <a:rPr>
                <a:solidFill>
                  <a:srgbClr val="FF2600"/>
                </a:solidFill>
              </a:rPr>
              <a:t>祭司</a:t>
            </a:r>
            <a:r>
              <a:t>把人（的需要）帶到神面前</a:t>
            </a:r>
          </a:p>
          <a:p>
            <a:pPr/>
            <a:r>
              <a:t>“你必用鐵杖打破他們，把他們如同陶匠的瓦器摔碎”，象徵基督</a:t>
            </a:r>
            <a:r>
              <a:rPr>
                <a:solidFill>
                  <a:srgbClr val="FF2600"/>
                </a:solidFill>
              </a:rPr>
              <a:t>審判的權柄</a:t>
            </a:r>
            <a:r>
              <a:t>。</a:t>
            </a:r>
          </a:p>
          <a:p>
            <a:pPr/>
          </a:p>
          <a:p>
            <a:pPr/>
            <a:r>
              <a:t>“你求我，我就將列國賜你為基業，將地極賜你為田產。” 這節經文從未應驗在大衛王朝，但以新約來看，正與主耶穌復活後頒布的大使命遙遙相應。如馬太福音 28：18， 耶穌進前來，對他們說：「天上地下所有的權柄都賜給我了。19所以，你們要去，使萬民作我的門徒，奉父、子、聖靈的名給他們施洗，20凡我所吩咐你們的，都教導他們遵守。看哪，我天天與你們同在，直到世代的終結。」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今天的回應，无论这个世界是多么的动荡，疫情，抗議，選舉。經濟上可能有危機，身體可能有病痛，人與人可能有隔離。你的环境是多么的无奈，境況如何。你要继续来仰望主，因为祂仍坐在宝座上，祂拥有你生命的答案，祂也拥有这世界的答案。我們只有學習信靠順服。最終總要把榮耀歸給神，讚美神。這是我們要學習的功課。</a:t>
            </a:r>
          </a:p>
          <a:p>
            <a:pPr/>
          </a:p>
          <a:p>
            <a:pPr/>
            <a:r>
              <a:t>2. 神掌管萬有，同時也願意聽我們的呼求。我們不僅相信有上帝，也相信他願意我們與他親近。我們與神的距離，就是禱告的距離。</a:t>
            </a:r>
          </a:p>
          <a:p>
            <a:pPr/>
            <a:r>
              <a:t>這是我們相互的鼓勵。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詩篇有很多關於彌賽亞的預言，這些都應驗在耶穌基督的身上，並且記錄在新約裡，有明白的引用。</a:t>
            </a:r>
          </a:p>
          <a:p>
            <a:pPr/>
            <a:r>
              <a:t>上帝必稱他為兒子</a:t>
            </a:r>
          </a:p>
          <a:p>
            <a:pPr/>
            <a:r>
              <a:t>上帝立他為君王</a:t>
            </a:r>
          </a:p>
          <a:p>
            <a:pPr/>
            <a:r>
              <a:t>上帝立他為祭司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他是主，上帝必將一切放在他的腳下 （大衛）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新約中引用舊約最多的經文詩篇110篇1節</a:t>
            </a:r>
          </a:p>
          <a:p>
            <a:pPr/>
          </a:p>
          <a:p>
            <a:pPr/>
            <a:r>
              <a:t>耶穌的神性，他永不改變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3.完全的順服-君王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3.完全的順服-君王詩</a:t>
            </a:r>
          </a:p>
        </p:txBody>
      </p:sp>
      <p:sp>
        <p:nvSpPr>
          <p:cNvPr id="120" name="2，18，20，21，45，72，89，110，144"/>
          <p:cNvSpPr txBox="1"/>
          <p:nvPr>
            <p:ph type="body" sz="quarter" idx="4294967295"/>
          </p:nvPr>
        </p:nvSpPr>
        <p:spPr>
          <a:xfrm>
            <a:off x="2387600" y="8102600"/>
            <a:ext cx="196215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2，18，20，21，45，72，89，110，144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他無故被恨惡…"/>
          <p:cNvGrpSpPr/>
          <p:nvPr/>
        </p:nvGrpSpPr>
        <p:grpSpPr>
          <a:xfrm>
            <a:off x="2288135" y="5412436"/>
            <a:ext cx="18970796" cy="3405026"/>
            <a:chOff x="0" y="0"/>
            <a:chExt cx="18970795" cy="3405025"/>
          </a:xfrm>
        </p:grpSpPr>
        <p:sp>
          <p:nvSpPr>
            <p:cNvPr id="184" name="他無故被恨惡…"/>
            <p:cNvSpPr/>
            <p:nvPr/>
          </p:nvSpPr>
          <p:spPr>
            <a:xfrm>
              <a:off x="25399" y="25400"/>
              <a:ext cx="18919997" cy="3354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他無故被恨惡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69:4「無故恨我的，比我頭髮還多；無理與我為仇、要把我剪除的，甚為強盛。」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約 15:25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這是要應驗他們律法上所寫的話：『他們無故地恨我。』</a:t>
              </a:r>
            </a:p>
          </p:txBody>
        </p:sp>
        <p:pic>
          <p:nvPicPr>
            <p:cNvPr id="183" name="他無故被恨惡… 他無故被恨惡詩篇 69:4「無故恨我的，比我頭髮還多；無理與我為仇、要把我剪除的，甚為強盛。」約 15:25 這是要應驗他們律法上所寫的話：『他們無故地恨我。』" descr="他無故被恨惡… 他無故被恨惡詩篇 69:4「無故恨我的，比我頭髮還多；無理與我為仇、要把我剪除的，甚為強盛。」約 15:25 這是要應驗他們律法上所寫的話：『他們無故地恨我。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8970797" cy="3405026"/>
            </a:xfrm>
            <a:prstGeom prst="rect">
              <a:avLst/>
            </a:prstGeom>
            <a:effectLst/>
          </p:spPr>
        </p:pic>
      </p:grpSp>
      <p:grpSp>
        <p:nvGrpSpPr>
          <p:cNvPr id="188" name="他受假見證控告…"/>
          <p:cNvGrpSpPr/>
          <p:nvPr/>
        </p:nvGrpSpPr>
        <p:grpSpPr>
          <a:xfrm>
            <a:off x="2286523" y="8797590"/>
            <a:ext cx="18974020" cy="3562893"/>
            <a:chOff x="0" y="0"/>
            <a:chExt cx="18974018" cy="3562891"/>
          </a:xfrm>
        </p:grpSpPr>
        <p:sp>
          <p:nvSpPr>
            <p:cNvPr id="187" name="他受假見證控告…"/>
            <p:cNvSpPr/>
            <p:nvPr/>
          </p:nvSpPr>
          <p:spPr>
            <a:xfrm>
              <a:off x="25400" y="25400"/>
              <a:ext cx="18923219" cy="351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他受假見證控告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35:11「凶惡的見證人起來，盤問我所不知道的事。」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太 26:59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祭司長和全議會尋找假見證控告耶穌，要處死他。</a:t>
              </a:r>
            </a:p>
          </p:txBody>
        </p:sp>
        <p:pic>
          <p:nvPicPr>
            <p:cNvPr id="186" name="他受假見證控告… 他受假見證控告詩篇 35:11「凶惡的見證人起來，盤問我所不知道的事。」太 26:59 祭司長和全議會尋找假見證控告耶穌，要處死他。" descr="他受假見證控告… 他受假見證控告詩篇 35:11「凶惡的見證人起來，盤問我所不知道的事。」太 26:59 祭司長和全議會尋找假見證控告耶穌，要處死他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74019" cy="3562892"/>
            </a:xfrm>
            <a:prstGeom prst="rect">
              <a:avLst/>
            </a:prstGeom>
            <a:effectLst/>
          </p:spPr>
        </p:pic>
      </p:grpSp>
      <p:grpSp>
        <p:nvGrpSpPr>
          <p:cNvPr id="191" name="他遵行上帝的旨意…"/>
          <p:cNvGrpSpPr/>
          <p:nvPr/>
        </p:nvGrpSpPr>
        <p:grpSpPr>
          <a:xfrm>
            <a:off x="2285257" y="1898378"/>
            <a:ext cx="18976552" cy="3562892"/>
            <a:chOff x="0" y="0"/>
            <a:chExt cx="18976551" cy="3562891"/>
          </a:xfrm>
        </p:grpSpPr>
        <p:sp>
          <p:nvSpPr>
            <p:cNvPr id="190" name="他遵行上帝的旨意…"/>
            <p:cNvSpPr/>
            <p:nvPr/>
          </p:nvSpPr>
          <p:spPr>
            <a:xfrm>
              <a:off x="25400" y="25400"/>
              <a:ext cx="18925752" cy="351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他遵行上帝的旨意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40:8「我的上帝啊，我樂意照你的旨意行；你的律法在我心裡。」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希伯來書 10:</a:t>
              </a:r>
              <a:r>
                <a:rPr>
                  <a:solidFill>
                    <a:srgbClr val="AAAAAA"/>
                  </a:solidFill>
                </a:rPr>
                <a:t>7 </a:t>
              </a:r>
              <a:r>
                <a:t>那時我說：看哪！我來了，我的事在經卷上已經記載了；神啊！我來為要照你的旨意行。」</a:t>
              </a:r>
            </a:p>
          </p:txBody>
        </p:sp>
        <p:pic>
          <p:nvPicPr>
            <p:cNvPr id="189" name="他遵行上帝的旨意… 他遵行上帝的旨意詩篇 40:8「我的上帝啊，我樂意照你的旨意行；你的律法在我心裡。」希伯來書 10:7 那時我說：看哪！我來了，我的事在經卷上已經記載了；神啊！我來為要照你的旨意行。」" descr="他遵行上帝的旨意… 他遵行上帝的旨意詩篇 40:8「我的上帝啊，我樂意照你的旨意行；你的律法在我心裡。」希伯來書 10:7 那時我說：看哪！我來了，我的事在經卷上已經記載了；神啊！我來為要照你的旨意行。」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8976552" cy="3562892"/>
            </a:xfrm>
            <a:prstGeom prst="rect">
              <a:avLst/>
            </a:prstGeom>
            <a:effectLst/>
          </p:spPr>
        </p:pic>
      </p:grpSp>
      <p:sp>
        <p:nvSpPr>
          <p:cNvPr id="192" name="完全的順服：彌賽亞的為人與生平"/>
          <p:cNvSpPr txBox="1"/>
          <p:nvPr/>
        </p:nvSpPr>
        <p:spPr>
          <a:xfrm>
            <a:off x="2143687" y="843678"/>
            <a:ext cx="10287002" cy="94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完全的順服：彌賽亞的為人與生平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8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人們對他搖頭…"/>
          <p:cNvGrpSpPr/>
          <p:nvPr/>
        </p:nvGrpSpPr>
        <p:grpSpPr>
          <a:xfrm>
            <a:off x="4295323" y="8882845"/>
            <a:ext cx="15228530" cy="3405026"/>
            <a:chOff x="0" y="0"/>
            <a:chExt cx="15228529" cy="3405025"/>
          </a:xfrm>
        </p:grpSpPr>
        <p:sp>
          <p:nvSpPr>
            <p:cNvPr id="197" name="人們對他搖頭…"/>
            <p:cNvSpPr/>
            <p:nvPr/>
          </p:nvSpPr>
          <p:spPr>
            <a:xfrm>
              <a:off x="25400" y="25400"/>
              <a:ext cx="15177730" cy="3354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人們對他搖頭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109:25 我受他們的羞辱，他們看見我就搖頭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太 27:38當時，有兩個強盜和他同釘十字架，一個在右邊，一個在左邊。39從那裏經過的人譏笑他，搖著頭，</a:t>
              </a:r>
            </a:p>
          </p:txBody>
        </p:sp>
        <p:pic>
          <p:nvPicPr>
            <p:cNvPr id="196" name="人們對他搖頭… 人們對他搖頭詩篇 109:25 我受他們的羞辱，他們看見我就搖頭太 27:38當時，有兩個強盜和他同釘十字架，一個在右邊，一個在左邊。39從那裏經過的人譏笑他，搖著頭，" descr="人們對他搖頭… 人們對他搖頭詩篇 109:25 我受他們的羞辱，他們看見我就搖頭太 27:38當時，有兩個強盜和他同釘十字架，一個在右邊，一個在左邊。39從那裏經過的人譏笑他，搖著頭，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228530" cy="3405026"/>
            </a:xfrm>
            <a:prstGeom prst="rect">
              <a:avLst/>
            </a:prstGeom>
            <a:effectLst/>
          </p:spPr>
        </p:pic>
      </p:grpSp>
      <p:grpSp>
        <p:nvGrpSpPr>
          <p:cNvPr id="201" name="他被朋友出賣…"/>
          <p:cNvGrpSpPr/>
          <p:nvPr/>
        </p:nvGrpSpPr>
        <p:grpSpPr>
          <a:xfrm>
            <a:off x="4295323" y="1906419"/>
            <a:ext cx="15228530" cy="3405027"/>
            <a:chOff x="0" y="0"/>
            <a:chExt cx="15228529" cy="3405025"/>
          </a:xfrm>
        </p:grpSpPr>
        <p:sp>
          <p:nvSpPr>
            <p:cNvPr id="200" name="他被朋友出賣…"/>
            <p:cNvSpPr/>
            <p:nvPr/>
          </p:nvSpPr>
          <p:spPr>
            <a:xfrm>
              <a:off x="25400" y="25400"/>
              <a:ext cx="15177730" cy="3354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他被朋友出賣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41:9「連我知己的朋友，我所倚靠、吃過我飯的也用腳踢我。」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約 13:18 我不是指著你們眾人說的，我知道我所揀選的是誰；但是要應驗經上的話：『吃我飯的人用腳踢我。』</a:t>
              </a:r>
            </a:p>
          </p:txBody>
        </p:sp>
        <p:pic>
          <p:nvPicPr>
            <p:cNvPr id="199" name="他被朋友出賣… 他被朋友出賣詩篇 41:9「連我知己的朋友，我所倚靠、吃過我飯的也用腳踢我。」約 13:18 我不是指著你們眾人說的，我知道我所揀選的是誰；但是要應驗經上的話：『吃我飯的人用腳踢我。』" descr="他被朋友出賣… 他被朋友出賣詩篇 41:9「連我知己的朋友，我所倚靠、吃過我飯的也用腳踢我。」約 13:18 我不是指著你們眾人說的，我知道我所揀選的是誰；但是要應驗經上的話：『吃我飯的人用腳踢我。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228530" cy="3405026"/>
            </a:xfrm>
            <a:prstGeom prst="rect">
              <a:avLst/>
            </a:prstGeom>
            <a:effectLst/>
          </p:spPr>
        </p:pic>
      </p:grpSp>
      <p:grpSp>
        <p:nvGrpSpPr>
          <p:cNvPr id="204" name="朋友遠遠地站著…"/>
          <p:cNvGrpSpPr/>
          <p:nvPr/>
        </p:nvGrpSpPr>
        <p:grpSpPr>
          <a:xfrm>
            <a:off x="4295323" y="5394632"/>
            <a:ext cx="15228530" cy="3405027"/>
            <a:chOff x="0" y="0"/>
            <a:chExt cx="15228529" cy="3405025"/>
          </a:xfrm>
        </p:grpSpPr>
        <p:sp>
          <p:nvSpPr>
            <p:cNvPr id="203" name="朋友遠遠地站著…"/>
            <p:cNvSpPr/>
            <p:nvPr/>
          </p:nvSpPr>
          <p:spPr>
            <a:xfrm>
              <a:off x="25400" y="25400"/>
              <a:ext cx="15177730" cy="3354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朋友遠遠地站著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38:11我遭遇災病，良朋密友都袖手旁觀，我的親戚本家也遠遠站立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路加福音 23:49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所有與耶穌熟悉的人，和從加利利跟著他來的婦女們，都遠遠地站著，看這些事</a:t>
              </a:r>
            </a:p>
          </p:txBody>
        </p:sp>
        <p:pic>
          <p:nvPicPr>
            <p:cNvPr id="202" name="朋友遠遠地站著… 朋友遠遠地站著詩篇 38:11我遭遇災病，良朋密友都袖手旁觀，我的親戚本家也遠遠站立路加福音 23:49 所有與耶穌熟悉的人，和從加利利跟著他來的婦女們，都遠遠地站著，看這些事" descr="朋友遠遠地站著… 朋友遠遠地站著詩篇 38:11我遭遇災病，良朋密友都袖手旁觀，我的親戚本家也遠遠站立路加福音 23:49 所有與耶穌熟悉的人，和從加利利跟著他來的婦女們，都遠遠地站著，看這些事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228530" cy="3405026"/>
            </a:xfrm>
            <a:prstGeom prst="rect">
              <a:avLst/>
            </a:prstGeom>
            <a:effectLst/>
          </p:spPr>
        </p:pic>
      </p:grpSp>
      <p:sp>
        <p:nvSpPr>
          <p:cNvPr id="205" name="完全的順服：彌賽亞的為人與生平"/>
          <p:cNvSpPr txBox="1"/>
          <p:nvPr/>
        </p:nvSpPr>
        <p:spPr>
          <a:xfrm>
            <a:off x="6766087" y="1075850"/>
            <a:ext cx="10287002" cy="94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完全的順服：彌賽亞的為人與生平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19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他被譏誚，在十字架上受苦…"/>
          <p:cNvGrpSpPr/>
          <p:nvPr/>
        </p:nvGrpSpPr>
        <p:grpSpPr>
          <a:xfrm>
            <a:off x="2147220" y="1850054"/>
            <a:ext cx="20601446" cy="3536061"/>
            <a:chOff x="0" y="0"/>
            <a:chExt cx="20601444" cy="3536060"/>
          </a:xfrm>
        </p:grpSpPr>
        <p:sp>
          <p:nvSpPr>
            <p:cNvPr id="210" name="他被譏誚，在十字架上受苦…"/>
            <p:cNvSpPr/>
            <p:nvPr/>
          </p:nvSpPr>
          <p:spPr>
            <a:xfrm>
              <a:off x="25400" y="25400"/>
              <a:ext cx="20550645" cy="348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他被譏誚，在十字架上受苦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22:8「他把自己交託耶和華，耶和華可以救他吧！耶和華既喜悅他，可以搭救他吧！」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馬太福音 27:43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「他倚靠上帝，上帝若喜悅他，現在可以救他；因為他曾說:『我是上帝的兒子。』」</a:t>
              </a:r>
            </a:p>
          </p:txBody>
        </p:sp>
        <p:pic>
          <p:nvPicPr>
            <p:cNvPr id="209" name="他被譏誚，在十字架上受苦… 他被譏誚，在十字架上受苦詩篇 22:8「他把自己交託耶和華，耶和華可以救他吧！耶和華既喜悅他，可以搭救他吧！」馬太福音 27:43 「他倚靠上帝，上帝若喜悅他，現在可以救他；因為他曾說:『我是上帝的兒子。』」" descr="他被譏誚，在十字架上受苦… 他被譏誚，在十字架上受苦詩篇 22:8「他把自己交託耶和華，耶和華可以救他吧！耶和華既喜悅他，可以搭救他吧！」馬太福音 27:43 「他倚靠上帝，上帝若喜悅他，現在可以救他；因為他曾說:『我是上帝的兒子。』」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601445" cy="3536061"/>
            </a:xfrm>
            <a:prstGeom prst="rect">
              <a:avLst/>
            </a:prstGeom>
            <a:effectLst/>
          </p:spPr>
        </p:pic>
      </p:grpSp>
      <p:grpSp>
        <p:nvGrpSpPr>
          <p:cNvPr id="214" name="他被離棄…"/>
          <p:cNvGrpSpPr/>
          <p:nvPr/>
        </p:nvGrpSpPr>
        <p:grpSpPr>
          <a:xfrm>
            <a:off x="2135323" y="5341439"/>
            <a:ext cx="20601446" cy="6745677"/>
            <a:chOff x="0" y="0"/>
            <a:chExt cx="20601444" cy="6745676"/>
          </a:xfrm>
        </p:grpSpPr>
        <p:sp>
          <p:nvSpPr>
            <p:cNvPr id="213" name="他被離棄…"/>
            <p:cNvSpPr/>
            <p:nvPr/>
          </p:nvSpPr>
          <p:spPr>
            <a:xfrm>
              <a:off x="25400" y="25400"/>
              <a:ext cx="20550645" cy="6694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他被離棄</a:t>
              </a:r>
            </a:p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22:1我的神，我的神，為甚麼離棄我？</a:t>
              </a:r>
            </a:p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為甚麼遠離不救我，不聽我的呻吟？</a:t>
              </a:r>
            </a:p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118:22-23「匠人所棄的石頭已成了房角的頭塊石頭。這是耶和華所做的，在我們眼中看為希奇。」</a:t>
              </a:r>
            </a:p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太 21:42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耶穌對他們說：「『匠人所丟棄的石頭已作了房角的頭塊石頭。這是主所做的，在我們眼中看為奇妙。』這段經文你們從來沒有念過嗎？ </a:t>
              </a:r>
            </a:p>
            <a:p>
              <a:pPr algn="l" defTabSz="578643">
                <a:lnSpc>
                  <a:spcPct val="117999"/>
                </a:lnSpc>
                <a:defRPr sz="3239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太 27:46約在下午三點鐘，耶穌大聲高呼，說：「以利！以利！拉馬撒巴各大尼？」就是說：「我的神！我的神！為甚麼離棄我？」</a:t>
              </a:r>
            </a:p>
          </p:txBody>
        </p:sp>
        <p:pic>
          <p:nvPicPr>
            <p:cNvPr id="212" name="他被離棄… 他被離棄詩篇 22:1我的神，我的神，為甚麼離棄我？為甚麼遠離不救我，不聽我的呻吟？詩篇 118:22-23「匠人所棄的石頭已成了房角的頭塊石頭。這是耶和華所做的，在我們眼中看為希奇。」太 21:42 耶穌對他們說：「『匠人所丟棄的石頭已作了房角的頭塊石頭。這是主所做的，在我們眼中看為奇妙。』這段經文你們從來沒有念過嗎？ 太 27:46約在下午三點鐘，耶穌大聲高呼，說：「以利！以利！拉馬撒巴各大尼？」就是說：「我的神！我的神！為甚麼離棄我？」" descr="他被離棄… 他被離棄詩篇 22:1我的神，我的神，為甚麼離棄我？為甚麼遠離不救我，不聽我的呻吟？詩篇 118:22-23「匠人所棄的石頭已成了房角的頭塊石頭。這是耶和華所做的，在我們眼中看為希奇。」太 21:42 耶穌對他們說：「『匠人所丟棄的石頭已作了房角的頭塊石頭。這是主所做的，在我們眼中看為奇妙。』這段經文你們從來沒有念過嗎？ 太 27:46約在下午三點鐘，耶穌大聲高呼，說：「以利！以利！拉馬撒巴各大尼？」就是說：「我的神！我的神！為甚麼離棄我？」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601445" cy="6745677"/>
            </a:xfrm>
            <a:prstGeom prst="rect">
              <a:avLst/>
            </a:prstGeom>
            <a:effectLst/>
          </p:spPr>
        </p:pic>
      </p:grpSp>
      <p:sp>
        <p:nvSpPr>
          <p:cNvPr id="215" name="完全的順服：彌賽亞的為人與生平"/>
          <p:cNvSpPr txBox="1"/>
          <p:nvPr/>
        </p:nvSpPr>
        <p:spPr>
          <a:xfrm>
            <a:off x="6766087" y="736522"/>
            <a:ext cx="10287002" cy="94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完全的順服：彌賽亞的為人與生平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他必被迫喝下醋和膽汁…"/>
          <p:cNvGrpSpPr/>
          <p:nvPr/>
        </p:nvGrpSpPr>
        <p:grpSpPr>
          <a:xfrm>
            <a:off x="1715051" y="4229694"/>
            <a:ext cx="20117814" cy="2575114"/>
            <a:chOff x="0" y="0"/>
            <a:chExt cx="20117812" cy="2575113"/>
          </a:xfrm>
        </p:grpSpPr>
        <p:sp>
          <p:nvSpPr>
            <p:cNvPr id="220" name="他必被迫喝下醋和膽汁…"/>
            <p:cNvSpPr/>
            <p:nvPr/>
          </p:nvSpPr>
          <p:spPr>
            <a:xfrm>
              <a:off x="25400" y="25400"/>
              <a:ext cx="20067013" cy="252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他必被迫喝下醋和膽汁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69:21他們拿苦膽給我當食物；我渴了，他們拿醋給我喝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太 27:34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士兵拿苦膽調和的酒給耶穌喝。他嘗了，不肯喝。</a:t>
              </a:r>
            </a:p>
          </p:txBody>
        </p:sp>
        <p:pic>
          <p:nvPicPr>
            <p:cNvPr id="219" name="他必被迫喝下醋和膽汁… 他必被迫喝下醋和膽汁詩篇 69:21他們拿苦膽給我當食物；我渴了，他們拿醋給我喝太 27:34 士兵拿苦膽調和的酒給耶穌喝。他嘗了，不肯喝。" descr="他必被迫喝下醋和膽汁… 他必被迫喝下醋和膽汁詩篇 69:21他們拿苦膽給我當食物；我渴了，他們拿醋給我喝太 27:34 士兵拿苦膽調和的酒給耶穌喝。他嘗了，不肯喝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117813" cy="2575114"/>
            </a:xfrm>
            <a:prstGeom prst="rect">
              <a:avLst/>
            </a:prstGeom>
            <a:effectLst/>
          </p:spPr>
        </p:pic>
      </p:grpSp>
      <p:grpSp>
        <p:nvGrpSpPr>
          <p:cNvPr id="224" name="他的衣服被瓜分…"/>
          <p:cNvGrpSpPr/>
          <p:nvPr/>
        </p:nvGrpSpPr>
        <p:grpSpPr>
          <a:xfrm>
            <a:off x="1715051" y="1733687"/>
            <a:ext cx="20117814" cy="2575114"/>
            <a:chOff x="0" y="0"/>
            <a:chExt cx="20117812" cy="2575113"/>
          </a:xfrm>
        </p:grpSpPr>
        <p:sp>
          <p:nvSpPr>
            <p:cNvPr id="223" name="他的衣服被瓜分…"/>
            <p:cNvSpPr/>
            <p:nvPr/>
          </p:nvSpPr>
          <p:spPr>
            <a:xfrm>
              <a:off x="25400" y="25400"/>
              <a:ext cx="20067013" cy="2524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他的衣服被瓜分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22:18「他們分我的外衣，為我的裏衣拈鬮。」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太 27:35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「既將他釘在十字架上，就拈鬮分他的衣服。」</a:t>
              </a:r>
            </a:p>
          </p:txBody>
        </p:sp>
        <p:pic>
          <p:nvPicPr>
            <p:cNvPr id="222" name="他的衣服被瓜分… 他的衣服被瓜分詩篇 22:18「他們分我的外衣，為我的裏衣拈鬮。」太 27:35 「既將他釘在十字架上，就拈鬮分他的衣服。」" descr="他的衣服被瓜分… 他的衣服被瓜分詩篇 22:18「他們分我的外衣，為我的裏衣拈鬮。」太 27:35 「既將他釘在十字架上，就拈鬮分他的衣服。」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117813" cy="2575114"/>
            </a:xfrm>
            <a:prstGeom prst="rect">
              <a:avLst/>
            </a:prstGeom>
            <a:effectLst/>
          </p:spPr>
        </p:pic>
      </p:grpSp>
      <p:grpSp>
        <p:nvGrpSpPr>
          <p:cNvPr id="227" name="他的手腳被扎…"/>
          <p:cNvGrpSpPr/>
          <p:nvPr/>
        </p:nvGrpSpPr>
        <p:grpSpPr>
          <a:xfrm>
            <a:off x="1715051" y="6753125"/>
            <a:ext cx="20117814" cy="2730280"/>
            <a:chOff x="0" y="0"/>
            <a:chExt cx="20117812" cy="2730278"/>
          </a:xfrm>
        </p:grpSpPr>
        <p:sp>
          <p:nvSpPr>
            <p:cNvPr id="226" name="他的手腳被扎…"/>
            <p:cNvSpPr/>
            <p:nvPr/>
          </p:nvSpPr>
          <p:spPr>
            <a:xfrm>
              <a:off x="25400" y="25400"/>
              <a:ext cx="20067013" cy="2679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他的手腳被扎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22:16b「他們扎了我的手，我的腳。」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約翰福音 19:37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「「他們要仰望自己所扎的人。」</a:t>
              </a:r>
            </a:p>
          </p:txBody>
        </p:sp>
        <p:pic>
          <p:nvPicPr>
            <p:cNvPr id="225" name="他的手腳被扎… 他的手腳被扎詩篇 22:16b「他們扎了我的手，我的腳。」約翰福音 19:37 「「他們要仰望自己所扎的人。」" descr="他的手腳被扎… 他的手腳被扎詩篇 22:16b「他們扎了我的手，我的腳。」約翰福音 19:37 「「他們要仰望自己所扎的人。」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117813" cy="2730279"/>
            </a:xfrm>
            <a:prstGeom prst="rect">
              <a:avLst/>
            </a:prstGeom>
            <a:effectLst/>
          </p:spPr>
        </p:pic>
      </p:grpSp>
      <p:grpSp>
        <p:nvGrpSpPr>
          <p:cNvPr id="230" name="他必為敵人代求…"/>
          <p:cNvGrpSpPr/>
          <p:nvPr/>
        </p:nvGrpSpPr>
        <p:grpSpPr>
          <a:xfrm>
            <a:off x="1728379" y="9369496"/>
            <a:ext cx="20091158" cy="3484996"/>
            <a:chOff x="0" y="0"/>
            <a:chExt cx="20091156" cy="3484995"/>
          </a:xfrm>
        </p:grpSpPr>
        <p:sp>
          <p:nvSpPr>
            <p:cNvPr id="229" name="他必為敵人代求…"/>
            <p:cNvSpPr/>
            <p:nvPr/>
          </p:nvSpPr>
          <p:spPr>
            <a:xfrm>
              <a:off x="25400" y="25400"/>
              <a:ext cx="20040357" cy="3434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他必為敵人代求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109:4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他們與我作對回報我的愛，但我專心祈禱。5 他們向我以惡報善，以恨報愛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路加福音 23:34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 這時，耶穌說：「父啊！赦免他們，因為他們所做的，他們不知道。」</a:t>
              </a:r>
            </a:p>
          </p:txBody>
        </p:sp>
        <p:pic>
          <p:nvPicPr>
            <p:cNvPr id="228" name="他必為敵人代求… 他必為敵人代求詩篇 109:4 他們與我作對回報我的愛，但我專心祈禱。5 他們向我以惡報善，以恨報愛路加福音 23:34  這時，耶穌說：「父啊！赦免他們，因為他們所做的，他們不知道。」" descr="他必為敵人代求… 他必為敵人代求詩篇 109:4 他們與我作對回報我的愛，但我專心祈禱。5 他們向我以惡報善，以恨報愛路加福音 23:34  這時，耶穌說：「父啊！赦免他們，因為他們所做的，他們不知道。」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091157" cy="3484996"/>
            </a:xfrm>
            <a:prstGeom prst="rect">
              <a:avLst/>
            </a:prstGeom>
            <a:effectLst/>
          </p:spPr>
        </p:pic>
      </p:grpSp>
      <p:sp>
        <p:nvSpPr>
          <p:cNvPr id="231" name="完全的順服：彌賽亞的為人與生平"/>
          <p:cNvSpPr txBox="1"/>
          <p:nvPr/>
        </p:nvSpPr>
        <p:spPr>
          <a:xfrm>
            <a:off x="6766087" y="718663"/>
            <a:ext cx="10287002" cy="94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完全的順服：彌賽亞的為人與生平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  <p:bldP build="whole" bldLvl="1" animBg="1" rev="0" advAuto="0" spid="227" grpId="2"/>
      <p:bldP build="whole" bldLvl="1" animBg="1" rev="0" advAuto="0" spid="230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他升天…"/>
          <p:cNvGrpSpPr/>
          <p:nvPr/>
        </p:nvGrpSpPr>
        <p:grpSpPr>
          <a:xfrm>
            <a:off x="2092123" y="7654042"/>
            <a:ext cx="20768800" cy="4878593"/>
            <a:chOff x="0" y="0"/>
            <a:chExt cx="20768798" cy="4878592"/>
          </a:xfrm>
        </p:grpSpPr>
        <p:sp>
          <p:nvSpPr>
            <p:cNvPr id="236" name="他升天…"/>
            <p:cNvSpPr/>
            <p:nvPr/>
          </p:nvSpPr>
          <p:spPr>
            <a:xfrm>
              <a:off x="25400" y="25400"/>
              <a:ext cx="20717999" cy="4827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他升天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68:18「你已經升上高天，擄掠仇敵；你在人間，就是在悖逆的人間，受了供獻，叫耶和華上帝可以與他們同住。」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以弗所 4：8所以有話說：「他升上高天的時候，擄掠了俘虜，將各樣的恩賜賞給人。」9既說「他升上」，豈不是指他曾降到地底下嗎？10那降下的，就是高升遠超越諸天之上的，為要充滿萬有。</a:t>
              </a:r>
            </a:p>
          </p:txBody>
        </p:sp>
        <p:pic>
          <p:nvPicPr>
            <p:cNvPr id="235" name="他升天… 他升天68:18「你已經升上高天，擄掠仇敵；你在人間，就是在悖逆的人間，受了供獻，叫耶和華上帝可以與他們同住。」以弗所 4：8所以有話說：「他升上高天的時候，擄掠了俘虜，將各樣的恩賜賞給人。」9既說「他升上」，豈不是指他曾降到地底下嗎？10那降下的，就是高升遠超越諸天之上的，為要充滿萬有。" descr="他升天… 他升天68:18「你已經升上高天，擄掠仇敵；你在人間，就是在悖逆的人間，受了供獻，叫耶和華上帝可以與他們同住。」以弗所 4：8所以有話說：「他升上高天的時候，擄掠了俘虜，將各樣的恩賜賞給人。」9既說「他升上」，豈不是指他曾降到地底下嗎？10那降下的，就是高升遠超越諸天之上的，為要充滿萬有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768799" cy="4878593"/>
            </a:xfrm>
            <a:prstGeom prst="rect">
              <a:avLst/>
            </a:prstGeom>
            <a:effectLst/>
          </p:spPr>
        </p:pic>
      </p:grpSp>
      <p:grpSp>
        <p:nvGrpSpPr>
          <p:cNvPr id="240" name="他復活…"/>
          <p:cNvGrpSpPr/>
          <p:nvPr/>
        </p:nvGrpSpPr>
        <p:grpSpPr>
          <a:xfrm>
            <a:off x="2113723" y="4543444"/>
            <a:ext cx="20725599" cy="3172930"/>
            <a:chOff x="0" y="0"/>
            <a:chExt cx="20725598" cy="3172928"/>
          </a:xfrm>
        </p:grpSpPr>
        <p:sp>
          <p:nvSpPr>
            <p:cNvPr id="239" name="他復活…"/>
            <p:cNvSpPr/>
            <p:nvPr/>
          </p:nvSpPr>
          <p:spPr>
            <a:xfrm>
              <a:off x="25400" y="25400"/>
              <a:ext cx="20674799" cy="312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他復活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詩篇16:10「因為你必不將我的靈魂撇在陰間，也不叫你的聖者見朽壞。」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使徒行傳13：35所以他也在另一篇說：『你必不讓你的聖者見朽壞。』</a:t>
              </a:r>
            </a:p>
          </p:txBody>
        </p:sp>
        <p:pic>
          <p:nvPicPr>
            <p:cNvPr id="238" name="他復活… 他復活詩篇16:10「因為你必不將我的靈魂撇在陰間，也不叫你的聖者見朽壞。」使徒行傳13：35所以他也在另一篇說：『你必不讓你的聖者見朽壞。』" descr="他復活… 他復活詩篇16:10「因為你必不將我的靈魂撇在陰間，也不叫你的聖者見朽壞。」使徒行傳13：35所以他也在另一篇說：『你必不讓你的聖者見朽壞。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725599" cy="3172929"/>
            </a:xfrm>
            <a:prstGeom prst="rect">
              <a:avLst/>
            </a:prstGeom>
            <a:effectLst/>
          </p:spPr>
        </p:pic>
      </p:grpSp>
      <p:grpSp>
        <p:nvGrpSpPr>
          <p:cNvPr id="243" name="他的骨頭不折斷…"/>
          <p:cNvGrpSpPr/>
          <p:nvPr/>
        </p:nvGrpSpPr>
        <p:grpSpPr>
          <a:xfrm>
            <a:off x="2113723" y="1576368"/>
            <a:ext cx="20704636" cy="2929761"/>
            <a:chOff x="0" y="0"/>
            <a:chExt cx="20704635" cy="2929759"/>
          </a:xfrm>
        </p:grpSpPr>
        <p:sp>
          <p:nvSpPr>
            <p:cNvPr id="242" name="他的骨頭不折斷…"/>
            <p:cNvSpPr/>
            <p:nvPr/>
          </p:nvSpPr>
          <p:spPr>
            <a:xfrm>
              <a:off x="25400" y="25400"/>
              <a:ext cx="20653836" cy="287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他的骨頭不折斷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34:20「又保全他一身的骨頭，連一根也不折斷。」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約翰福音 19:36</a:t>
              </a:r>
              <a:r>
                <a:rPr>
                  <a:solidFill>
                    <a:srgbClr val="AAAAAA"/>
                  </a:solidFill>
                </a:rPr>
                <a:t> </a:t>
              </a:r>
              <a:r>
                <a:t>這些事成了，為要應驗經上的話說：『他的骨頭一根也不可折斷。』</a:t>
              </a:r>
            </a:p>
          </p:txBody>
        </p:sp>
        <p:pic>
          <p:nvPicPr>
            <p:cNvPr id="241" name="他的骨頭不折斷… 他的骨頭不折斷詩篇 34:20「又保全他一身的骨頭，連一根也不折斷。」約翰福音 19:36 這些事成了，為要應驗經上的話說：『他的骨頭一根也不可折斷。』" descr="他的骨頭不折斷… 他的骨頭不折斷詩篇 34:20「又保全他一身的骨頭，連一根也不折斷。」約翰福音 19:36 這些事成了，為要應驗經上的話說：『他的骨頭一根也不可折斷。』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0704636" cy="2929760"/>
            </a:xfrm>
            <a:prstGeom prst="rect">
              <a:avLst/>
            </a:prstGeom>
            <a:effectLst/>
          </p:spPr>
        </p:pic>
      </p:grpSp>
      <p:sp>
        <p:nvSpPr>
          <p:cNvPr id="244" name="完全的順服：彌賽亞的為人與生平"/>
          <p:cNvSpPr txBox="1"/>
          <p:nvPr/>
        </p:nvSpPr>
        <p:spPr>
          <a:xfrm>
            <a:off x="6766087" y="718663"/>
            <a:ext cx="10287002" cy="94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完全的順服：彌賽亞的為人與生平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2"/>
      <p:bldP build="whole" bldLvl="1" animBg="1" rev="0" advAuto="0" spid="2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撒下7：12-17…"/>
          <p:cNvSpPr txBox="1"/>
          <p:nvPr>
            <p:ph type="body" idx="4294967295"/>
          </p:nvPr>
        </p:nvSpPr>
        <p:spPr>
          <a:xfrm>
            <a:off x="2007699" y="2832199"/>
            <a:ext cx="19621501" cy="9868870"/>
          </a:xfrm>
          <a:prstGeom prst="rect">
            <a:avLst/>
          </a:prstGeom>
        </p:spPr>
        <p:txBody>
          <a:bodyPr anchor="t"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撒下7：12-17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12 你壽數滿足、與你列祖同睡的時候，我必使你的後裔接續你的位；我也必堅定他的國。 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13 他必為我的名建造殿宇；我必堅定他的國位，直到永遠。 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14 我要作他的父，他要作我的子；他若犯了罪，我必用人的杖責 打他，用人的鞭責罰他。 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 但我的慈愛仍不離開他，像離開在你面前所廢棄的掃羅一樣。 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16 </a:t>
            </a:r>
            <a:r>
              <a:rPr>
                <a:solidFill>
                  <a:srgbClr val="FF2600"/>
                </a:solidFill>
              </a:rPr>
              <a:t>你的家和你的國</a:t>
            </a:r>
            <a:r>
              <a:t>必在我（原文作你）面前</a:t>
            </a:r>
            <a:r>
              <a:rPr>
                <a:solidFill>
                  <a:srgbClr val="FF2600"/>
                </a:solidFill>
              </a:rPr>
              <a:t>永遠堅立</a:t>
            </a:r>
            <a:r>
              <a:t>。你的國位也必堅定，直到永遠。 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17 拿單就按這一切話，照這默示，告訴大衛。</a:t>
            </a:r>
          </a:p>
        </p:txBody>
      </p:sp>
      <p:sp>
        <p:nvSpPr>
          <p:cNvPr id="249" name="完全的順服：大衛之約"/>
          <p:cNvSpPr txBox="1"/>
          <p:nvPr>
            <p:ph type="title"/>
          </p:nvPr>
        </p:nvSpPr>
        <p:spPr>
          <a:xfrm>
            <a:off x="2007699" y="1190699"/>
            <a:ext cx="19621501" cy="1348061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完全的順服：大衛之約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1 我要歌唱耶和華的慈愛，直到永遠；我要用口將你的信實傳與萬代。…"/>
          <p:cNvSpPr txBox="1"/>
          <p:nvPr>
            <p:ph type="body" idx="4294967295"/>
          </p:nvPr>
        </p:nvSpPr>
        <p:spPr>
          <a:xfrm>
            <a:off x="2381250" y="3264199"/>
            <a:ext cx="19621500" cy="9228464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1 </a:t>
            </a:r>
            <a:r>
              <a:rPr>
                <a:solidFill>
                  <a:srgbClr val="FF2600"/>
                </a:solidFill>
              </a:rPr>
              <a:t>我要歌唱耶和華的慈愛，直到永遠</a:t>
            </a:r>
            <a:r>
              <a:t>；我要用口將你的信實傳與萬代。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2 因我曾說：你的慈悲必建立到永遠；你的信實必堅立在天上。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 我與我所揀選的人立了約，向我的僕人大衛起了誓：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4 我要建立你的後裔，直到永遠；要建立你的寶座，直到萬代。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5 耶和華啊，諸天要稱讚你的奇事；在聖者的會中，要稱讚你的信實。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31 背棄我的律例，不遵守我的誡命，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32 我就要用杖責罰他們的過犯，用鞭責罰他們的罪孽。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33 只是我必不將我的慈愛全然收回，也必不叫我的信實廢棄。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34 我必不背棄我的約，也不改變我口中所出的。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35 我一次指著自己的聖潔起誓：我決不向大衛說謊！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36 </a:t>
            </a:r>
            <a:r>
              <a:rPr>
                <a:solidFill>
                  <a:srgbClr val="FF2600"/>
                </a:solidFill>
              </a:rPr>
              <a:t>他的後裔要存到永遠；他的寶座在我面前如日之恆一般</a:t>
            </a:r>
            <a:r>
              <a:t>， </a:t>
            </a:r>
          </a:p>
          <a:p>
            <a:pPr marL="0" indent="0" defTabSz="647700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pPr>
            <a:r>
              <a:t>37 </a:t>
            </a:r>
            <a:r>
              <a:rPr>
                <a:solidFill>
                  <a:srgbClr val="FF2600"/>
                </a:solidFill>
              </a:rPr>
              <a:t>又如月亮永遠堅立，如天上確實的見證</a:t>
            </a:r>
            <a:r>
              <a:t>。</a:t>
            </a:r>
          </a:p>
        </p:txBody>
      </p:sp>
      <p:sp>
        <p:nvSpPr>
          <p:cNvPr id="254" name="完全的順服：君王詩-89 大卫之约"/>
          <p:cNvSpPr txBox="1"/>
          <p:nvPr>
            <p:ph type="title"/>
          </p:nvPr>
        </p:nvSpPr>
        <p:spPr>
          <a:xfrm>
            <a:off x="2381250" y="1406699"/>
            <a:ext cx="19621500" cy="1326123"/>
          </a:xfrm>
          <a:prstGeom prst="rect">
            <a:avLst/>
          </a:prstGeom>
        </p:spPr>
        <p:txBody>
          <a:bodyPr/>
          <a:lstStyle>
            <a:lvl1pPr algn="l" defTabSz="630078">
              <a:spcBef>
                <a:spcPts val="2400"/>
              </a:spcBef>
              <a:defRPr b="1" sz="68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完全的順服：君王詩-89 大卫之约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完全的順服：君王詩-45 基督與教會"/>
          <p:cNvSpPr txBox="1"/>
          <p:nvPr>
            <p:ph type="title"/>
          </p:nvPr>
        </p:nvSpPr>
        <p:spPr>
          <a:xfrm>
            <a:off x="2569299" y="931500"/>
            <a:ext cx="19621501" cy="1329413"/>
          </a:xfrm>
          <a:prstGeom prst="rect">
            <a:avLst/>
          </a:prstGeom>
        </p:spPr>
        <p:txBody>
          <a:bodyPr/>
          <a:lstStyle>
            <a:lvl1pPr algn="l" defTabSz="636508">
              <a:spcBef>
                <a:spcPts val="2500"/>
              </a:spcBef>
              <a:defRPr b="1" sz="69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完全的順服：君王詩-45 基督與教會</a:t>
            </a:r>
          </a:p>
        </p:txBody>
      </p:sp>
      <p:sp>
        <p:nvSpPr>
          <p:cNvPr id="259" name="2你比世人更美，你嘴裏滿有恩惠；所以神賜福給你，直到永遠。…"/>
          <p:cNvSpPr txBox="1"/>
          <p:nvPr>
            <p:ph type="body" idx="4294967295"/>
          </p:nvPr>
        </p:nvSpPr>
        <p:spPr>
          <a:xfrm>
            <a:off x="2205241" y="4171400"/>
            <a:ext cx="20810345" cy="7530501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</a:t>
            </a:r>
            <a:r>
              <a:rPr>
                <a:solidFill>
                  <a:srgbClr val="FF2600"/>
                </a:solidFill>
              </a:rPr>
              <a:t>你比世人更美</a:t>
            </a:r>
            <a:r>
              <a:t>，你嘴裏滿有恩惠；所以神賜福給你，直到永遠。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3勇士啊，願你腰間佩刀，大展榮耀和威嚴，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4為真理、謙卑、公義威嚴地駕車前進，無不得勝；願你的右手顯明可畏的事。5你的箭鋒快，射中王的仇敵的心，萬民仆倒在你之下。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6神啊，你的寶座是永永遠遠的，你國度的權杖是正直的權杖。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</a:t>
            </a:r>
            <a:r>
              <a:rPr>
                <a:solidFill>
                  <a:srgbClr val="FF2600"/>
                </a:solidFill>
              </a:rPr>
              <a:t>你喜愛公義，恨惡罪惡</a:t>
            </a:r>
            <a:r>
              <a:t>，所以神，就是你的神，用喜樂油膏你，勝過膏你的同伴。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8你的衣服散發沒藥、沉香、肉桂的香氣，象牙宮中絲弦樂器的聲音使你歡喜。</a:t>
            </a:r>
          </a:p>
        </p:txBody>
      </p:sp>
      <p:sp>
        <p:nvSpPr>
          <p:cNvPr id="260" name="1 我心裏湧出美辭，我為王朗誦我的詩章，我的舌頭是敏捷文士的手筆。"/>
          <p:cNvSpPr txBox="1"/>
          <p:nvPr/>
        </p:nvSpPr>
        <p:spPr>
          <a:xfrm>
            <a:off x="2138683" y="2323798"/>
            <a:ext cx="19236216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 </a:t>
            </a:r>
            <a:r>
              <a:rPr>
                <a:solidFill>
                  <a:srgbClr val="FF2600"/>
                </a:solidFill>
              </a:rPr>
              <a:t>我心裏湧出美辭，我為王朗誦我的詩章，我的舌頭是敏捷文士的手筆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完全的順服：君王詩-45 基督與教會"/>
          <p:cNvSpPr txBox="1"/>
          <p:nvPr>
            <p:ph type="title"/>
          </p:nvPr>
        </p:nvSpPr>
        <p:spPr>
          <a:xfrm>
            <a:off x="2113921" y="866700"/>
            <a:ext cx="19621501" cy="1248160"/>
          </a:xfrm>
          <a:prstGeom prst="rect">
            <a:avLst/>
          </a:prstGeom>
        </p:spPr>
        <p:txBody>
          <a:bodyPr/>
          <a:lstStyle>
            <a:lvl1pPr algn="l" defTabSz="591502">
              <a:spcBef>
                <a:spcPts val="2300"/>
              </a:spcBef>
              <a:defRPr b="1" sz="64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完全的順服：君王詩-45 基督與教會</a:t>
            </a:r>
          </a:p>
        </p:txBody>
      </p:sp>
      <p:sp>
        <p:nvSpPr>
          <p:cNvPr id="265" name="10女子啊，要傾聽，要思想，要側耳而聽！不要記念你本族和你父家，11王就羨慕你的美貌；因為他是你的主，你當向他下拜。12推羅必來送禮，百姓中富足的人也必向你求恩。13君王的女兒在宮裏極其榮華，她的衣服是金線繡的；14她穿錦繡的衣服，引到王面前，陪伴她的童女隨從她，也被帶到你面前。15她們要歡喜快樂，被引導進入王宮。"/>
          <p:cNvSpPr txBox="1"/>
          <p:nvPr>
            <p:ph type="body" sz="half" idx="4294967295"/>
          </p:nvPr>
        </p:nvSpPr>
        <p:spPr>
          <a:xfrm>
            <a:off x="2113921" y="4273955"/>
            <a:ext cx="20641341" cy="467677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>
              <a:buSzTx/>
              <a:buNone/>
              <a:defRPr sz="3800"/>
            </a:pPr>
            <a:r>
              <a: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女子啊，要傾聽，要思想，要側耳而聽！</a:t>
            </a:r>
            <a:r>
              <a: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不要記念你本族和你父家</a:t>
            </a: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，</a:t>
            </a:r>
            <a:r>
              <a:t>11</a:t>
            </a:r>
            <a:r>
              <a:rPr>
                <a:solidFill>
                  <a:srgbClr val="FF2600"/>
                </a:solidFill>
              </a:rPr>
              <a:t>王就羨慕你的美貌；因為他是你的主，你當向他下拜。</a:t>
            </a:r>
            <a:r>
              <a:t>12推羅必來送禮，百姓中富足的人也必向你求恩。13君王的女兒在宮裏極其榮華，她的衣服是金線繡的；14她穿錦繡的衣服，引到王面前，陪伴她的童女隨從她，也被帶到你面前。15她們要歡喜快樂，被引導進入王宮。</a:t>
            </a:r>
          </a:p>
        </p:txBody>
      </p:sp>
      <p:sp>
        <p:nvSpPr>
          <p:cNvPr id="266" name="9. 你的妃嬪之中有列王的女兒，王后佩戴俄斐金飾站立在你右邊。湧出美辭，我為王朗誦我的詩章，我的舌頭是敏捷文士的手筆。"/>
          <p:cNvSpPr txBox="1"/>
          <p:nvPr/>
        </p:nvSpPr>
        <p:spPr>
          <a:xfrm>
            <a:off x="2122825" y="2236472"/>
            <a:ext cx="16651850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lnSpc>
                <a:spcPct val="117999"/>
              </a:lnSpc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9. 你的妃嬪之中有列王的女兒，王后佩戴俄斐金飾站立在你右邊。</a:t>
            </a:r>
            <a:r>
              <a:rPr>
                <a:solidFill>
                  <a:srgbClr val="FF2600"/>
                </a:solidFill>
              </a:rPr>
              <a:t>湧出美辭，我為王朗誦我的詩章，我的舌頭是敏捷文士的手筆</a:t>
            </a:r>
            <a:r>
              <a:t>。</a:t>
            </a:r>
          </a:p>
        </p:txBody>
      </p:sp>
      <p:sp>
        <p:nvSpPr>
          <p:cNvPr id="267" name="16你的子孫要接續你列祖，你要立他們在各地作王。…"/>
          <p:cNvSpPr txBox="1"/>
          <p:nvPr/>
        </p:nvSpPr>
        <p:spPr>
          <a:xfrm>
            <a:off x="2122825" y="9682119"/>
            <a:ext cx="16651850" cy="1920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lnSpc>
                <a:spcPct val="117999"/>
              </a:lnSpc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2600"/>
                </a:solidFill>
              </a:rPr>
              <a:t>16你的子孫要接續你列祖，你要立他們在各地作王。</a:t>
            </a:r>
            <a:endParaRPr>
              <a:solidFill>
                <a:srgbClr val="FF2600"/>
              </a:solidFill>
            </a:endParaRPr>
          </a:p>
          <a:p>
            <a:pPr algn="l" defTabSz="642937">
              <a:lnSpc>
                <a:spcPct val="117999"/>
              </a:lnSpc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2600"/>
                </a:solidFill>
              </a:rPr>
              <a:t>17我必使萬代記念你的名，萬民要永永遠遠稱謝你。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  <p:bldP build="whole" bldLvl="1" animBg="1" rev="0" advAuto="0" spid="26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完全的順服：君王詩-72"/>
          <p:cNvSpPr txBox="1"/>
          <p:nvPr>
            <p:ph type="title"/>
          </p:nvPr>
        </p:nvSpPr>
        <p:spPr>
          <a:xfrm>
            <a:off x="7117999" y="1125899"/>
            <a:ext cx="19621501" cy="1191714"/>
          </a:xfrm>
          <a:prstGeom prst="rect">
            <a:avLst/>
          </a:prstGeom>
        </p:spPr>
        <p:txBody>
          <a:bodyPr/>
          <a:lstStyle>
            <a:lvl1pPr algn="l" defTabSz="565784">
              <a:spcBef>
                <a:spcPts val="2200"/>
              </a:spcBef>
              <a:defRPr b="1" sz="61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完全的順服：君王詩-72</a:t>
            </a:r>
          </a:p>
        </p:txBody>
      </p:sp>
      <p:sp>
        <p:nvSpPr>
          <p:cNvPr id="272" name="1神啊，求你將你的公平賜給王，將你的公義賜給王的兒子。…"/>
          <p:cNvSpPr txBox="1"/>
          <p:nvPr>
            <p:ph type="body" idx="4294967295"/>
          </p:nvPr>
        </p:nvSpPr>
        <p:spPr>
          <a:xfrm>
            <a:off x="2381250" y="2832199"/>
            <a:ext cx="19621500" cy="9527911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1神啊，求你將你的公平賜給王，將你的公義賜給王的兒子。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2使他按公義審判你的子民，按公平審判你的困苦人。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3大山小山都要因公義使百姓得享平安。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4他必為百姓中困苦的人伸冤，拯救貧窮之輩，壓碎那欺壓人的人。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</a:t>
            </a:r>
            <a:r>
              <a:rPr>
                <a:solidFill>
                  <a:srgbClr val="FF2600"/>
                </a:solidFill>
              </a:rPr>
              <a:t>太陽還存，月亮猶在，人要敬畏你，直到萬代</a:t>
            </a:r>
            <a:r>
              <a:t>！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6他必降臨，像雨降在已割的草地上，如甘霖滋潤田地。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7在他的日子，公義要興旺，大有平安，除非月亮不在。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</a:t>
            </a:r>
            <a:r>
              <a:rPr>
                <a:solidFill>
                  <a:srgbClr val="FF2600"/>
                </a:solidFill>
              </a:rPr>
              <a:t>他要執掌權柄，從這海直到那海，從大河直到地極。</a:t>
            </a:r>
            <a:endParaRPr>
              <a:solidFill>
                <a:srgbClr val="FF2600"/>
              </a:solidFill>
            </a:endParaRP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9住在曠野的必在他面前下拜，他的仇敵必要舔土。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10他施和海島的王要進貢，示巴和西巴的王要獻禮物。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11眾王都要叩拜他，萬國都要事奉他。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君王條款：申命記17…"/>
          <p:cNvSpPr txBox="1"/>
          <p:nvPr/>
        </p:nvSpPr>
        <p:spPr>
          <a:xfrm>
            <a:off x="3706264" y="3391989"/>
            <a:ext cx="17376804" cy="797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82203">
              <a:lnSpc>
                <a:spcPct val="117999"/>
              </a:lnSpc>
              <a:defRPr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君王條款：申命記17</a:t>
            </a:r>
          </a:p>
          <a:p>
            <a:pPr algn="l" defTabSz="482203">
              <a:lnSpc>
                <a:spcPct val="117999"/>
              </a:lnSpc>
              <a:defRPr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登基大典：詩篇2 （大衛 ？）</a:t>
            </a:r>
          </a:p>
          <a:p>
            <a:pPr algn="l" defTabSz="482203">
              <a:lnSpc>
                <a:spcPct val="117999"/>
              </a:lnSpc>
              <a:defRPr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彌撒亞的預言：身份與生平</a:t>
            </a:r>
          </a:p>
          <a:p>
            <a:pPr algn="l" defTabSz="642937">
              <a:lnSpc>
                <a:spcPct val="117999"/>
              </a:lnSpc>
              <a:defRPr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王權永固：詩篇89 （以探重申大衛之約）</a:t>
            </a:r>
          </a:p>
          <a:p>
            <a:pPr algn="l" defTabSz="642937">
              <a:lnSpc>
                <a:spcPct val="117999"/>
              </a:lnSpc>
              <a:defRPr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皇家婚禮：詩篇45 （可拉後裔）</a:t>
            </a:r>
          </a:p>
          <a:p>
            <a:pPr algn="l" defTabSz="642937">
              <a:lnSpc>
                <a:spcPct val="117999"/>
              </a:lnSpc>
              <a:defRPr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賜王公義：詩篇72 （所羅門 ？）</a:t>
            </a:r>
          </a:p>
        </p:txBody>
      </p:sp>
      <p:sp>
        <p:nvSpPr>
          <p:cNvPr id="125" name="君王書卷特徵：神與以色列君王的關係…"/>
          <p:cNvSpPr txBox="1"/>
          <p:nvPr/>
        </p:nvSpPr>
        <p:spPr>
          <a:xfrm>
            <a:off x="3663064" y="938249"/>
            <a:ext cx="16529764" cy="2674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82203">
              <a:lnSpc>
                <a:spcPct val="117999"/>
              </a:lnSpc>
              <a:defRPr sz="4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642937">
              <a:lnSpc>
                <a:spcPct val="117999"/>
              </a:lnSpc>
              <a:defRPr sz="43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君王書卷特徵：神與以色列君王的關係</a:t>
            </a:r>
          </a:p>
          <a:p>
            <a:pPr algn="l" defTabSz="642937">
              <a:lnSpc>
                <a:spcPct val="117999"/>
              </a:lnSpc>
              <a:defRPr sz="43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主題：讚美神的公義，全能，學習順服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第 2篇 外邦為什麼爭鬧？萬民為什麼謀算虛妄的事？…"/>
          <p:cNvSpPr txBox="1"/>
          <p:nvPr>
            <p:ph type="body" idx="4294967295"/>
          </p:nvPr>
        </p:nvSpPr>
        <p:spPr>
          <a:xfrm>
            <a:off x="2748450" y="2341981"/>
            <a:ext cx="19621501" cy="10269988"/>
          </a:xfrm>
          <a:prstGeom prst="rect">
            <a:avLst/>
          </a:prstGeom>
        </p:spPr>
        <p:txBody>
          <a:bodyPr anchor="t"/>
          <a:lstStyle/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 2篇 外邦為什麼爭鬧？萬民為什麼謀算虛妄的事？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第18篇  耶和華，我的力量啊，我愛你！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 20篇  願耶和華在你遭難的日子應允你；願名為雅各神的高舉你。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 21篇  耶和華啊，王必因你的能力歡喜 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 45篇  我心裡湧出美辭 ；我論到我為王做的事，我的舌頭是快手筆。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 72篇  太陽還存，月亮猶在，人要敬畏你，直到萬代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 89篇  我要歌唱耶和華的慈愛，直到永遠；我要用口將你的信實傳與萬代。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第110篇  耶和華對我主說：你坐在我的右邊，等我使你仇敵作你的腳凳。耶和華必使你從錫安伸出能力的杖來；你要在你仇敵中掌權。 </a:t>
            </a: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10790">
              <a:spcBef>
                <a:spcPts val="0"/>
              </a:spcBef>
              <a:buSzTx/>
              <a:buNone/>
              <a:defRPr sz="342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第144篇  耶和華─我的磐石是應當稱頌的！他教導我的手爭戰，教導我的指頭打仗。</a:t>
            </a:r>
          </a:p>
        </p:txBody>
      </p:sp>
      <p:sp>
        <p:nvSpPr>
          <p:cNvPr id="277" name="君王詩：你最喜歡的經句？"/>
          <p:cNvSpPr txBox="1"/>
          <p:nvPr>
            <p:ph type="title"/>
          </p:nvPr>
        </p:nvSpPr>
        <p:spPr>
          <a:xfrm>
            <a:off x="5536477" y="824199"/>
            <a:ext cx="14137633" cy="1182586"/>
          </a:xfrm>
          <a:prstGeom prst="rect">
            <a:avLst/>
          </a:prstGeom>
        </p:spPr>
        <p:txBody>
          <a:bodyPr/>
          <a:lstStyle>
            <a:lvl1pPr algn="l" defTabSz="552926">
              <a:spcBef>
                <a:spcPts val="2100"/>
              </a:spcBef>
              <a:defRPr b="1" sz="60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君王詩：你最喜歡的經句？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申命記17:15-20…"/>
          <p:cNvSpPr txBox="1"/>
          <p:nvPr>
            <p:ph type="body" idx="4294967295"/>
          </p:nvPr>
        </p:nvSpPr>
        <p:spPr>
          <a:xfrm>
            <a:off x="2381250" y="2940199"/>
            <a:ext cx="19621500" cy="9531033"/>
          </a:xfrm>
          <a:prstGeom prst="rect">
            <a:avLst/>
          </a:prstGeom>
        </p:spPr>
        <p:txBody>
          <a:bodyPr anchor="t"/>
          <a:lstStyle/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申命記17:15-20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AAAAAA"/>
                </a:solidFill>
              </a:rPr>
              <a:t>15  </a:t>
            </a:r>
            <a:r>
              <a:t>你一定要立耶和華－你神所揀選的人為你的王。要從你</a:t>
            </a:r>
            <a:r>
              <a:rPr>
                <a:solidFill>
                  <a:srgbClr val="FF2600"/>
                </a:solidFill>
              </a:rPr>
              <a:t>弟兄</a:t>
            </a:r>
            <a:r>
              <a:t>中立一人為你的王，不可立你弟兄之外的外邦人治理你。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AAAAAA"/>
                </a:solidFill>
              </a:rPr>
              <a:t>16. </a:t>
            </a:r>
            <a:r>
              <a:t>只是王不可為自己</a:t>
            </a:r>
            <a:r>
              <a:rPr>
                <a:solidFill>
                  <a:srgbClr val="FF2600"/>
                </a:solidFill>
              </a:rPr>
              <a:t>加添馬匹</a:t>
            </a:r>
            <a:r>
              <a:t>，也不可為加添馬匹使百姓回埃及去，因耶和華曾對你們說：『不可再回那條路去。』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AAAAAA"/>
                </a:solidFill>
              </a:rPr>
              <a:t>17. </a:t>
            </a:r>
            <a:r>
              <a:t>王不可為自己</a:t>
            </a:r>
            <a:r>
              <a:rPr>
                <a:solidFill>
                  <a:srgbClr val="FF2600"/>
                </a:solidFill>
              </a:rPr>
              <a:t>多立妃嬪</a:t>
            </a:r>
            <a:r>
              <a:t>，免得他的心偏離；也不可為自己</a:t>
            </a:r>
            <a:r>
              <a:rPr>
                <a:solidFill>
                  <a:srgbClr val="FF2600"/>
                </a:solidFill>
              </a:rPr>
              <a:t>多積金銀</a:t>
            </a:r>
            <a:r>
              <a:t>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AAAAAA"/>
                </a:solidFill>
              </a:rPr>
              <a:t>18. </a:t>
            </a:r>
            <a:r>
              <a:t>他登了國度的王位之後，要在利未家的祭司面前，將這</a:t>
            </a:r>
            <a:r>
              <a:rPr>
                <a:solidFill>
                  <a:srgbClr val="FF2600"/>
                </a:solidFill>
              </a:rPr>
              <a:t>律法書</a:t>
            </a:r>
            <a:r>
              <a:t>為自己</a:t>
            </a:r>
            <a:r>
              <a:rPr>
                <a:solidFill>
                  <a:srgbClr val="FF2600"/>
                </a:solidFill>
              </a:rPr>
              <a:t>抄寫</a:t>
            </a:r>
            <a:r>
              <a:t>一份在書卷上。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AAAAAA"/>
                </a:solidFill>
              </a:rPr>
              <a:t>19. </a:t>
            </a:r>
            <a:r>
              <a:t>這書要存在他那裏，他一生的年日要</a:t>
            </a:r>
            <a:r>
              <a:rPr>
                <a:solidFill>
                  <a:srgbClr val="FF2600"/>
                </a:solidFill>
              </a:rPr>
              <a:t>誦讀</a:t>
            </a:r>
            <a:r>
              <a:t>，好使他學習敬畏耶和華－他的神，</a:t>
            </a:r>
            <a:r>
              <a:rPr>
                <a:solidFill>
                  <a:srgbClr val="FF2600"/>
                </a:solidFill>
              </a:rPr>
              <a:t>謹守遵行</a:t>
            </a:r>
            <a:r>
              <a:t>這律法書上的一切話和這些律例，</a:t>
            </a:r>
          </a:p>
          <a:p>
            <a:pPr marL="0" indent="0" defTabSz="642937">
              <a:lnSpc>
                <a:spcPct val="117999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AAAAAA"/>
                </a:solidFill>
              </a:rPr>
              <a:t>20. </a:t>
            </a:r>
            <a:r>
              <a:t>免得他的心向弟兄高傲，偏離了這誡命，或向右或向左。這樣，他和他的子孫就可以長久</a:t>
            </a:r>
            <a:r>
              <a:rPr>
                <a:solidFill>
                  <a:srgbClr val="FF2600"/>
                </a:solidFill>
              </a:rPr>
              <a:t>作王</a:t>
            </a:r>
            <a:r>
              <a:t>治理以色列。」</a:t>
            </a:r>
          </a:p>
        </p:txBody>
      </p:sp>
      <p:sp>
        <p:nvSpPr>
          <p:cNvPr id="130" name="完全的順服：君王條款"/>
          <p:cNvSpPr txBox="1"/>
          <p:nvPr>
            <p:ph type="title"/>
          </p:nvPr>
        </p:nvSpPr>
        <p:spPr>
          <a:xfrm>
            <a:off x="2590899" y="953099"/>
            <a:ext cx="19621501" cy="1660586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完全的順服：君王條款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列國為甚麼爭鬧？萬民為甚麼圖謀虛妄？…"/>
          <p:cNvSpPr txBox="1"/>
          <p:nvPr>
            <p:ph type="body" idx="4294967295"/>
          </p:nvPr>
        </p:nvSpPr>
        <p:spPr>
          <a:xfrm>
            <a:off x="2381250" y="3264199"/>
            <a:ext cx="19621500" cy="8932983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</a:t>
            </a:r>
            <a:r>
              <a:t>列國為甚麼爭鬧？萬民為甚麼圖謀虛妄？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2</a:t>
            </a:r>
            <a:r>
              <a:t>世上的君王都站穩，臣宰一同算計，要對抗耶和華，對抗他的受膏者：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3</a:t>
            </a:r>
            <a:r>
              <a:t>「我們要掙脫他們的捆綁，脫去他們的繩索。」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4</a:t>
            </a:r>
            <a:r>
              <a:t>那坐在天上的必譏笑，主必嗤笑他們。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5</a:t>
            </a:r>
            <a:r>
              <a:t>那時，他要在怒中責備他們，在烈怒中驚嚇他們：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6</a:t>
            </a:r>
            <a:r>
              <a:t>「我已經在錫安－我的聖山膏立了我的君王。」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7</a:t>
            </a:r>
            <a:r>
              <a:t>我要傳耶和華的聖旨，他對我說：「你是我的兒子，我今日生了你。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8</a:t>
            </a:r>
            <a:r>
              <a:t>你求我，我就將列國賜你為基業，將地極賜你為田產。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9</a:t>
            </a:r>
            <a:r>
              <a:t>你必用鐵杖打破他們，把他們如同陶匠的瓦器摔碎。」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10</a:t>
            </a:r>
            <a:r>
              <a:t>現在，君王啊，應當謹慎！世上的審判官哪，要聽勸戒！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11</a:t>
            </a:r>
            <a:r>
              <a:rPr>
                <a:solidFill>
                  <a:srgbClr val="FF2600"/>
                </a:solidFill>
              </a:rPr>
              <a:t>當存敬畏的心事奉耶和華，又當戰兢而快樂。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12</a:t>
            </a:r>
            <a:r>
              <a:t>當親吻兒子，免得他發怒，你們就在半途中滅亡，因為他的怒氣快要發作。</a:t>
            </a:r>
          </a:p>
          <a:p>
            <a:pPr marL="0" indent="0" defTabSz="485775">
              <a:spcBef>
                <a:spcPts val="0"/>
              </a:spcBef>
              <a:buSzTx/>
              <a:buNone/>
              <a:defRPr sz="3150">
                <a:solidFill>
                  <a:srgbClr val="363929"/>
                </a:solidFill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凡投靠他的，都是有福的。</a:t>
            </a:r>
          </a:p>
        </p:txBody>
      </p:sp>
      <p:sp>
        <p:nvSpPr>
          <p:cNvPr id="135" name="完全的順服：君王詩-2"/>
          <p:cNvSpPr txBox="1"/>
          <p:nvPr>
            <p:ph type="title"/>
          </p:nvPr>
        </p:nvSpPr>
        <p:spPr>
          <a:xfrm>
            <a:off x="2381250" y="197099"/>
            <a:ext cx="19621500" cy="3429001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詩篇2…"/>
          <p:cNvGrpSpPr/>
          <p:nvPr/>
        </p:nvGrpSpPr>
        <p:grpSpPr>
          <a:xfrm>
            <a:off x="2544406" y="5665628"/>
            <a:ext cx="18631622" cy="3483294"/>
            <a:chOff x="0" y="0"/>
            <a:chExt cx="18631620" cy="3483293"/>
          </a:xfrm>
        </p:grpSpPr>
        <p:sp>
          <p:nvSpPr>
            <p:cNvPr id="140" name="詩篇2…"/>
            <p:cNvSpPr/>
            <p:nvPr/>
          </p:nvSpPr>
          <p:spPr>
            <a:xfrm>
              <a:off x="25399" y="25400"/>
              <a:ext cx="18580822" cy="343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60400">
                <a:defRPr sz="4000"/>
              </a:pPr>
              <a:r>
                <a:t>詩篇2</a:t>
              </a:r>
            </a:p>
            <a:p>
              <a:pPr algn="l" defTabSz="660400">
                <a:defRPr sz="4000"/>
              </a:pPr>
              <a:r>
                <a:rPr>
                  <a:solidFill>
                    <a:srgbClr val="000000"/>
                  </a:solidFill>
                </a:rPr>
                <a:t>1</a:t>
              </a:r>
              <a:r>
                <a:t>列國為甚麼爭鬧？萬民為甚麼</a:t>
              </a:r>
              <a:r>
                <a:rPr>
                  <a:solidFill>
                    <a:srgbClr val="FF2600"/>
                  </a:solidFill>
                </a:rPr>
                <a:t>圖謀虛妄</a:t>
              </a:r>
              <a:r>
                <a:t>？</a:t>
              </a:r>
            </a:p>
            <a:p>
              <a:pPr algn="l" defTabSz="660400">
                <a:defRPr sz="4000"/>
              </a:pPr>
              <a:r>
                <a:rPr>
                  <a:solidFill>
                    <a:srgbClr val="000000"/>
                  </a:solidFill>
                </a:rPr>
                <a:t>12</a:t>
              </a:r>
              <a:r>
                <a:t>當親吻兒子，免得他發怒，你們就在半途中</a:t>
              </a:r>
              <a:r>
                <a:rPr>
                  <a:solidFill>
                    <a:srgbClr val="FF2600"/>
                  </a:solidFill>
                </a:rPr>
                <a:t>滅亡</a:t>
              </a:r>
              <a:r>
                <a:t>，因為他的怒氣快要發作。凡投靠他的，都是</a:t>
              </a:r>
              <a:r>
                <a:rPr>
                  <a:solidFill>
                    <a:srgbClr val="FF2600"/>
                  </a:solidFill>
                </a:rPr>
                <a:t>有福</a:t>
              </a:r>
              <a:r>
                <a:t>的。</a:t>
              </a:r>
            </a:p>
          </p:txBody>
        </p:sp>
        <p:pic>
          <p:nvPicPr>
            <p:cNvPr id="139" name="詩篇2… 詩篇21列國為甚麼爭鬧？萬民為甚麼圖謀虛妄？12當親吻兒子，免得他發怒，你們就在半途中滅亡，因為他的怒氣快要發作。凡投靠他的，都是有福的。" descr="詩篇2… 詩篇21列國為甚麼爭鬧？萬民為甚麼圖謀虛妄？12當親吻兒子，免得他發怒，你們就在半途中滅亡，因為他的怒氣快要發作。凡投靠他的，都是有福的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8631622" cy="3483294"/>
            </a:xfrm>
            <a:prstGeom prst="rect">
              <a:avLst/>
            </a:prstGeom>
            <a:effectLst/>
          </p:spPr>
        </p:pic>
      </p:grpSp>
      <p:grpSp>
        <p:nvGrpSpPr>
          <p:cNvPr id="144" name="詩篇1…"/>
          <p:cNvGrpSpPr/>
          <p:nvPr/>
        </p:nvGrpSpPr>
        <p:grpSpPr>
          <a:xfrm>
            <a:off x="2602034" y="9188756"/>
            <a:ext cx="18516367" cy="2959747"/>
            <a:chOff x="0" y="0"/>
            <a:chExt cx="18516365" cy="2959746"/>
          </a:xfrm>
        </p:grpSpPr>
        <p:sp>
          <p:nvSpPr>
            <p:cNvPr id="143" name="詩篇1…"/>
            <p:cNvSpPr/>
            <p:nvPr/>
          </p:nvSpPr>
          <p:spPr>
            <a:xfrm>
              <a:off x="25399" y="25400"/>
              <a:ext cx="18465567" cy="2908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709930">
                <a:defRPr sz="4300"/>
              </a:pPr>
              <a:r>
                <a:t>詩篇1</a:t>
              </a:r>
            </a:p>
            <a:p>
              <a:pPr algn="l" defTabSz="709930">
                <a:defRPr sz="4300"/>
              </a:pPr>
              <a:r>
                <a:rPr>
                  <a:solidFill>
                    <a:srgbClr val="000000"/>
                  </a:solidFill>
                </a:rPr>
                <a:t>2.惟喜愛耶和華的律法，</a:t>
              </a:r>
              <a:r>
                <a:rPr>
                  <a:solidFill>
                    <a:srgbClr val="FF2600"/>
                  </a:solidFill>
                </a:rPr>
                <a:t>晝夜思想</a:t>
              </a:r>
              <a:r>
                <a:rPr>
                  <a:solidFill>
                    <a:srgbClr val="000000"/>
                  </a:solidFill>
                </a:rPr>
                <a:t>，這人便為</a:t>
              </a:r>
              <a:r>
                <a:rPr>
                  <a:solidFill>
                    <a:srgbClr val="FF2600"/>
                  </a:solidFill>
                </a:rPr>
                <a:t>有福</a:t>
              </a:r>
              <a:r>
                <a:rPr>
                  <a:solidFill>
                    <a:srgbClr val="000000"/>
                  </a:solidFill>
                </a:rPr>
                <a:t>！</a:t>
              </a:r>
              <a:endParaRPr>
                <a:solidFill>
                  <a:srgbClr val="000000"/>
                </a:solidFill>
              </a:endParaRPr>
            </a:p>
            <a:p>
              <a:pPr algn="l" defTabSz="709930">
                <a:defRPr sz="4300"/>
              </a:pPr>
              <a:r>
                <a:rPr>
                  <a:solidFill>
                    <a:srgbClr val="000000"/>
                  </a:solidFill>
                </a:rPr>
                <a:t>6.因為耶和華知道義人的道路；惡人的道路卻必</a:t>
              </a:r>
              <a:r>
                <a:rPr>
                  <a:solidFill>
                    <a:srgbClr val="FF2600"/>
                  </a:solidFill>
                </a:rPr>
                <a:t>滅亡</a:t>
              </a:r>
              <a:r>
                <a:rPr>
                  <a:solidFill>
                    <a:srgbClr val="000000"/>
                  </a:solidFill>
                </a:rPr>
                <a:t>。</a:t>
              </a:r>
            </a:p>
          </p:txBody>
        </p:sp>
        <p:pic>
          <p:nvPicPr>
            <p:cNvPr id="142" name="詩篇1… 詩篇12.惟喜愛耶和華的律法，晝夜思想，這人便為有福！6.因為耶和華知道義人的道路；惡人的道路卻必滅亡。" descr="詩篇1… 詩篇12.惟喜愛耶和華的律法，晝夜思想，這人便為有福！6.因為耶和華知道義人的道路；惡人的道路卻必滅亡。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18516367" cy="2959747"/>
            </a:xfrm>
            <a:prstGeom prst="rect">
              <a:avLst/>
            </a:prstGeom>
            <a:effectLst/>
          </p:spPr>
        </p:pic>
      </p:grpSp>
      <p:grpSp>
        <p:nvGrpSpPr>
          <p:cNvPr id="147" name="詩篇第一，二篇是全部詩篇的導引…"/>
          <p:cNvGrpSpPr/>
          <p:nvPr/>
        </p:nvGrpSpPr>
        <p:grpSpPr>
          <a:xfrm>
            <a:off x="2515634" y="2620316"/>
            <a:ext cx="18631622" cy="3005479"/>
            <a:chOff x="0" y="0"/>
            <a:chExt cx="18631620" cy="3005477"/>
          </a:xfrm>
        </p:grpSpPr>
        <p:sp>
          <p:nvSpPr>
            <p:cNvPr id="146" name="詩篇第一，二篇是全部詩篇的導引…"/>
            <p:cNvSpPr/>
            <p:nvPr/>
          </p:nvSpPr>
          <p:spPr>
            <a:xfrm>
              <a:off x="25399" y="25399"/>
              <a:ext cx="18580822" cy="2954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577850">
                <a:defRPr sz="3500"/>
              </a:pPr>
              <a:r>
                <a:t>詩篇第一，二篇是全部詩篇的導引</a:t>
              </a:r>
            </a:p>
            <a:p>
              <a:pPr algn="l" defTabSz="577850">
                <a:defRPr sz="3500"/>
              </a:pPr>
              <a:r>
                <a:t>詩篇1重點: 認識神的律法，是與神建立關係的基礎。 </a:t>
              </a:r>
            </a:p>
            <a:p>
              <a:pPr algn="l" defTabSz="577850">
                <a:defRPr sz="3500"/>
              </a:pPr>
              <a:r>
                <a:t>詩篇2重點: 神掌管萬有，是整本聖經的中心。</a:t>
              </a:r>
            </a:p>
          </p:txBody>
        </p:sp>
        <p:pic>
          <p:nvPicPr>
            <p:cNvPr id="145" name="詩篇第一，二篇是全部詩篇的導引… 詩篇第一，二篇是全部詩篇的導引詩篇1重點: 認識神的律法，是與神建立關係的基礎。 詩篇2重點: 神掌管萬有，是整本聖經的中心。" descr="詩篇第一，二篇是全部詩篇的導引… 詩篇第一，二篇是全部詩篇的導引詩篇1重點: 認識神的律法，是與神建立關係的基礎。 詩篇2重點: 神掌管萬有，是整本聖經的中心。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8631622" cy="3005478"/>
            </a:xfrm>
            <a:prstGeom prst="rect">
              <a:avLst/>
            </a:prstGeom>
            <a:effectLst/>
          </p:spPr>
        </p:pic>
      </p:grpSp>
      <p:sp>
        <p:nvSpPr>
          <p:cNvPr id="148" name="比較詩篇1，2 的開始和結尾"/>
          <p:cNvSpPr txBox="1"/>
          <p:nvPr>
            <p:ph type="title"/>
          </p:nvPr>
        </p:nvSpPr>
        <p:spPr>
          <a:xfrm>
            <a:off x="2381250" y="996300"/>
            <a:ext cx="19621500" cy="1322410"/>
          </a:xfrm>
          <a:prstGeom prst="rect">
            <a:avLst/>
          </a:prstGeom>
        </p:spPr>
        <p:txBody>
          <a:bodyPr/>
          <a:lstStyle>
            <a:lvl1pPr algn="l" defTabSz="630078">
              <a:spcBef>
                <a:spcPts val="2400"/>
              </a:spcBef>
              <a:defRPr b="1" sz="68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比較詩篇1，2 的開始和結尾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4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完全的順服：君王詩-2"/>
          <p:cNvSpPr txBox="1"/>
          <p:nvPr>
            <p:ph type="title"/>
          </p:nvPr>
        </p:nvSpPr>
        <p:spPr>
          <a:xfrm>
            <a:off x="1986100" y="1147500"/>
            <a:ext cx="19621501" cy="1246557"/>
          </a:xfrm>
          <a:prstGeom prst="rect">
            <a:avLst/>
          </a:prstGeom>
        </p:spPr>
        <p:txBody>
          <a:bodyPr/>
          <a:lstStyle>
            <a:lvl1pPr algn="l" defTabSz="591502">
              <a:spcBef>
                <a:spcPts val="2300"/>
              </a:spcBef>
              <a:defRPr b="1" sz="64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完全的順服：君王詩-2</a:t>
            </a:r>
          </a:p>
        </p:txBody>
      </p:sp>
      <p:sp>
        <p:nvSpPr>
          <p:cNvPr id="153" name="1列國為甚麼爭鬧？萬民為甚麼圖謀虛妄？…"/>
          <p:cNvSpPr txBox="1"/>
          <p:nvPr>
            <p:ph type="body" idx="4294967295"/>
          </p:nvPr>
        </p:nvSpPr>
        <p:spPr>
          <a:xfrm>
            <a:off x="1986100" y="2572999"/>
            <a:ext cx="19621501" cy="986077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</a:t>
            </a:r>
            <a:r>
              <a:t>列國為甚麼爭鬧？萬民為甚麼圖謀虛妄？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2</a:t>
            </a:r>
            <a:r>
              <a:t>世上的君王都站穩，臣宰一同算計，要對抗耶和華，對抗他的</a:t>
            </a:r>
            <a:r>
              <a:rPr>
                <a:solidFill>
                  <a:srgbClr val="FF2600"/>
                </a:solidFill>
              </a:rPr>
              <a:t>受膏者</a:t>
            </a:r>
            <a:r>
              <a:t>：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3</a:t>
            </a:r>
            <a:r>
              <a:t>「我們要掙脫他們的捆綁，脫去他們的繩索。」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4</a:t>
            </a:r>
            <a:r>
              <a:t>那坐在天上的必譏笑，主必嗤笑他們。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5</a:t>
            </a:r>
            <a:r>
              <a:t>那時，他要在怒中責備他們，在烈怒中驚嚇他們：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6</a:t>
            </a:r>
            <a:r>
              <a:t>「我已經在錫安－我的聖山膏立了我的</a:t>
            </a:r>
            <a:r>
              <a:rPr>
                <a:solidFill>
                  <a:srgbClr val="FF2600"/>
                </a:solidFill>
              </a:rPr>
              <a:t>君王</a:t>
            </a:r>
            <a:r>
              <a:t>。」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7</a:t>
            </a:r>
            <a:r>
              <a:t>我要</a:t>
            </a:r>
            <a:r>
              <a:rPr>
                <a:solidFill>
                  <a:srgbClr val="FF2600"/>
                </a:solidFill>
              </a:rPr>
              <a:t>傳耶和華的聖旨</a:t>
            </a:r>
            <a:r>
              <a:t>，他對我說：「你是我的</a:t>
            </a:r>
            <a:r>
              <a:rPr>
                <a:solidFill>
                  <a:srgbClr val="FF2600"/>
                </a:solidFill>
              </a:rPr>
              <a:t>兒子</a:t>
            </a:r>
            <a:r>
              <a:t>，我今日生了你。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你求我</a:t>
            </a:r>
            <a:r>
              <a:t>，我就將列國賜你為基業，將地極賜你為田產。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你必用鐵杖打破他們，把他們如同陶匠的瓦器摔碎</a:t>
            </a:r>
            <a:r>
              <a:t>。」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10</a:t>
            </a:r>
            <a:r>
              <a:t>現在，君王啊，應當謹慎！世上的審判官哪，要聽勸戒！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11當存敬畏的心事奉耶和華，又當戰兢而快樂。</a:t>
            </a:r>
            <a:endParaRPr>
              <a:solidFill>
                <a:srgbClr val="000000"/>
              </a:solidFill>
            </a:endParaRP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</a:rPr>
              <a:t>12</a:t>
            </a:r>
            <a:r>
              <a:t>當親吻兒子，免得他發怒，你們就在半途中滅亡，因為他的怒氣快要發作。</a:t>
            </a:r>
          </a:p>
          <a:p>
            <a:pPr marL="0" indent="0" defTabSz="634745">
              <a:spcBef>
                <a:spcPts val="0"/>
              </a:spcBef>
              <a:buSzTx/>
              <a:buNone/>
              <a:defRPr sz="3528">
                <a:solidFill>
                  <a:srgbClr val="363929"/>
                </a:solidFill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凡投靠他的，都是有福的。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使徒行傳 4:24-25…"/>
          <p:cNvSpPr txBox="1"/>
          <p:nvPr>
            <p:ph type="body" sz="half" idx="4294967295"/>
          </p:nvPr>
        </p:nvSpPr>
        <p:spPr>
          <a:xfrm>
            <a:off x="2381250" y="4344199"/>
            <a:ext cx="19621500" cy="5826127"/>
          </a:xfrm>
          <a:prstGeom prst="rect">
            <a:avLst/>
          </a:prstGeom>
        </p:spPr>
        <p:txBody>
          <a:bodyPr anchor="t"/>
          <a:lstStyle/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使徒行傳 4:24-25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他們聽見了，就同心合意的高聲向神說：主啊！你是造天、地、海，和其中萬物的，你曾藉著聖靈，託你僕人─我們祖宗大衛的口，說：外邦為什麼爭鬧？萬民為什麼謀算虛妄的事？ </a:t>
            </a:r>
          </a:p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642937">
              <a:spcBef>
                <a:spcPts val="0"/>
              </a:spcBef>
              <a:buSzTx/>
              <a:buNone/>
              <a:defRPr sz="36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58" name="完全的順服：君王詩-2 神掌管萬有"/>
          <p:cNvSpPr txBox="1"/>
          <p:nvPr>
            <p:ph type="title"/>
          </p:nvPr>
        </p:nvSpPr>
        <p:spPr>
          <a:xfrm>
            <a:off x="2050900" y="737100"/>
            <a:ext cx="19621501" cy="1823429"/>
          </a:xfrm>
          <a:prstGeom prst="rect">
            <a:avLst/>
          </a:prstGeom>
        </p:spPr>
        <p:txBody>
          <a:bodyPr/>
          <a:lstStyle>
            <a:lvl1pPr algn="l" defTabSz="642937">
              <a:spcBef>
                <a:spcPts val="2500"/>
              </a:spcBef>
              <a:defRPr b="1" sz="70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完全的順服：君王詩-2 神掌管萬有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上帝必稱他為兒子…"/>
          <p:cNvSpPr txBox="1"/>
          <p:nvPr>
            <p:ph type="body" sz="half" idx="4294967295"/>
          </p:nvPr>
        </p:nvSpPr>
        <p:spPr>
          <a:xfrm>
            <a:off x="1992450" y="1860200"/>
            <a:ext cx="20489635" cy="3276988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559355">
              <a:lnSpc>
                <a:spcPct val="117999"/>
              </a:lnSpc>
              <a:spcBef>
                <a:spcPts val="0"/>
              </a:spcBef>
              <a:buSzTx/>
              <a:buNone/>
              <a:defRPr sz="31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上帝必稱他為兒子</a:t>
            </a:r>
          </a:p>
          <a:p>
            <a:pPr marL="0" indent="0" defTabSz="559355">
              <a:lnSpc>
                <a:spcPct val="117999"/>
              </a:lnSpc>
              <a:spcBef>
                <a:spcPts val="0"/>
              </a:spcBef>
              <a:buSzTx/>
              <a:buNone/>
              <a:defRPr sz="31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詩篇2:7b 「耶和華曾對我說：你是我的兒子，我今日生你。」</a:t>
            </a:r>
          </a:p>
          <a:p>
            <a:pPr marL="0" indent="0" defTabSz="559355">
              <a:lnSpc>
                <a:spcPct val="117999"/>
              </a:lnSpc>
              <a:spcBef>
                <a:spcPts val="0"/>
              </a:spcBef>
              <a:buSzTx/>
              <a:buNone/>
              <a:defRPr sz="313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使徒行傳13：</a:t>
            </a:r>
            <a:r>
              <a:rPr>
                <a:solidFill>
                  <a:srgbClr val="AAAAAA"/>
                </a:solidFill>
              </a:rPr>
              <a:t>33</a:t>
            </a:r>
            <a:r>
              <a:t>神已經向我們這些作他們兒女的應驗，使耶穌復活了。正如《詩篇》第二篇上記著：『你是我的兒子，我今日生了你。』</a:t>
            </a:r>
          </a:p>
        </p:txBody>
      </p:sp>
      <p:grpSp>
        <p:nvGrpSpPr>
          <p:cNvPr id="165" name="上帝立他為君王…"/>
          <p:cNvGrpSpPr/>
          <p:nvPr/>
        </p:nvGrpSpPr>
        <p:grpSpPr>
          <a:xfrm>
            <a:off x="1979919" y="5113398"/>
            <a:ext cx="20514697" cy="2986406"/>
            <a:chOff x="0" y="0"/>
            <a:chExt cx="20514696" cy="2986404"/>
          </a:xfrm>
        </p:grpSpPr>
        <p:sp>
          <p:nvSpPr>
            <p:cNvPr id="164" name="上帝立他為君王…"/>
            <p:cNvSpPr/>
            <p:nvPr/>
          </p:nvSpPr>
          <p:spPr>
            <a:xfrm>
              <a:off x="25400" y="25400"/>
              <a:ext cx="20463897" cy="2935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上帝立他為君王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詩篇89:27「我也要立他為長子，為世上最高的君王。」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啟示錄19:</a:t>
              </a:r>
              <a:r>
                <a:rPr>
                  <a:solidFill>
                    <a:srgbClr val="AAAAAA"/>
                  </a:solidFill>
                </a:rPr>
                <a:t>16 </a:t>
              </a:r>
              <a:r>
                <a:t>在他衣服和大腿上寫著「萬王之王，萬主之主」的名號。</a:t>
              </a:r>
            </a:p>
          </p:txBody>
        </p:sp>
        <p:pic>
          <p:nvPicPr>
            <p:cNvPr id="163" name="上帝立他為君王… 上帝立他為君王詩篇89:27「我也要立他為長子，為世上最高的君王。」啟示錄19:16 在他衣服和大腿上寫著「萬王之王，萬主之主」的名號。" descr="上帝立他為君王… 上帝立他為君王詩篇89:27「我也要立他為長子，為世上最高的君王。」啟示錄19:16 在他衣服和大腿上寫著「萬王之王，萬主之主」的名號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514697" cy="2986405"/>
            </a:xfrm>
            <a:prstGeom prst="rect">
              <a:avLst/>
            </a:prstGeom>
            <a:effectLst/>
          </p:spPr>
        </p:pic>
      </p:grpSp>
      <p:grpSp>
        <p:nvGrpSpPr>
          <p:cNvPr id="168" name="上帝立他為祭司…"/>
          <p:cNvGrpSpPr/>
          <p:nvPr/>
        </p:nvGrpSpPr>
        <p:grpSpPr>
          <a:xfrm>
            <a:off x="2003342" y="8065737"/>
            <a:ext cx="20467850" cy="4430858"/>
            <a:chOff x="0" y="0"/>
            <a:chExt cx="20467849" cy="4430857"/>
          </a:xfrm>
        </p:grpSpPr>
        <p:sp>
          <p:nvSpPr>
            <p:cNvPr id="167" name="上帝立他為祭司…"/>
            <p:cNvSpPr/>
            <p:nvPr/>
          </p:nvSpPr>
          <p:spPr>
            <a:xfrm>
              <a:off x="25400" y="25400"/>
              <a:ext cx="20417050" cy="4380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10790">
                <a:lnSpc>
                  <a:spcPct val="117999"/>
                </a:lnSpc>
                <a:defRPr sz="342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上帝立他為祭司</a:t>
              </a:r>
            </a:p>
            <a:p>
              <a:pPr algn="l" defTabSz="610790">
                <a:lnSpc>
                  <a:spcPct val="117999"/>
                </a:lnSpc>
                <a:defRPr sz="342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詩篇110:4「耶和華起了誓，決不後悔，說：</a:t>
              </a:r>
            </a:p>
            <a:p>
              <a:pPr algn="l" defTabSz="610790">
                <a:lnSpc>
                  <a:spcPct val="117999"/>
                </a:lnSpc>
                <a:defRPr sz="342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                  你是照著麥基洗德的等次永遠為祭司。」</a:t>
              </a:r>
            </a:p>
            <a:p>
              <a:pPr algn="l" defTabSz="610790">
                <a:lnSpc>
                  <a:spcPct val="117999"/>
                </a:lnSpc>
                <a:defRPr sz="342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希伯來書5:</a:t>
              </a:r>
              <a:r>
                <a:rPr>
                  <a:solidFill>
                    <a:srgbClr val="AAAAAA"/>
                  </a:solidFill>
                </a:rPr>
                <a:t>5</a:t>
              </a:r>
              <a:r>
                <a:t>同樣，基督也沒有自取作大祭司的榮耀，而是在乎向他說話的那一位，</a:t>
              </a:r>
            </a:p>
            <a:p>
              <a:pPr algn="l" defTabSz="610790">
                <a:lnSpc>
                  <a:spcPct val="117999"/>
                </a:lnSpc>
                <a:defRPr sz="342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他說：「你是我的兒子，我今日生了你。」</a:t>
              </a:r>
            </a:p>
            <a:p>
              <a:pPr algn="l" defTabSz="610790">
                <a:lnSpc>
                  <a:spcPct val="117999"/>
                </a:lnSpc>
                <a:defRPr sz="342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就如又有一處說：「你是照著麥基洗德的體系永遠為祭司。」</a:t>
              </a:r>
            </a:p>
          </p:txBody>
        </p:sp>
        <p:pic>
          <p:nvPicPr>
            <p:cNvPr id="166" name="上帝立他為祭司… 上帝立他為祭司詩篇110:4「耶和華起了誓，決不後悔，說：                  你是照著麥基洗德的等次永遠為祭司。」希伯來書5:5同樣，基督也沒有自取作大祭司的榮耀，而是在乎向他說話的那一位，他說：「你是我的兒子，我今日生了你。」就如又有一處說：「你是照著麥基洗德的體系永遠為祭司。」" descr="上帝立他為祭司… 上帝立他為祭司詩篇110:4「耶和華起了誓，決不後悔，說：                  你是照著麥基洗德的等次永遠為祭司。」希伯來書5:5同樣，基督也沒有自取作大祭司的榮耀，而是在乎向他說話的那一位，他說：「你是我的兒子，我今日生了你。」就如又有一處說：「你是照著麥基洗德的體系永遠為祭司。」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467850" cy="4430858"/>
            </a:xfrm>
            <a:prstGeom prst="rect">
              <a:avLst/>
            </a:prstGeom>
            <a:effectLst/>
          </p:spPr>
        </p:pic>
      </p:grpSp>
      <p:sp>
        <p:nvSpPr>
          <p:cNvPr id="169" name="完全的順服：彌賽亞的屬性與身份"/>
          <p:cNvSpPr txBox="1"/>
          <p:nvPr/>
        </p:nvSpPr>
        <p:spPr>
          <a:xfrm>
            <a:off x="7048500" y="738340"/>
            <a:ext cx="10287001" cy="94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完全的順服：彌賽亞的屬性與身份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他是主，上帝必將一切放在他的腳下…"/>
          <p:cNvGrpSpPr/>
          <p:nvPr/>
        </p:nvGrpSpPr>
        <p:grpSpPr>
          <a:xfrm>
            <a:off x="1223315" y="2010531"/>
            <a:ext cx="21937370" cy="3257729"/>
            <a:chOff x="0" y="0"/>
            <a:chExt cx="21937369" cy="3257728"/>
          </a:xfrm>
        </p:grpSpPr>
        <p:sp>
          <p:nvSpPr>
            <p:cNvPr id="174" name="他是主，上帝必將一切放在他的腳下…"/>
            <p:cNvSpPr/>
            <p:nvPr/>
          </p:nvSpPr>
          <p:spPr>
            <a:xfrm>
              <a:off x="25400" y="25400"/>
              <a:ext cx="21886570" cy="3206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他是主，上帝必將一切放在他的腳下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詩篇110：1 耶和華對我主說：「你坐在我的右邊，等我使你仇敵做你的腳凳。」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希伯來書10：12但基督獻了一次永遠有效的贖罪祭，就坐在神的右邊，</a:t>
              </a:r>
              <a:r>
                <a:rPr>
                  <a:solidFill>
                    <a:srgbClr val="AAAAAA"/>
                  </a:solidFill>
                </a:rPr>
                <a:t>13</a:t>
              </a:r>
              <a:r>
                <a:t>從此等候他的仇敵成為他的腳凳。</a:t>
              </a:r>
            </a:p>
          </p:txBody>
        </p:sp>
        <p:pic>
          <p:nvPicPr>
            <p:cNvPr id="173" name="他是主，上帝必將一切放在他的腳下… 他是主，上帝必將一切放在他的腳下詩篇110：1 耶和華對我主說：「你坐在我的右邊，等我使你仇敵做你的腳凳。」希伯來書10：12但基督獻了一次永遠有效的贖罪祭，就坐在神的右邊，13從此等候他的仇敵成為他的腳凳。" descr="他是主，上帝必將一切放在他的腳下… 他是主，上帝必將一切放在他的腳下詩篇110：1 耶和華對我主說：「你坐在我的右邊，等我使你仇敵做你的腳凳。」希伯來書10：12但基督獻了一次永遠有效的贖罪祭，就坐在神的右邊，13從此等候他的仇敵成為他的腳凳。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1937370" cy="3257730"/>
            </a:xfrm>
            <a:prstGeom prst="rect">
              <a:avLst/>
            </a:prstGeom>
            <a:effectLst/>
          </p:spPr>
        </p:pic>
      </p:grpSp>
      <p:grpSp>
        <p:nvGrpSpPr>
          <p:cNvPr id="178" name="他永不改變…"/>
          <p:cNvGrpSpPr/>
          <p:nvPr/>
        </p:nvGrpSpPr>
        <p:grpSpPr>
          <a:xfrm>
            <a:off x="1240991" y="5308396"/>
            <a:ext cx="21902018" cy="6942578"/>
            <a:chOff x="0" y="0"/>
            <a:chExt cx="21902016" cy="6942577"/>
          </a:xfrm>
        </p:grpSpPr>
        <p:sp>
          <p:nvSpPr>
            <p:cNvPr id="177" name="他永不改變…"/>
            <p:cNvSpPr/>
            <p:nvPr/>
          </p:nvSpPr>
          <p:spPr>
            <a:xfrm>
              <a:off x="25400" y="25399"/>
              <a:ext cx="21851217" cy="6891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他永不改變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45:6-7 「上帝啊，你的寶座是永永遠遠的；你的國權是正直的。你喜愛公義，恨惡罪惡；所以上帝─就是你的上帝─用喜樂油膏你，勝過膏你的同伴。」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詩篇 102:27「惟有你永不改變；你的年數沒有窮盡。」</a:t>
              </a: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  <a:p>
              <a:pPr algn="l" defTabSz="642937">
                <a:lnSpc>
                  <a:spcPct val="117999"/>
                </a:lnSpc>
                <a:defRPr sz="36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希伯來書1: 8關於子，他卻說：「神啊，你的寶座是永永遠遠的；你國度的權杖是正直的權杖。9你喜愛公義，恨惡罪惡；所以神，就是你的神，用喜樂油膏你，勝過膏你的同伴。」10他又說：「主啊，你起初立了地的根基，天也是你手所造的。11天地都會消滅，你卻長存；天地都會像衣服漸漸舊了；</a:t>
              </a:r>
            </a:p>
          </p:txBody>
        </p:sp>
        <p:pic>
          <p:nvPicPr>
            <p:cNvPr id="176" name="他永不改變… 他永不改變詩篇 45:6-7 「上帝啊，你的寶座是永永遠遠的；你的國權是正直的。你喜愛公義，恨惡罪惡；所以上帝─就是你的上帝─用喜樂油膏你，勝過膏你的同伴。」詩篇 102:27「惟有你永不改變；你的年數沒有窮盡。」希伯來書1: 8關於子，他卻說：「神啊，你的寶座是永永遠遠的；你國度的權杖是正直的權杖。9你喜愛公義，恨惡罪惡；所以神，就是你的神，用喜樂油膏你，勝過膏你的同伴。」10他又說：「主啊，你起初立了地的根基，天也是你手所造的。11天地都會消滅，你卻長存；天地都會像衣服漸漸舊了；" descr="他永不改變… 他永不改變詩篇 45:6-7 「上帝啊，你的寶座是永永遠遠的；你的國權是正直的。你喜愛公義，恨惡罪惡；所以上帝─就是你的上帝─用喜樂油膏你，勝過膏你的同伴。」詩篇 102:27「惟有你永不改變；你的年數沒有窮盡。」希伯來書1: 8關於子，他卻說：「神啊，你的寶座是永永遠遠的；你國度的權杖是正直的權杖。9你喜愛公義，恨惡罪惡；所以神，就是你的神，用喜樂油膏你，勝過膏你的同伴。」10他又說：「主啊，你起初立了地的根基，天也是你手所造的。11天地都會消滅，你卻長存；天地都會像衣服漸漸舊了；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21902017" cy="6942579"/>
            </a:xfrm>
            <a:prstGeom prst="rect">
              <a:avLst/>
            </a:prstGeom>
            <a:effectLst/>
          </p:spPr>
        </p:pic>
      </p:grpSp>
      <p:sp>
        <p:nvSpPr>
          <p:cNvPr id="179" name="完全的順服：彌賽亞的屬性與身份"/>
          <p:cNvSpPr txBox="1"/>
          <p:nvPr>
            <p:ph type="title"/>
          </p:nvPr>
        </p:nvSpPr>
        <p:spPr>
          <a:xfrm>
            <a:off x="2094100" y="845099"/>
            <a:ext cx="19621501" cy="1192136"/>
          </a:xfrm>
          <a:prstGeom prst="rect">
            <a:avLst/>
          </a:prstGeom>
        </p:spPr>
        <p:txBody>
          <a:bodyPr/>
          <a:lstStyle>
            <a:lvl1pPr algn="l" defTabSz="565784">
              <a:spcBef>
                <a:spcPts val="2200"/>
              </a:spcBef>
              <a:defRPr b="1" sz="616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完全的順服：彌賽亞的屬性與身份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