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禱告：天父上帝，求你藉著哀歌，指教我們如何學習信靠你，不論境況如何，凡投靠你的，就有你赐的喜乐。</a:t>
            </a:r>
          </a:p>
          <a:p>
            <a:pPr/>
          </a:p>
          <a:p>
            <a:pPr/>
            <a:r>
              <a:t>诗篇第一第二篇开始了有福的盼望和弥赛亚神掌權的宣告。</a:t>
            </a:r>
          </a:p>
          <a:p>
            <a:pPr/>
            <a:r>
              <a:t>然而接下来的大卫诗篇却让读者看到，在一个迷茫的世界中，神的子民，會经历软弱，犯罪，困难，敌人环绕。詩篇鼓励神的兒女，經由禱告來到神的面前，必蒙拯救，因為神的信實永不改變。祂是我們的天父，體恤人的軟弱，知道我們的需要。</a:t>
            </a:r>
          </a:p>
          <a:p>
            <a:pPr/>
          </a:p>
          <a:p>
            <a:pPr/>
            <a:r>
              <a:t>哀歌大约占诗篇三分之一，有60多篇屬哀歌，主要集中在卷一和卷二。哀歌可划分为个人与团体哀歌。个人哀歌又分细成两种：</a:t>
            </a:r>
          </a:p>
          <a:p>
            <a:pPr/>
            <a:r>
              <a:rPr>
                <a:solidFill>
                  <a:srgbClr val="C23632"/>
                </a:solidFill>
              </a:rPr>
              <a:t>1 病痛愁烦 2 仇敵逼迫。</a:t>
            </a:r>
            <a:r>
              <a:t>我們分兩節課分享，个人哀歌与团体哀歌。</a:t>
            </a:r>
          </a:p>
          <a:p>
            <a:pPr/>
          </a:p>
          <a:p>
            <a:pPr/>
            <a:r>
              <a:t>有人說：哀歌更反映出我们与上帝的关系，看出我们在艰难困苦中對神的信靠。我们若是没有哀痛就不会懂得赞美。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既然神本来就是「有怜悯有恩典的神」，诗人为什么还需要「终日求告」神？</a:t>
            </a:r>
          </a:p>
          <a:p>
            <a:pPr/>
            <a:r>
              <a:t>讓我們體會大衛求神側耳應允的理由</a:t>
            </a:r>
          </a:p>
          <a:p>
            <a:pPr marL="376115" indent="-376115">
              <a:buSzPct val="100000"/>
              <a:buAutoNum type="arabicPeriod" startAt="1"/>
            </a:pPr>
            <a:r>
              <a:t>因我是困苦穷乏的。人的「困苦穷乏」、无路可走，正是求神的理由。许多人的祷告不疼不痒、不蒙应允，常常是因为自己并不觉得「困苦穷乏」，反而以为「一样都不缺」（启三17），所以不必麻烦神。</a:t>
            </a:r>
          </a:p>
          <a:p>
            <a:pPr marL="376115" indent="-376115">
              <a:buSzPct val="100000"/>
              <a:buAutoNum type="arabicPeriod" startAt="1"/>
            </a:pPr>
            <a:r>
              <a:t>因我是虔诚人。虔诚人，就是单单倚靠神的人。</a:t>
            </a:r>
          </a:p>
          <a:p>
            <a:pPr marL="376115" indent="-376115">
              <a:buSzPct val="100000"/>
              <a:buAutoNum type="arabicPeriod" startAt="1"/>
            </a:pPr>
            <a:r>
              <a:t>因我終日求告你</a:t>
            </a:r>
          </a:p>
          <a:p>
            <a:pPr marL="376115" indent="-376115">
              <a:buSzPct val="100000"/>
              <a:buAutoNum type="arabicPeriod" startAt="1"/>
            </a:pPr>
            <a:r>
              <a:t>因為我的心仰望你</a:t>
            </a:r>
          </a:p>
          <a:p>
            <a:pPr/>
            <a:r>
              <a:t>因为神所应许的「恩待、怜悯」，并不等于人不必「情词迫切地直求」（路十一8），反而是人「常常祷告，不可灰心」（路十八1）的根据。</a:t>
            </a:r>
          </a:p>
          <a:p>
            <a:pPr/>
            <a:r>
              <a:t>神要我们定睛仰望祂、与祂亲密交通，信靠順服，直到祂施恩的时候到来。</a:t>
            </a:r>
          </a:p>
          <a:p>
            <a:pPr/>
            <a:r>
              <a:t>所以，詩篇86，非常清楚的告訴神多兒女，神願意我們，“常常求告，專心仰望”。</a:t>
            </a:r>
          </a:p>
          <a:p>
            <a:pPr/>
          </a:p>
          <a:p>
            <a:pPr/>
            <a:r>
              <a:t>我们之所以能求告神，不是因为我们配得，也不是因为我们有功德可以交换，而是因為神良善的本性和守约的信实。 “主啊，你本為良善，樂於饒恕人，以豐盛的慈愛對待凡求告你的人”。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篇直到最后，才提出了诗人所面临的难处（14节）；直到最后，也没有提到神是否除去了环境的压力，但却丝毫没有影响诗人的敬拜和赞美（9、12节），反而越祷告、与神越亲密。圣灵把本篇摆在圣经里，让我们在感觉祷告不蒙垂听的时候，能得蒙光照、反省自己与神的关系，把祷告变成与神之间的密室交通、而不是一份购物清单。这样，我们里面的信心才能成长，使我们「不是顾念所见的，乃是顾念所不见的」（林前四18）。</a:t>
            </a:r>
          </a:p>
          <a:p>
            <a:pPr/>
          </a:p>
          <a:p>
            <a:pPr/>
            <a:r>
              <a:t>第11節，耶和華啊，求你將你的道指教我，我要照你的真理而行；求你使我專心敬畏你的名</a:t>
            </a:r>
          </a:p>
          <a:p>
            <a:pPr/>
            <a:r>
              <a:t>第12節，主－我的神啊，我要一心稱謝你；我要榮耀你的名，直到永遠。</a:t>
            </a:r>
          </a:p>
          <a:p>
            <a:pPr/>
            <a:r>
              <a:t>是這首詩篇86的主題。敬畏神。同時也講述了神的恩典。</a:t>
            </a:r>
          </a:p>
          <a:p>
            <a:pPr/>
            <a:r>
              <a:t>3 主啊，求你憐憫我</a:t>
            </a:r>
          </a:p>
          <a:p>
            <a:pPr/>
            <a:r>
              <a:t>5 主啊，你本為良善，樂於饒恕人，以豐盛的慈愛對待凡求告你的人。</a:t>
            </a:r>
          </a:p>
          <a:p>
            <a:pPr/>
            <a:r>
              <a:t>15 主啊，你是有憐憫，有恩惠的神，不輕易發怒，並有豐盛的慈愛和信實。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作者不詳。</a:t>
            </a:r>
          </a:p>
          <a:p>
            <a:pPr/>
            <a:r>
              <a:t>本诗1-11节是吐露苦情， 困苦人發昏的時候，在耶和華面前傾吐苦情的禱告。</a:t>
            </a:r>
          </a:p>
          <a:p>
            <a:pPr/>
            <a:r>
              <a:t>苦情，包括：</a:t>
            </a:r>
          </a:p>
          <a:p>
            <a:pPr/>
            <a:r>
              <a:t>衰老 （3節）我的年日在煙中消失</a:t>
            </a:r>
          </a:p>
          <a:p>
            <a:pPr/>
            <a:r>
              <a:t>疾病（3节）骨頭如火把燒著</a:t>
            </a:r>
          </a:p>
          <a:p>
            <a:pPr/>
            <a:r>
              <a:t>忧郁（4节）忘記吃飯</a:t>
            </a:r>
          </a:p>
          <a:p>
            <a:pPr/>
            <a:r>
              <a:t>疼痛（5节）肉緊貼骨頭</a:t>
            </a:r>
          </a:p>
          <a:p>
            <a:pPr/>
            <a:r>
              <a:t>孤独（6节）曠野的鵜鶘 TiHu（Pelican）就是大嘴鳥，荒地的貓頭鷹。当作不洁净而远离。</a:t>
            </a:r>
          </a:p>
          <a:p>
            <a:pPr/>
            <a:r>
              <a:t>失眠（7节）難以入眠</a:t>
            </a:r>
          </a:p>
          <a:p>
            <a:pPr/>
            <a:r>
              <a:t>被人嘲弄（8节）。</a:t>
            </a:r>
          </a:p>
          <a:p>
            <a:pPr/>
          </a:p>
          <a:p>
            <a:pPr/>
            <a:r>
              <a:t>9「炉灰」代表悲伤和痛苦。</a:t>
            </a:r>
          </a:p>
          <a:p>
            <a:pPr/>
            <a:r>
              <a:t>10 诗人已经沦落到人生的谷底，过去升得越高，现在摔得越狠。虽然诗人知道这苦难是因神的「恼恨和忿怒」（10节），但并不表明他确知自己犯了什么罪，也未必是因为他自己所犯的罪。</a:t>
            </a:r>
          </a:p>
          <a:p>
            <a:pPr/>
            <a:r>
              <a:t>11 形容死亡的临近。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12-22节表达对神的信心</a:t>
            </a:r>
          </a:p>
          <a:p>
            <a:pPr/>
            <a:r>
              <a:t>当诗人在极度的绝望之中，从自己的痛苦中转目向神观看的时候，就从自己「如草枯干」的境地看到神「必存到永远」</a:t>
            </a:r>
          </a:p>
          <a:p>
            <a:pPr/>
            <a:r>
              <a:t>12节是本诗的转折点，之前提到很多的「我」，之后却提到许多的「你」和「耶和华」。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hape 2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23-28节是仰望神的永不改变。</a:t>
            </a:r>
          </a:p>
          <a:p>
            <a:pPr/>
            <a:r>
              <a:t>当诗人从自己的苦情转向「永不改变」（27节）的神，就明白人无论怎样延长生命，结果都会消滅。</a:t>
            </a:r>
          </a:p>
          <a:p>
            <a:pPr/>
            <a:r>
              <a:t>因为「这世界和其上的情欲都要过去，惟独遵行神旨意的，是永远常存」（约壹二17）。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大衛在洞裏作的訓誨詩，是一篇祈禱。</a:t>
            </a:r>
          </a:p>
          <a:p>
            <a:pPr/>
          </a:p>
          <a:p>
            <a:pPr/>
            <a:r>
              <a:t>本篇是大卫被扫罗追赶的时候，躲在亚杜兰洞（撒上二十二1-2）或隐·基底旷野的洞里（撒上二十四1-7）所写的，</a:t>
            </a:r>
          </a:p>
          <a:p>
            <a:pPr/>
            <a:r>
              <a:t>再次回顧哀歌的特徵：呼喊，陳述，信靠，祈求，讚美。</a:t>
            </a:r>
          </a:p>
          <a:p>
            <a:pPr/>
            <a:r>
              <a:t>呼喊：我出聲哀告耶和華，出聲懇求耶和華</a:t>
            </a:r>
          </a:p>
          <a:p>
            <a:pPr/>
            <a:r>
              <a:t>陳述：在我所行的路上，人為我暗設羅網</a:t>
            </a:r>
          </a:p>
          <a:p>
            <a:pPr/>
            <a:r>
              <a:t>信靠：你是我的避難所</a:t>
            </a:r>
          </a:p>
          <a:p>
            <a:pPr/>
            <a:r>
              <a:t>祈求：求你。。。</a:t>
            </a:r>
          </a:p>
          <a:p>
            <a:pPr/>
            <a:r>
              <a:t>讚美：我好頌揚你的名。義人必環繞我，因為你用厚恩待我</a:t>
            </a:r>
          </a:p>
          <a:p>
            <a:pPr/>
          </a:p>
          <a:p>
            <a:pPr/>
            <a:r>
              <a:t>2節：「在祂面前吐露我的苦情，陈说我的患难」，</a:t>
            </a:r>
            <a:r>
              <a:rPr>
                <a:solidFill>
                  <a:srgbClr val="C23632"/>
                </a:solidFill>
              </a:rPr>
              <a:t>目的是倾吐，而不是抱怨</a:t>
            </a:r>
            <a:r>
              <a:t>。大卫被神膏立以后，人生不但没有一帆风顺，反而跌宕起伏、满了患难。但他却没有在神面前抱怨，而是倾心吐意，把自己的难处和烦恼全然交托给神。大衛沒有懷疑上帝的信實，也不是试探神。</a:t>
            </a:r>
          </a:p>
          <a:p>
            <a:pPr/>
          </a:p>
          <a:p>
            <a:pPr/>
            <a:r>
              <a:t>3節：大卫情辞迫切地倾诉，并不是神不知道发生了什么，因为「我的灵在我里面发昏的时候，祢知道我的道路」（3节），神比我们更了解我们的处境和出路。当我们灵里软弱的时候，神也比我们更了解我们的光景和前途。大卫向神「哀告、恳求」，是为了躲进灵魂的「避难所」，是孩子在父亲怀中的哭泣。</a:t>
            </a:r>
          </a:p>
          <a:p>
            <a:pPr/>
          </a:p>
          <a:p>
            <a:pPr/>
            <a:r>
              <a:t>4節：「我右边」，指辩护人或证人在法庭上所站的位置。</a:t>
            </a:r>
          </a:p>
          <a:p>
            <a:pPr/>
            <a:r>
              <a:t>「求祢向我右边观看，因为没有人认识我」，意思是大卫此时孤立无援，无人关心、无人帮助。</a:t>
            </a:r>
          </a:p>
          <a:p>
            <a:pPr/>
          </a:p>
          <a:p>
            <a:pPr/>
            <a:r>
              <a:t>许多人信主年日久了，常常把聚会、事工和传福音当作一种习惯、一种生活方式，以致渐渐因忙碌而忽視了與神建立親密的關係。</a:t>
            </a:r>
          </a:p>
          <a:p>
            <a:pPr/>
            <a:r>
              <a:t>這也是孤单危险的「洞里」，使我們经历软弱无力、寂寞无助。大卫经过了</a:t>
            </a:r>
            <a:r>
              <a:rPr>
                <a:solidFill>
                  <a:srgbClr val="C23632"/>
                </a:solidFill>
              </a:rPr>
              <a:t>亚杜兰洞</a:t>
            </a:r>
            <a:r>
              <a:t>（撒上二十二1-2）和</a:t>
            </a:r>
            <a:r>
              <a:rPr>
                <a:solidFill>
                  <a:srgbClr val="C23632"/>
                </a:solidFill>
              </a:rPr>
              <a:t>隐基底旷野</a:t>
            </a:r>
            <a:r>
              <a:t>（撒上二十四1-7），生命就得神的造就；在受疫情阻隔的日子，我們應該更有機會，单独來到神的面前，信靠順服神，好让我们经历信心的飞跃，看到神才是我们所需要的。</a:t>
            </a:r>
          </a:p>
          <a:p>
            <a:pPr/>
            <a:r>
              <a:t>求主「领我出离被囚之地」，脫離老我與罪的綑綁，自由地活出基督的见证、让神的名得荣耀！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hape 2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近代受人尊敬的宣教士 Stanley Jones 曾說：禱告是完全的降伏在神的旨意中。當我們從船上拋出繩纜，鉤在岸上用力拉時，我們到底是把岸向船拉，還是把船向岸拉？禱告不是要神俯就我們的意思，乃是把我們的意願與神的旨意連成一線。</a:t>
            </a:r>
          </a:p>
          <a:p>
            <a:pPr/>
            <a:r>
              <a:t>許多禱告，是求神按照我們的意思成就。我們常常忘記，神是全知全能的神，祂知道我們的需要，祂有最好的安排。禱告不是單為我們生活的需要，而是讓人得到心中最大的需要，就是神自己。</a:t>
            </a:r>
          </a:p>
          <a:p>
            <a:pPr/>
          </a:p>
          <a:p>
            <a:pPr/>
            <a:r>
              <a:t>結束禱告。。。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當困難，危機臨到時，我們的禱告就變得迫切。我們與神的關係就密切。當我們一切順利時呢？</a:t>
            </a:r>
          </a:p>
          <a:p>
            <a:pPr/>
            <a:r>
              <a:t>詩篇向我們述說，平日有美好的禱告生活，與神有非常密切的關係，才能在急難中，傾心吐意地向神祈求。我們的禱告也能為神做見證，神是願意聽我們禱告的神。</a:t>
            </a:r>
          </a:p>
          <a:p>
            <a:pPr/>
            <a:r>
              <a:t>2. 英国神学家赖特（N. T. Wright）最近有一篇短文，叫做基督教不需要为新冠病毒找答案。他说：“解释苦難，并不是基督徒的职责，而是为其哀伤。当圣灵在我们内心哀伤时，即使在自我隔离的防疫情况下，我们也能見證上帝的爱以及祂医治的大能。随之而来的，将会是新的可能性、新的理解、新的希望。” 人們可能問，上帝為什麼允許疫情發生，是懲罰，是警告或者是預告？也許重要的不是尋找答案，我們可以哀伤，像圣经教导的那样，让圣灵来带领我们发出哀歌！通過分享哀歌這類詩篇，讓我們學習人如何向神</a:t>
            </a:r>
            <a:r>
              <a:rPr>
                <a:solidFill>
                  <a:srgbClr val="FF2600"/>
                </a:solidFill>
              </a:rPr>
              <a:t>傾心吐意</a:t>
            </a:r>
            <a:r>
              <a:t>，並且相信神是使人</a:t>
            </a:r>
            <a:r>
              <a:rPr>
                <a:solidFill>
                  <a:srgbClr val="FF2600"/>
                </a:solidFill>
              </a:rPr>
              <a:t>夜間歌唱</a:t>
            </a:r>
            <a:r>
              <a:t>的神。</a:t>
            </a:r>
          </a:p>
          <a:p>
            <a:pPr/>
          </a:p>
          <a:p>
            <a:pPr/>
            <a:r>
              <a:t>3. 哀叹與抱怨不同</a:t>
            </a:r>
          </a:p>
          <a:p>
            <a:pPr/>
            <a:r>
              <a:t>出埃及记16:3 在旷野时，以色列人向上帝抱怨，『巴不得我们早死在埃及地、耶和华的手下；那时我们坐在肉锅旁边，吃得饱足。你们将我们领出来，到这旷野，是要叫这全会众都饿死啊！』。抱怨不討神喜悅，錯在他们以最坏的动机来揣测上帝：祂“</a:t>
            </a:r>
            <a:r>
              <a:rPr>
                <a:solidFill>
                  <a:srgbClr val="C23632"/>
                </a:solidFill>
              </a:rPr>
              <a:t>要叫这全会众都饿死啊</a:t>
            </a:r>
            <a:r>
              <a:t>！”。他们的抱怨实际上是一种审问上帝的方式，也是在试探祂。</a:t>
            </a:r>
          </a:p>
          <a:p>
            <a:pPr/>
            <a:r>
              <a:t>诗篇中，以色列人恳求上帝，而哀歌是对上帝的信靠，对上帝属性的信心。【诗十三1】耶和华啊，祢忘记我要到几时呢？要到永远吗？祢掩面不顾我要到几时呢？」</a:t>
            </a:r>
          </a:p>
          <a:p>
            <a:pPr/>
            <a:r>
              <a:t>哀歌与赞美是诗篇光谱中对神祷告的两极，它们互为补充，是神的兒女属灵生命的真实色彩。</a:t>
            </a:r>
          </a:p>
          <a:p>
            <a:pPr/>
            <a:r>
              <a:t>因為經過這樣的禱告，大衛對上帝充滿了信心。神也以祂无尽的爱来回应以色列人，因为祂是正直、公义的上帝，祂在历史中一直信实守约。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大衛的詩篇13。簡短而有代表性，讓我們體會其中心情的轉變。</a:t>
            </a:r>
          </a:p>
          <a:p>
            <a:pPr/>
            <a:r>
              <a:t>經常有的特徵：呼喊，陳述，信靠，祈求，讚美。</a:t>
            </a:r>
          </a:p>
          <a:p>
            <a:pPr/>
          </a:p>
          <a:p>
            <a:pPr/>
            <a:r>
              <a:t>1-2 绝望的呼求。</a:t>
            </a:r>
          </a:p>
          <a:p>
            <a:pPr/>
            <a:r>
              <a:t>呼求：耶和華啊，你忘記我要到幾時呢四次呼喊，要到幾時呢？</a:t>
            </a:r>
          </a:p>
          <a:p>
            <a:pPr/>
            <a:r>
              <a:t>愤愤不平：我的仇敵升高壓制我。</a:t>
            </a:r>
          </a:p>
          <a:p>
            <a:pPr/>
            <a:r>
              <a:t>四次絕望的呼喊，“要到幾時呢？”，忍耐程度已到极限。忘記-無意的， 轉臉不顧-故意的。</a:t>
            </a:r>
          </a:p>
          <a:p>
            <a:pPr/>
          </a:p>
          <a:p>
            <a:pPr/>
            <a:r>
              <a:t>3-4 請求。求神聆听和拯救。求你看顧我，應允我。 為什麼提到“使我眼目明亮”？ 当一个病人感觉到自己跟死亡越来越近的时候，眼睛常常昏花，以至沉睡至死。诗人心怀不平，絕望中，呼喊神的拯救，免得仇敌幸灾乐祸。</a:t>
            </a:r>
          </a:p>
          <a:p>
            <a:pPr/>
          </a:p>
          <a:p>
            <a:pPr/>
            <a:r>
              <a:t>5-6 但。。。，我的心。。。，喊出了信心的誓言，是發自內心的赞美。不是因為外在環境變化了，而是我們關注的方向變化了。</a:t>
            </a:r>
          </a:p>
          <a:p>
            <a:pPr/>
            <a:r>
              <a:t>就在看来毫无盼望的时候，诗人的信心來自信仰的力量。是神对人信实、不改變的爱。旧约中，体现神的慈爱的其中一种方式就是得着祂的拯救。约伯也是如此，当他毫无盼望时，虽然无法明白神的心意或美意，但是因着信心的升华，使他看见了神与那未知的将来，就能说出：“我从前只是风闻有你，但现在亲眼看见你。”（伯42:5）</a:t>
            </a:r>
          </a:p>
          <a:p>
            <a:pPr/>
          </a:p>
          <a:p>
            <a:pPr/>
            <a:r>
              <a:t>注意哀歌中情緒的轉變，從哀叹，到讚美。</a:t>
            </a:r>
          </a:p>
          <a:p>
            <a:pPr/>
            <a:r>
              <a:t>在世界的哀歌中，講述的是绝望。圣经的哀歌是不一样的。是信靠，甚至赞美。苦难中仍有生命力与盼望。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當保羅和西拉在腓立比被打，關在監牢裡，做了一件不可思議的事。</a:t>
            </a:r>
          </a:p>
          <a:p>
            <a:pPr/>
            <a:r>
              <a:t>约在半夜，保罗和西拉祷告，唱诗赞美神。他們的得勝，不是從監獄得釋放，乃是他們所信靠的主，使他們的心靈得自由。他們的喜樂超越所遭受的患難。他們見證這位信靠的神，是使人能夠在患難中歌唱的神。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亲密关系。有一篇報導。孤儿院等待收养的孩子，很多安静得让人感觉不安。那些躺在摇篮里的孩子从来不哭，不是因为他们什么都不需要，而是因为他们知道不会有人管他们。只有知道有人爱他们、有人会照顾他们的孩子才会哭。</a:t>
            </a:r>
          </a:p>
          <a:p>
            <a:pPr/>
            <a:r>
              <a:t>讓我們分享詩篇第3篇，大衛求助的</a:t>
            </a:r>
            <a:r>
              <a:rPr>
                <a:solidFill>
                  <a:srgbClr val="C23632"/>
                </a:solidFill>
              </a:rPr>
              <a:t>晨禱</a:t>
            </a:r>
            <a:r>
              <a:t>，與神建立親密的關係。體會大衛與神親密的關係。</a:t>
            </a:r>
          </a:p>
          <a:p>
            <a:pPr/>
            <a:r>
              <a:t>大衛逃避他兒子押沙龍時所作的詩。 帶著被親生兒子背叛的心痛，大衛王被迫與少數親信逃離耶路撒冷。昔日的王，今日要忍受人的恥笑，為了躲避追殺，四處躲藏。他向神呼求，“我的敵人何其多”。 </a:t>
            </a:r>
          </a:p>
          <a:p>
            <a:pPr/>
          </a:p>
          <a:p>
            <a:pPr/>
            <a:r>
              <a:t>1. 詩篇3， 讓我們同樣關注哀歌常有的特徵，呼喊，陳述，信靠，祈求，讚美。</a:t>
            </a:r>
          </a:p>
          <a:p>
            <a:pPr/>
            <a:r>
              <a:t>呼喊：耶和華啊，我的敵人何其增多</a:t>
            </a:r>
          </a:p>
          <a:p>
            <a:pPr/>
            <a:r>
              <a:t>陳述：許多人起來攻擊我。許多人議論我：「他得不到神的幫助。」</a:t>
            </a:r>
          </a:p>
          <a:p>
            <a:pPr/>
            <a:r>
              <a:t>信靠：耶和華是我四圍的盾牌，是我的榮耀，又是令我抬起頭來的。</a:t>
            </a:r>
          </a:p>
          <a:p>
            <a:pPr/>
            <a:r>
              <a:t>祈求：我用我的聲音求告耶和華，他就從他的聖山上應允我。耶和華都保佑我。</a:t>
            </a:r>
          </a:p>
          <a:p>
            <a:pPr/>
            <a:r>
              <a:t>讚美：救恩屬於耶和華；願你賜福給你的百姓。</a:t>
            </a:r>
          </a:p>
          <a:p>
            <a:pPr/>
          </a:p>
          <a:p>
            <a:pPr/>
            <a:r>
              <a:t>2. 體會亲密的关系。 直接呼求神说:『耶和华啊』！在旧约的祈祷用语中，用这个神启示的名，称呼神与新约的『阿爸，父』有相同的含义，都表明一种个人的亲密关系。同样，大卫在第7节称呼神为『</a:t>
            </a:r>
            <a:r>
              <a:rPr>
                <a:solidFill>
                  <a:srgbClr val="C23632"/>
                </a:solidFill>
              </a:rPr>
              <a:t>我的神</a:t>
            </a:r>
            <a:r>
              <a:t>』，对比那些议论他的人说：『他得不着神的帮助』（2节），他们在泛泛地说神，与神并没有个人的关系，也不敬畏祂。怎樣稱呼，也反應了有怎樣的關係。你同意嗎？當你用</a:t>
            </a:r>
            <a:r>
              <a:rPr>
                <a:solidFill>
                  <a:srgbClr val="C23632"/>
                </a:solidFill>
              </a:rPr>
              <a:t>我的神</a:t>
            </a:r>
            <a:r>
              <a:t>，稱呼上帝時，你和神的關係就更親密了。</a:t>
            </a:r>
          </a:p>
          <a:p>
            <a:pPr/>
            <a:r>
              <a:t>詩篇3提醒我們，當建立與神密切的關係。在依附上帝的同时又愿意亲近上帝。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大衛的</a:t>
            </a:r>
            <a:r>
              <a:rPr>
                <a:solidFill>
                  <a:srgbClr val="C23632"/>
                </a:solidFill>
              </a:rPr>
              <a:t>晚禱</a:t>
            </a:r>
            <a:r>
              <a:t>，</a:t>
            </a:r>
          </a:p>
          <a:p>
            <a:pPr/>
            <a:r>
              <a:t>詩篇4， 同樣包含哀歌常有的特徵：</a:t>
            </a:r>
          </a:p>
          <a:p>
            <a:pPr/>
            <a:r>
              <a:t>呼喊：1 顯我為義的神啊，我呼求的時候，求你應允我</a:t>
            </a:r>
          </a:p>
          <a:p>
            <a:pPr/>
            <a:r>
              <a:t>陳述：2 你們這些人哪，你們把我的尊榮變為羞辱，要到幾時呢？</a:t>
            </a:r>
          </a:p>
          <a:p>
            <a:pPr/>
            <a:r>
              <a:t>信靠：3 我求告耶和華，他必垂聽</a:t>
            </a:r>
          </a:p>
          <a:p>
            <a:pPr/>
            <a:r>
              <a:t>祈求：6 耶和華啊，求你用你臉上的光照耀我們。</a:t>
            </a:r>
          </a:p>
          <a:p>
            <a:pPr/>
            <a:r>
              <a:t>讚美：救恩屬於耶和華；願你賜福給你的百姓。</a:t>
            </a:r>
          </a:p>
          <a:p>
            <a:pPr/>
          </a:p>
          <a:p>
            <a:pPr/>
            <a:r>
              <a:t>弟兄姐妹们，我們是否有睡眠障礙？我们是否常有痛苦愁烦使我们睡不好觉呢？可以學習詩篇4， 求神让我们能安然睡觉；</a:t>
            </a:r>
          </a:p>
          <a:p>
            <a:pPr/>
            <a:r>
              <a:t>我们是否有以下的困苦憂慮？</a:t>
            </a:r>
          </a:p>
          <a:p>
            <a:pPr/>
            <a:r>
              <a:t>羞辱（2节上），谎言（2节下），愤怒（4节）和悲观困惑（6节）</a:t>
            </a:r>
          </a:p>
          <a:p>
            <a:pPr/>
            <a:r>
              <a:t>大衛在這裡向神呼求，从神那里所得的喜乐，远胜于物质的丰富以及后者所能带来的外在快乐（7节）。</a:t>
            </a:r>
          </a:p>
          <a:p>
            <a:pPr/>
            <a:r>
              <a:t>因为大卫深信耶和华的眷顾，他可以安然躺下睡觉。因為獨有你－耶和華使我安然居住。</a:t>
            </a:r>
          </a:p>
          <a:p>
            <a:pPr/>
            <a:r>
              <a:t>求神祝福祂的話語。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大衛的詩。患難中求助的祈禱，求</a:t>
            </a:r>
            <a:r>
              <a:rPr>
                <a:solidFill>
                  <a:srgbClr val="C23632"/>
                </a:solidFill>
              </a:rPr>
              <a:t>醫治</a:t>
            </a:r>
            <a:r>
              <a:t>。我每夜流淚，使床鋪漂起，把褥子濕透。</a:t>
            </a:r>
          </a:p>
          <a:p>
            <a:pPr/>
            <a:r>
              <a:t>詩篇6篇，鼓励那些痛苦绝望，甚至已经无心祷告的人，并带给他们得胜的盼望。</a:t>
            </a:r>
          </a:p>
          <a:p>
            <a:pPr/>
          </a:p>
          <a:p>
            <a:pPr/>
            <a:r>
              <a:t>一开始诗人就觉得神在严厉地管教他。耶和華啊，求你不要在怒中責備我，不要在烈怒中懲罰我</a:t>
            </a:r>
          </a:p>
          <a:p>
            <a:pPr/>
          </a:p>
          <a:p>
            <a:pPr/>
            <a:r>
              <a:t>(4～5节) 大卫接着祈求『求你转回』。除了诉之耶和华的慈爱，大卫还以神的好处跟神『商量』：『在死地无人记念你，在阴间有谁称谢你？』。这个流露真情的祷告值得我们学习，在疾病缠身或亲友还没得救等情况下，學習這樣的禱告。神啊，求你因你的慈爱拯救我们没信主的亲友，因为在死人之地无人记念你。神因著我們的禱告，或許賜下出人意外的恩典。</a:t>
            </a:r>
          </a:p>
          <a:p>
            <a:pPr/>
          </a:p>
          <a:p>
            <a:pPr/>
            <a:r>
              <a:t>6～7节『我因唉哼而困乏，我每夜流泪，把床榻漂起，把褥子湿透。我因忧愁眼睛干瘪，又因我一切的敌人眼睛昏花』，诗人软弱，绝望，甚至不再祈求，但我们知道即使我们有类似的软弱，圣灵还是會替我们祷告。</a:t>
            </a:r>
          </a:p>
          <a:p>
            <a:pPr/>
          </a:p>
          <a:p>
            <a:pPr/>
            <a:r>
              <a:t>最后三节，诗人语气改变了，不再是哀歌，反倒是重新得力。他是凭信心说话：胜利尚未来临（10节），但诗人知道神垂听了他的祷告。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《诗篇》第28篇，是大卫在身陷困境时的祈祷诗。讓我們一起思想，什麼讓大衛在苦難中發出讚美？</a:t>
            </a:r>
          </a:p>
          <a:p>
            <a:pPr/>
          </a:p>
          <a:p>
            <a:pPr/>
            <a:r>
              <a:t>1至5節，是詩人在苦難中的祈求，表達了他對上帝拯救的渴望；有人說，這是一段帶著眼淚的禱文。作者的哭訴並不是毫無希望的哀歎，他能夠開口求上帝，就表明他對上帝沒有徹底失去信心。我們也一樣。當我們開口禱告時，就沒有徹底失去信心。</a:t>
            </a:r>
          </a:p>
          <a:p>
            <a:pPr/>
            <a:r>
              <a:t>大衛在這裡所要祈求的，</a:t>
            </a:r>
            <a:r>
              <a:rPr>
                <a:solidFill>
                  <a:srgbClr val="C23632"/>
                </a:solidFill>
              </a:rPr>
              <a:t>不是儘快脫離所處的困境，而是儘快聽到上帝的聲音</a:t>
            </a:r>
            <a:r>
              <a:t>：“我呼求你，向你至聖所舉手的時候，求你垂聽我懇求的聲音。”此時的大衛，正在“呼求”，也正在“向至聖所舉手”，他期望儘快聽到上帝的回應。</a:t>
            </a:r>
          </a:p>
          <a:p>
            <a:pPr/>
          </a:p>
          <a:p>
            <a:pPr/>
            <a:r>
              <a:t>6至7節，在苦難中的讚美，是因為確信上帝的信實；在祈祷之后，凭借“耶和华是我的力量”这一信念，获得从神而来的喜悅。</a:t>
            </a:r>
          </a:p>
          <a:p>
            <a:pPr/>
          </a:p>
          <a:p>
            <a:pPr/>
            <a:r>
              <a:t>8至9節，詩人不但在苦难中赞美上帝的大能，而且在苦难中关怀百姓，為百姓代禱。求你拯救你的百姓，賜福給你的產業；求你牧養他們，扶持他們，直到永遠。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讓我們重點分享6， 7節，什麼讓大衛在苦難中發出讚美？大衛怎麼知道神聽了他的懇求？</a:t>
            </a:r>
          </a:p>
          <a:p>
            <a:pPr/>
            <a:r>
              <a:t>第6節，“耶和華是應當稱頌的，因為他聽了我懇求的聲音。”有人說：“倚靠耶和華的信心，是扭轉乾坤的關鍵。大衛相信上帝，舉起手來禱告時（2節），上帝的手就帶來幫助。大衛以信心的眼光看到了惡人即將的失敗。有了這樣的信心，就不可能不讚美上帝。大衛怎麼知道神聽了他的懇求？答案就是“信心，相信神的公義，信實”</a:t>
            </a:r>
          </a:p>
          <a:p>
            <a:pPr/>
            <a:r>
              <a:t>第7節，“耶和華是我的力量，是我的盾牌，我心裡倚靠他，就得幫助；所以我心中歡樂，我必用詩歌頌贊他。”</a:t>
            </a:r>
          </a:p>
          <a:p>
            <a:pPr/>
          </a:p>
          <a:p>
            <a:pPr/>
            <a:r>
              <a:t>摩西在著名的“摩西之歌”（出埃及記15：2）寫道：“耶和華是我的力量、我的詩歌，也成了我的拯救。這是我的上帝，我要讚美他；是我父親的上帝，我要尊崇他。”</a:t>
            </a:r>
          </a:p>
          <a:p>
            <a:pPr/>
          </a:p>
          <a:p>
            <a:pPr/>
            <a:r>
              <a:t>是亞伯拉罕，上帝曾親自向他啟示：“亞伯蘭，你不要懼怕！我是你的盾牌，必大大地賞賜你。</a:t>
            </a:r>
          </a:p>
          <a:p>
            <a:pPr/>
          </a:p>
          <a:p>
            <a:pPr/>
            <a:r>
              <a:t>我們如果真正認識上帝，信靠上帝，我們的生活不會毫無改變，一定會有平安，有喜樂，也一定會讚美上帝。有人說這是“連鎖反應”。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4.深夜的禱告-个人哀歌"/>
          <p:cNvSpPr txBox="1"/>
          <p:nvPr>
            <p:ph type="ctrTitle"/>
          </p:nvPr>
        </p:nvSpPr>
        <p:spPr>
          <a:xfrm>
            <a:off x="2381249" y="2387600"/>
            <a:ext cx="19621501" cy="4876801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4.深夜的禱告-个人哀歌</a:t>
            </a:r>
          </a:p>
        </p:txBody>
      </p:sp>
      <p:sp>
        <p:nvSpPr>
          <p:cNvPr id="120" name="3，4，6，13，28，54，56，77，86，102，14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3，4，6，13，28，54，56，77，86，102，142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深夜的禱告：哀歌-86 信靠順服"/>
          <p:cNvSpPr txBox="1"/>
          <p:nvPr>
            <p:ph type="title"/>
          </p:nvPr>
        </p:nvSpPr>
        <p:spPr>
          <a:xfrm>
            <a:off x="4670850" y="1105003"/>
            <a:ext cx="12807544" cy="1278114"/>
          </a:xfrm>
          <a:prstGeom prst="rect">
            <a:avLst/>
          </a:prstGeom>
        </p:spPr>
        <p:txBody>
          <a:bodyPr/>
          <a:lstStyle>
            <a:lvl1pPr algn="l" defTabSz="610790">
              <a:spcBef>
                <a:spcPts val="2400"/>
              </a:spcBef>
              <a:defRPr b="1" sz="665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深夜的禱告：哀歌-86 信靠順服</a:t>
            </a:r>
          </a:p>
        </p:txBody>
      </p:sp>
      <p:sp>
        <p:nvSpPr>
          <p:cNvPr id="218" name="1 耶和華啊，求你側耳應允我，因我是困苦貧窮的。…"/>
          <p:cNvSpPr txBox="1"/>
          <p:nvPr>
            <p:ph type="body" sz="half" idx="4294967295"/>
          </p:nvPr>
        </p:nvSpPr>
        <p:spPr>
          <a:xfrm>
            <a:off x="2381250" y="2543692"/>
            <a:ext cx="19621500" cy="5475311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 耶和華啊，求你側耳應允我，因</a:t>
            </a:r>
            <a:r>
              <a:rPr>
                <a:solidFill>
                  <a:srgbClr val="C23632"/>
                </a:solidFill>
              </a:rPr>
              <a:t>我是困苦貧窮的</a:t>
            </a:r>
            <a:r>
              <a:t>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 求你保住我的性命，</a:t>
            </a:r>
            <a:r>
              <a:rPr>
                <a:solidFill>
                  <a:srgbClr val="C23632"/>
                </a:solidFill>
              </a:rPr>
              <a:t>因我是虔誠的人</a:t>
            </a:r>
            <a:r>
              <a:t>。我的神啊，求你拯救我這</a:t>
            </a:r>
            <a:r>
              <a:rPr>
                <a:solidFill>
                  <a:srgbClr val="C23632"/>
                </a:solidFill>
              </a:rPr>
              <a:t>倚靠你的</a:t>
            </a:r>
            <a:r>
              <a:t>僕人！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 </a:t>
            </a:r>
            <a:r>
              <a:rPr>
                <a:solidFill>
                  <a:srgbClr val="C23632"/>
                </a:solidFill>
              </a:rPr>
              <a:t>主啊，求你憐憫我，因我終日求告你。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 主啊，求你使你的僕人心裏歡喜，</a:t>
            </a:r>
            <a:r>
              <a:rPr>
                <a:solidFill>
                  <a:srgbClr val="C23632"/>
                </a:solidFill>
              </a:rPr>
              <a:t>因為我的心仰望你</a:t>
            </a:r>
            <a:r>
              <a:t>。</a:t>
            </a:r>
          </a:p>
        </p:txBody>
      </p:sp>
      <p:grpSp>
        <p:nvGrpSpPr>
          <p:cNvPr id="221" name="5 主啊，你本為良善，樂於饒恕人，以豐盛的慈愛對待凡求告你的人。…"/>
          <p:cNvGrpSpPr/>
          <p:nvPr/>
        </p:nvGrpSpPr>
        <p:grpSpPr>
          <a:xfrm>
            <a:off x="2378922" y="8179579"/>
            <a:ext cx="19626156" cy="4421784"/>
            <a:chOff x="0" y="0"/>
            <a:chExt cx="19626155" cy="4421783"/>
          </a:xfrm>
        </p:grpSpPr>
        <p:sp>
          <p:nvSpPr>
            <p:cNvPr id="220" name="5 主啊，你本為良善，樂於饒恕人，以豐盛的慈愛對待凡求告你的人。…"/>
            <p:cNvSpPr/>
            <p:nvPr/>
          </p:nvSpPr>
          <p:spPr>
            <a:xfrm>
              <a:off x="25400" y="25400"/>
              <a:ext cx="19575356" cy="4370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5 主啊，你本為良善，樂於饒恕人，以豐盛的慈愛對待凡求告你的人。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6 耶和華啊，求你側耳聽我的禱告，留心聽我懇求的聲音。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7 我在患難之日要求告你，因為你必應允我。</a:t>
              </a:r>
            </a:p>
          </p:txBody>
        </p:sp>
        <p:pic>
          <p:nvPicPr>
            <p:cNvPr id="219" name="5 主啊，你本為良善，樂於饒恕人，以豐盛的慈愛對待凡求告你的人。… 5 主啊，你本為良善，樂於饒恕人，以豐盛的慈愛對待凡求告你的人。6 耶和華啊，求你側耳聽我的禱告，留心聽我懇求的聲音。7 我在患難之日要求告你，因為你必應允我。" descr="5 主啊，你本為良善，樂於饒恕人，以豐盛的慈愛對待凡求告你的人。… 5 主啊，你本為良善，樂於饒恕人，以豐盛的慈愛對待凡求告你的人。6 耶和華啊，求你側耳聽我的禱告，留心聽我懇求的聲音。7 我在患難之日要求告你，因為你必應允我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626156" cy="44217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深夜的禱告：哀歌-86 信靠順服"/>
          <p:cNvSpPr txBox="1"/>
          <p:nvPr>
            <p:ph type="title"/>
          </p:nvPr>
        </p:nvSpPr>
        <p:spPr>
          <a:xfrm>
            <a:off x="5074899" y="1363500"/>
            <a:ext cx="13721496" cy="1320047"/>
          </a:xfrm>
          <a:prstGeom prst="rect">
            <a:avLst/>
          </a:prstGeom>
        </p:spPr>
        <p:txBody>
          <a:bodyPr/>
          <a:lstStyle>
            <a:lvl1pPr algn="l" defTabSz="630078">
              <a:spcBef>
                <a:spcPts val="2400"/>
              </a:spcBef>
              <a:defRPr b="1" sz="686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深夜的禱告：哀歌-86 信靠順服</a:t>
            </a:r>
          </a:p>
        </p:txBody>
      </p:sp>
      <p:sp>
        <p:nvSpPr>
          <p:cNvPr id="226" name="8 主啊，諸神之中沒有可與你相比的，你的作為也無以為比。…"/>
          <p:cNvSpPr txBox="1"/>
          <p:nvPr>
            <p:ph type="body" idx="4294967295"/>
          </p:nvPr>
        </p:nvSpPr>
        <p:spPr>
          <a:xfrm>
            <a:off x="2124897" y="3177800"/>
            <a:ext cx="19621501" cy="9013475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8 主啊，諸神之中沒有可與你相比的，你的作為也無以為比。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9 主啊，你所造的萬民都要來敬拜你，他們要榮耀你的名。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10 因你本為大，且行奇妙的事，惟獨你是神。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11 </a:t>
            </a:r>
            <a:r>
              <a:rPr>
                <a:solidFill>
                  <a:srgbClr val="C23632"/>
                </a:solidFill>
              </a:rPr>
              <a:t>耶和華啊，求你將你的道指教我，我要照你的真理而行；求你使我專心敬畏你的名</a:t>
            </a:r>
            <a:r>
              <a:t>！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12 </a:t>
            </a:r>
            <a:r>
              <a:rPr>
                <a:solidFill>
                  <a:srgbClr val="C23632"/>
                </a:solidFill>
              </a:rPr>
              <a:t>主－我的神啊，我要一心稱謝你；我要榮耀你的名，直到永遠</a:t>
            </a:r>
            <a:r>
              <a:t>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13 因為你的慈愛在我身上浩大，你救了我的性命免入陰間的深處。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14 神啊，驕傲的人起來攻擊我，又有一群強橫的人尋索我的命；他們沒有將你放在眼裏。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15 </a:t>
            </a:r>
            <a:r>
              <a:rPr>
                <a:solidFill>
                  <a:srgbClr val="C23632"/>
                </a:solidFill>
              </a:rPr>
              <a:t>主啊，你是有憐憫，有恩惠的神，不輕易發怒，並有豐盛的慈愛和信實。</a:t>
            </a:r>
            <a:endParaRPr>
              <a:solidFill>
                <a:srgbClr val="C23632"/>
              </a:solidFill>
            </a:endParaRP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16 求你轉向我，憐憫我，將你的力量賜給僕人，拯救你使女的兒子。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17 求你向我顯出恩待我的憑據，使恨我的人看見就羞愧，因為你－耶和華幫助我，安慰了我。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深夜的禱告：哀歌-102 神永不改變"/>
          <p:cNvSpPr txBox="1"/>
          <p:nvPr>
            <p:ph type="title"/>
          </p:nvPr>
        </p:nvSpPr>
        <p:spPr>
          <a:xfrm>
            <a:off x="4198535" y="940557"/>
            <a:ext cx="14848992" cy="1303304"/>
          </a:xfrm>
          <a:prstGeom prst="rect">
            <a:avLst/>
          </a:prstGeom>
        </p:spPr>
        <p:txBody>
          <a:bodyPr/>
          <a:lstStyle/>
          <a:p>
            <a:pPr algn="l" defTabSz="623649">
              <a:spcBef>
                <a:spcPts val="2400"/>
              </a:spcBef>
              <a:defRPr b="1" sz="679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深夜的禱告：哀歌-102 </a:t>
            </a:r>
            <a:r>
              <a:rPr>
                <a:solidFill>
                  <a:srgbClr val="8C302D"/>
                </a:solidFill>
              </a:rPr>
              <a:t>神永不改變</a:t>
            </a:r>
          </a:p>
        </p:txBody>
      </p:sp>
      <p:sp>
        <p:nvSpPr>
          <p:cNvPr id="231" name="1 耶和華啊，求你聽我的禱告，願我的呼求達到你面前！…"/>
          <p:cNvSpPr txBox="1"/>
          <p:nvPr>
            <p:ph type="body" idx="4294967295"/>
          </p:nvPr>
        </p:nvSpPr>
        <p:spPr>
          <a:xfrm>
            <a:off x="2381250" y="2503410"/>
            <a:ext cx="19621500" cy="9862502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 耶和華啊，求你聽我的禱告，願我的呼求達到你面前！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 我急難的日子，求你不要轉臉不顧我！我呼求的日子，求你向我側耳，快快應允我！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 因為我的年日在煙中消失，我的骨頭如火把燒著。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 我的心如草被踩碎而枯乾，甚至我忘記吃飯。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 因我嘆息的聲音，我的肉緊貼骨頭。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6 我如同曠野的鵜鶘，好像荒地的貓頭鷹。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7 我清醒難以入眠，如同房頂上孤單的麻雀。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8 我的仇敵整日辱罵我，向我叫號的人指著我賭咒。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9 我吃灰燼如同吃飯，我喝的有眼淚攙雜。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10 這都因你的惱恨和憤怒，你把我舉起，又把我摔下。</a:t>
            </a:r>
          </a:p>
          <a:p>
            <a:pPr marL="0" indent="0" defTabSz="617219">
              <a:lnSpc>
                <a:spcPct val="117999"/>
              </a:lnSpc>
              <a:spcBef>
                <a:spcPts val="0"/>
              </a:spcBef>
              <a:buSzTx/>
              <a:buNone/>
              <a:defRPr sz="40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11 我的年日如夕陽，我也如草枯乾。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深夜的禱告：哀歌-102 神永不改變"/>
          <p:cNvSpPr txBox="1"/>
          <p:nvPr>
            <p:ph type="title"/>
          </p:nvPr>
        </p:nvSpPr>
        <p:spPr>
          <a:xfrm>
            <a:off x="3501303" y="793907"/>
            <a:ext cx="14468129" cy="1446357"/>
          </a:xfrm>
          <a:prstGeom prst="rect">
            <a:avLst/>
          </a:prstGeom>
        </p:spPr>
        <p:txBody>
          <a:bodyPr/>
          <a:lstStyle/>
          <a:p>
            <a: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深夜的禱告：哀歌-102 </a:t>
            </a:r>
            <a:r>
              <a:rPr>
                <a:solidFill>
                  <a:srgbClr val="8C302D"/>
                </a:solidFill>
              </a:rPr>
              <a:t>神永不改變</a:t>
            </a:r>
          </a:p>
        </p:txBody>
      </p:sp>
      <p:sp>
        <p:nvSpPr>
          <p:cNvPr id="236" name="12 惟你－耶和華必永遠坐在寶座上，你的名存到萬代。…"/>
          <p:cNvSpPr txBox="1"/>
          <p:nvPr>
            <p:ph type="body" idx="4294967295"/>
          </p:nvPr>
        </p:nvSpPr>
        <p:spPr>
          <a:xfrm>
            <a:off x="2206331" y="2463128"/>
            <a:ext cx="19621501" cy="10018673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12 </a:t>
            </a:r>
            <a:r>
              <a:rPr>
                <a:solidFill>
                  <a:srgbClr val="C23632"/>
                </a:solidFill>
              </a:rPr>
              <a:t>惟你－耶和華必永遠坐在寶座上，你的名存到萬代</a:t>
            </a:r>
            <a:r>
              <a:t>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13 你必起來憐憫錫安；因現在是可憐它的時候，因所定的日期已經到了。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14 你的僕人們喜愛錫安的石頭，憐憫它的塵土。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15 列國要敬畏耶和華的名，地上眾王都要敬畏你的榮耀。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16 因為耶和華建造了錫安，在他的榮耀裏顯現。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17 他垂聽窮乏人的禱告，不藐視他們的祈求。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18 這必為後代的人記下，將來受造的百姓要讚美耶和華。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19 因為他從至高的聖所垂看；耶和華從天向地觀看，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20 要垂聽被囚之人的嘆息，要釋放將死的人，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21 使人在錫安傳揚耶和華的名，在耶路撒冷傳揚讚美他的話，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22 就是在萬民和列國聚集事奉耶和華的時候。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23 他使我的力量半途衰弱，使我的年日短少。…"/>
          <p:cNvSpPr txBox="1"/>
          <p:nvPr>
            <p:ph type="body" idx="4294967295"/>
          </p:nvPr>
        </p:nvSpPr>
        <p:spPr>
          <a:xfrm>
            <a:off x="2381250" y="3208344"/>
            <a:ext cx="19621500" cy="8266566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23 他使我的力量半途衰弱，使我的年日短少。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24 我說：「我的神啊，不要使我中年去世。你的年數世世無窮！」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25 你起初立了地的根基，天也是你手所造的。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26 </a:t>
            </a:r>
            <a:r>
              <a:rPr>
                <a:solidFill>
                  <a:srgbClr val="C23632"/>
                </a:solidFill>
              </a:rPr>
              <a:t>天地都會消滅，你卻長存</a:t>
            </a:r>
            <a:r>
              <a:t>；天地都會像外衣漸漸舊了。你要將天地如內衣更換，天地就都改變了。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27 </a:t>
            </a:r>
            <a:r>
              <a:rPr>
                <a:solidFill>
                  <a:srgbClr val="C23632"/>
                </a:solidFill>
              </a:rPr>
              <a:t>惟有你永不改變，你的年數沒有窮盡</a:t>
            </a:r>
            <a:r>
              <a:t>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28 你僕人的子孫要安然居住，他們的後裔要堅立在你面前。</a:t>
            </a:r>
          </a:p>
        </p:txBody>
      </p:sp>
      <p:sp>
        <p:nvSpPr>
          <p:cNvPr id="241" name="深夜的禱告：哀歌-102 神永不改變"/>
          <p:cNvSpPr txBox="1"/>
          <p:nvPr>
            <p:ph type="title"/>
          </p:nvPr>
        </p:nvSpPr>
        <p:spPr>
          <a:xfrm>
            <a:off x="4198535" y="940557"/>
            <a:ext cx="14848992" cy="1303304"/>
          </a:xfrm>
          <a:prstGeom prst="rect">
            <a:avLst/>
          </a:prstGeom>
        </p:spPr>
        <p:txBody>
          <a:bodyPr/>
          <a:lstStyle/>
          <a:p>
            <a:pPr algn="l" defTabSz="623649">
              <a:spcBef>
                <a:spcPts val="2400"/>
              </a:spcBef>
              <a:defRPr b="1" sz="679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深夜的禱告：哀歌-102 </a:t>
            </a:r>
            <a:r>
              <a:rPr>
                <a:solidFill>
                  <a:srgbClr val="8C302D"/>
                </a:solidFill>
              </a:rPr>
              <a:t>神永不改變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深夜的禱告：哀歌-142 活出见证"/>
          <p:cNvSpPr txBox="1"/>
          <p:nvPr>
            <p:ph type="title"/>
          </p:nvPr>
        </p:nvSpPr>
        <p:spPr>
          <a:xfrm>
            <a:off x="4854808" y="921762"/>
            <a:ext cx="13510979" cy="1391260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深夜的禱告：哀歌-142 活出见证</a:t>
            </a:r>
          </a:p>
        </p:txBody>
      </p:sp>
      <p:sp>
        <p:nvSpPr>
          <p:cNvPr id="246" name="1 我出聲哀告耶和華，出聲懇求耶和華。…"/>
          <p:cNvSpPr txBox="1"/>
          <p:nvPr>
            <p:ph type="body" idx="4294967295"/>
          </p:nvPr>
        </p:nvSpPr>
        <p:spPr>
          <a:xfrm>
            <a:off x="1314960" y="2622797"/>
            <a:ext cx="21754080" cy="9112821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23649">
              <a:lnSpc>
                <a:spcPct val="117999"/>
              </a:lnSpc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 我</a:t>
            </a:r>
            <a:r>
              <a:rPr>
                <a:solidFill>
                  <a:srgbClr val="C23632"/>
                </a:solidFill>
              </a:rPr>
              <a:t>出聲哀告</a:t>
            </a:r>
            <a:r>
              <a:t>耶和華，出聲懇求耶和華。</a:t>
            </a:r>
          </a:p>
          <a:p>
            <a:pPr marL="0" indent="0" defTabSz="623649">
              <a:lnSpc>
                <a:spcPct val="117999"/>
              </a:lnSpc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 我在他面前</a:t>
            </a:r>
            <a:r>
              <a:rPr>
                <a:solidFill>
                  <a:srgbClr val="C23632"/>
                </a:solidFill>
              </a:rPr>
              <a:t>傾訴我的苦情</a:t>
            </a:r>
            <a:r>
              <a:t>，在他面前陳說我的患難。</a:t>
            </a:r>
          </a:p>
          <a:p>
            <a:pPr marL="0" indent="0" defTabSz="623649">
              <a:lnSpc>
                <a:spcPct val="117999"/>
              </a:lnSpc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</a:t>
            </a:r>
            <a:r>
              <a:rPr>
                <a:solidFill>
                  <a:srgbClr val="AAAAAA"/>
                </a:solidFill>
              </a:rPr>
              <a:t> </a:t>
            </a:r>
            <a:r>
              <a:t>我的靈在我裏面發昏的時候，你知道我的道路。在我所行的路上，人為我暗設羅網。</a:t>
            </a:r>
          </a:p>
          <a:p>
            <a:pPr marL="0" indent="0" defTabSz="623649">
              <a:lnSpc>
                <a:spcPct val="117999"/>
              </a:lnSpc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</a:t>
            </a:r>
            <a:r>
              <a:rPr>
                <a:solidFill>
                  <a:srgbClr val="AAAAAA"/>
                </a:solidFill>
              </a:rPr>
              <a:t>4</a:t>
            </a:r>
            <a:r>
              <a:rPr>
                <a:solidFill>
                  <a:srgbClr val="C23632"/>
                </a:solidFill>
              </a:rPr>
              <a:t>求你</a:t>
            </a:r>
            <a:r>
              <a:t>留意向我右邊觀看，無人認識我；我無避難之處，也無人眷顧我。</a:t>
            </a:r>
          </a:p>
          <a:p>
            <a:pPr marL="0" indent="0" defTabSz="623649">
              <a:lnSpc>
                <a:spcPct val="117999"/>
              </a:lnSpc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 耶和華啊，我曾向你</a:t>
            </a:r>
            <a:r>
              <a:rPr>
                <a:solidFill>
                  <a:srgbClr val="C23632"/>
                </a:solidFill>
              </a:rPr>
              <a:t>哀求</a:t>
            </a:r>
            <a:r>
              <a:t>。我說：「</a:t>
            </a:r>
            <a:r>
              <a:rPr>
                <a:solidFill>
                  <a:srgbClr val="C23632"/>
                </a:solidFill>
              </a:rPr>
              <a:t>你是我的避難所</a:t>
            </a:r>
            <a:r>
              <a:t>，在活人之地，你是我的福分。」</a:t>
            </a:r>
          </a:p>
          <a:p>
            <a:pPr marL="0" indent="0" defTabSz="623649">
              <a:lnSpc>
                <a:spcPct val="117999"/>
              </a:lnSpc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6 </a:t>
            </a:r>
            <a:r>
              <a:rPr>
                <a:solidFill>
                  <a:srgbClr val="C23632"/>
                </a:solidFill>
              </a:rPr>
              <a:t>求你</a:t>
            </a:r>
            <a:r>
              <a:t>留心聽我的呼求，因我落到極卑微之地；</a:t>
            </a:r>
            <a:r>
              <a:rPr>
                <a:solidFill>
                  <a:srgbClr val="C23632"/>
                </a:solidFill>
              </a:rPr>
              <a:t>求你</a:t>
            </a:r>
            <a:r>
              <a:t>救我脫離迫害我的人，因為他們比我強盛。</a:t>
            </a:r>
          </a:p>
          <a:p>
            <a:pPr marL="0" indent="0" defTabSz="623649">
              <a:lnSpc>
                <a:spcPct val="117999"/>
              </a:lnSpc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7 </a:t>
            </a:r>
            <a:r>
              <a:rPr>
                <a:solidFill>
                  <a:srgbClr val="C23632"/>
                </a:solidFill>
              </a:rPr>
              <a:t>求你</a:t>
            </a:r>
            <a:r>
              <a:t>從被囚之地領我出來，我好</a:t>
            </a:r>
            <a:r>
              <a:rPr>
                <a:solidFill>
                  <a:srgbClr val="C23632"/>
                </a:solidFill>
              </a:rPr>
              <a:t>頌揚</a:t>
            </a:r>
            <a:r>
              <a:t>你的名。義人必環繞我，因為你用厚恩待我。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第13篇 但我倚靠你的慈愛，我的心因你的救恩快樂。…"/>
          <p:cNvSpPr txBox="1"/>
          <p:nvPr>
            <p:ph type="body" idx="4294967295"/>
          </p:nvPr>
        </p:nvSpPr>
        <p:spPr>
          <a:xfrm>
            <a:off x="2381250" y="2864890"/>
            <a:ext cx="19621500" cy="8906414"/>
          </a:xfrm>
          <a:prstGeom prst="rect">
            <a:avLst/>
          </a:prstGeom>
        </p:spPr>
        <p:txBody>
          <a:bodyPr anchor="t"/>
          <a:lstStyle/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第13篇 但我倚靠你的慈愛，我的心因你的救恩快樂。</a:t>
            </a: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第3篇  但你－耶和華是我四圍的盾牌，是我的榮耀，又是令我抬起頭來的。</a:t>
            </a: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第4篇  我必平安地躺下睡覺，因為獨有你－耶和華使我安然居住。</a:t>
            </a: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第6篇  我每夜流淚，使床鋪漂起，把褥子濕透。</a:t>
            </a: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第28篇  耶和華是我的力量，是我的盾牌，我心裏倚靠他就得幫助。</a:t>
            </a: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第86篇 耶和華啊，求你將你的道指教我，我要照你的真理而行；求你使我專心敬畏你的名</a:t>
            </a: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第102篇 天地都會消滅，你卻長存</a:t>
            </a: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6508">
              <a:spcBef>
                <a:spcPts val="0"/>
              </a:spcBef>
              <a:buSzTx/>
              <a:buNone/>
              <a:defRPr sz="356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第142篇 耶和華啊，我曾向你哀求。我說：「你是我的避難所，在活人之地，你是我的福分。」</a:t>
            </a:r>
          </a:p>
        </p:txBody>
      </p:sp>
      <p:sp>
        <p:nvSpPr>
          <p:cNvPr id="251" name="哀歌：你最喜歡的經句？"/>
          <p:cNvSpPr txBox="1"/>
          <p:nvPr>
            <p:ph type="title"/>
          </p:nvPr>
        </p:nvSpPr>
        <p:spPr>
          <a:xfrm>
            <a:off x="5536477" y="1191399"/>
            <a:ext cx="14137633" cy="1182586"/>
          </a:xfrm>
          <a:prstGeom prst="rect">
            <a:avLst/>
          </a:prstGeom>
        </p:spPr>
        <p:txBody>
          <a:bodyPr/>
          <a:lstStyle>
            <a:lvl1pPr algn="l" defTabSz="552926">
              <a:spcBef>
                <a:spcPts val="2100"/>
              </a:spcBef>
              <a:defRPr b="1" sz="602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哀歌：你最喜歡的經句？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哀叹與抱怨不同："/>
          <p:cNvSpPr txBox="1"/>
          <p:nvPr/>
        </p:nvSpPr>
        <p:spPr>
          <a:xfrm>
            <a:off x="3557056" y="2621817"/>
            <a:ext cx="13212736" cy="973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82203">
              <a:lnSpc>
                <a:spcPct val="117999"/>
              </a:lnSpc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哀叹與抱怨不同：</a:t>
            </a:r>
          </a:p>
        </p:txBody>
      </p:sp>
      <p:sp>
        <p:nvSpPr>
          <p:cNvPr id="125" name="哀歌主題：人向神傾心吐意，神使人夜間歌唱。…"/>
          <p:cNvSpPr txBox="1"/>
          <p:nvPr/>
        </p:nvSpPr>
        <p:spPr>
          <a:xfrm>
            <a:off x="4394548" y="520848"/>
            <a:ext cx="14422671" cy="2144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lnSpc>
                <a:spcPct val="117999"/>
              </a:lnSpc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哀歌主題：人向神傾心吐意，神使人夜間歌唱。</a:t>
            </a:r>
          </a:p>
          <a:p>
            <a:pPr algn="l" defTabSz="642937">
              <a:lnSpc>
                <a:spcPct val="117999"/>
              </a:lnSpc>
              <a:defRPr sz="42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哀歌特徵：</a:t>
            </a:r>
            <a:r>
              <a:t>呼喊，陳述，信靠，祈求，讚美</a:t>
            </a:r>
          </a:p>
        </p:txBody>
      </p:sp>
      <p:sp>
        <p:nvSpPr>
          <p:cNvPr id="126" name="那时我们坐在肉锅旁边，吃得饱足。你们将我们领出来，到这旷野，是要叫这全会众都饿死啊！"/>
          <p:cNvSpPr txBox="1"/>
          <p:nvPr/>
        </p:nvSpPr>
        <p:spPr>
          <a:xfrm>
            <a:off x="4194236" y="3439435"/>
            <a:ext cx="14823294" cy="1627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82203">
              <a:lnSpc>
                <a:spcPct val="117999"/>
              </a:lnSpc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那时我们坐在肉锅旁边，吃得饱足。你们将我们领出来，到这旷野，是要叫这全会众都饿死啊！</a:t>
            </a:r>
          </a:p>
        </p:txBody>
      </p:sp>
      <p:sp>
        <p:nvSpPr>
          <p:cNvPr id="127" name="耶和华啊，祢忘记我要到几时呢？要到永远吗？祢掩面不顾我要到几时呢？"/>
          <p:cNvSpPr txBox="1"/>
          <p:nvPr/>
        </p:nvSpPr>
        <p:spPr>
          <a:xfrm>
            <a:off x="4293795" y="4951196"/>
            <a:ext cx="15796411" cy="120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82203">
              <a:lnSpc>
                <a:spcPct val="117999"/>
              </a:lnSpc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耶和华啊，祢忘记我要到几时呢？要到永远吗？祢掩面不顾我要到几时呢？</a:t>
            </a:r>
          </a:p>
        </p:txBody>
      </p:sp>
      <p:sp>
        <p:nvSpPr>
          <p:cNvPr id="128" name="哀歌以赞美結束（诗篇13 大衛）…"/>
          <p:cNvSpPr txBox="1"/>
          <p:nvPr/>
        </p:nvSpPr>
        <p:spPr>
          <a:xfrm>
            <a:off x="3517639" y="6194400"/>
            <a:ext cx="16176488" cy="721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482203">
              <a:lnSpc>
                <a:spcPct val="117999"/>
              </a:lnSpc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哀歌以赞美結束（诗篇13 大衛）</a:t>
            </a:r>
          </a:p>
          <a:p>
            <a:pPr algn="l" defTabSz="482203">
              <a:lnSpc>
                <a:spcPct val="117999"/>
              </a:lnSpc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晨禱-亲密的关系（诗篇3 大衛）</a:t>
            </a:r>
          </a:p>
          <a:p>
            <a:pPr algn="l" defTabSz="482203">
              <a:lnSpc>
                <a:spcPct val="117999"/>
              </a:lnSpc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晚禱-安然入睡（诗篇4 大衛）</a:t>
            </a:r>
          </a:p>
          <a:p>
            <a:pPr algn="l" defTabSz="482203">
              <a:lnSpc>
                <a:spcPct val="117999"/>
              </a:lnSpc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求你醫治我（诗篇6 大衛）</a:t>
            </a:r>
          </a:p>
          <a:p>
            <a:pPr algn="l" defTabSz="482203">
              <a:lnSpc>
                <a:spcPct val="117999"/>
              </a:lnSpc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患難中的祈求 （诗篇28 大衛）</a:t>
            </a:r>
          </a:p>
          <a:p>
            <a:pPr algn="l" defTabSz="642937">
              <a:lnSpc>
                <a:spcPct val="117999"/>
              </a:lnSpc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信靠順服的禱告 （诗篇86 大衛）</a:t>
            </a:r>
          </a:p>
          <a:p>
            <a:pPr algn="l" defTabSz="642937">
              <a:lnSpc>
                <a:spcPct val="117999"/>
              </a:lnSpc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活出见证 （诗篇142 大衛）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4"/>
      <p:bldP build="whole" bldLvl="1" animBg="1" rev="0" advAuto="0" spid="124" grpId="1"/>
      <p:bldP build="whole" bldLvl="1" animBg="1" rev="0" advAuto="0" spid="127" grpId="3"/>
      <p:bldP build="whole" bldLvl="1" animBg="1" rev="0" advAuto="0" spid="12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深夜的禱告：哀歌-13 從哀叹到讚美"/>
          <p:cNvSpPr txBox="1"/>
          <p:nvPr>
            <p:ph type="title"/>
          </p:nvPr>
        </p:nvSpPr>
        <p:spPr>
          <a:xfrm>
            <a:off x="4383699" y="953099"/>
            <a:ext cx="19621501" cy="1364008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深夜的禱告：哀歌-13 從哀叹到讚美</a:t>
            </a:r>
          </a:p>
        </p:txBody>
      </p:sp>
      <p:sp>
        <p:nvSpPr>
          <p:cNvPr id="133" name="1 耶和華啊，你忘記我要到幾時呢？要到永遠嗎？你轉臉不顧我要到幾時呢？…"/>
          <p:cNvSpPr txBox="1"/>
          <p:nvPr>
            <p:ph type="body" sz="quarter" idx="4294967295"/>
          </p:nvPr>
        </p:nvSpPr>
        <p:spPr>
          <a:xfrm>
            <a:off x="2711599" y="2526733"/>
            <a:ext cx="19621501" cy="1968501"/>
          </a:xfrm>
          <a:prstGeom prst="rect">
            <a:avLst/>
          </a:prstGeom>
          <a:ln w="3175">
            <a:solidFill>
              <a:srgbClr val="B8B8B8"/>
            </a:solidFill>
          </a:ln>
        </p:spPr>
        <p:txBody>
          <a:bodyPr anchor="t"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 耶和華啊，你忘記我要到</a:t>
            </a:r>
            <a:r>
              <a:rPr>
                <a:solidFill>
                  <a:srgbClr val="FF2600"/>
                </a:solidFill>
              </a:rPr>
              <a:t>幾時</a:t>
            </a:r>
            <a:r>
              <a:t>呢？要到永遠嗎？你轉臉不顧我要到</a:t>
            </a:r>
            <a:r>
              <a:rPr>
                <a:solidFill>
                  <a:srgbClr val="FF2600"/>
                </a:solidFill>
              </a:rPr>
              <a:t>幾時</a:t>
            </a:r>
            <a:r>
              <a:t>呢？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 我心裏籌算，終日愁苦，要到</a:t>
            </a:r>
            <a:r>
              <a:rPr>
                <a:solidFill>
                  <a:srgbClr val="FF2600"/>
                </a:solidFill>
              </a:rPr>
              <a:t>幾時</a:t>
            </a:r>
            <a:r>
              <a:t>呢？我的仇敵升高壓制我，要到</a:t>
            </a:r>
            <a:r>
              <a:rPr>
                <a:solidFill>
                  <a:srgbClr val="FF2600"/>
                </a:solidFill>
              </a:rPr>
              <a:t>幾時</a:t>
            </a:r>
            <a:r>
              <a:t>呢？</a:t>
            </a:r>
          </a:p>
        </p:txBody>
      </p:sp>
      <p:grpSp>
        <p:nvGrpSpPr>
          <p:cNvPr id="136" name="3 耶和華－我的神啊，求你看顧我，應允我！求你使我眼目明亮，免得我沉睡至死；…"/>
          <p:cNvGrpSpPr/>
          <p:nvPr/>
        </p:nvGrpSpPr>
        <p:grpSpPr>
          <a:xfrm>
            <a:off x="2754476" y="4445660"/>
            <a:ext cx="19150731" cy="4102797"/>
            <a:chOff x="0" y="0"/>
            <a:chExt cx="19150730" cy="4102796"/>
          </a:xfrm>
        </p:grpSpPr>
        <p:sp>
          <p:nvSpPr>
            <p:cNvPr id="135" name="3 耶和華－我的神啊，求你看顧我，應允我！求你使我眼目明亮，免得我沉睡至死；…"/>
            <p:cNvSpPr/>
            <p:nvPr/>
          </p:nvSpPr>
          <p:spPr>
            <a:xfrm>
              <a:off x="25400" y="25399"/>
              <a:ext cx="19099931" cy="4051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3 耶和華－我的神啊，</a:t>
              </a:r>
              <a:r>
                <a:rPr>
                  <a:solidFill>
                    <a:srgbClr val="FF2600"/>
                  </a:solidFill>
                </a:rPr>
                <a:t>求</a:t>
              </a:r>
              <a:r>
                <a:t>你看顧我，應允我！</a:t>
              </a:r>
              <a:r>
                <a:rPr>
                  <a:solidFill>
                    <a:srgbClr val="FF2600"/>
                  </a:solidFill>
                </a:rPr>
                <a:t>求</a:t>
              </a:r>
              <a:r>
                <a:t>你使我眼目明亮，免得我沉睡至死；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4 免得我的仇敵說「我勝了他」；免得我的敵人在我動搖的時候喜樂。</a:t>
              </a:r>
            </a:p>
          </p:txBody>
        </p:sp>
        <p:pic>
          <p:nvPicPr>
            <p:cNvPr id="134" name="3 耶和華－我的神啊，求你看顧我，應允我！求你使我眼目明亮，免得我沉睡至死；… 3 耶和華－我的神啊，求你看顧我，應允我！求你使我眼目明亮，免得我沉睡至死；4 免得我的仇敵說「我勝了他」；免得我的敵人在我動搖的時候喜樂。" descr="3 耶和華－我的神啊，求你看顧我，應允我！求你使我眼目明亮，免得我沉睡至死；… 3 耶和華－我的神啊，求你看顧我，應允我！求你使我眼目明亮，免得我沉睡至死；4 免得我的仇敵說「我勝了他」；免得我的敵人在我動搖的時候喜樂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150731" cy="4102797"/>
            </a:xfrm>
            <a:prstGeom prst="rect">
              <a:avLst/>
            </a:prstGeom>
            <a:effectLst/>
          </p:spPr>
        </p:pic>
      </p:grpSp>
      <p:grpSp>
        <p:nvGrpSpPr>
          <p:cNvPr id="139" name="5 但我倚靠你的慈愛，我的心因你的救恩快樂。…"/>
          <p:cNvGrpSpPr/>
          <p:nvPr/>
        </p:nvGrpSpPr>
        <p:grpSpPr>
          <a:xfrm>
            <a:off x="2759391" y="8551010"/>
            <a:ext cx="19198117" cy="4003404"/>
            <a:chOff x="0" y="0"/>
            <a:chExt cx="19198116" cy="4003402"/>
          </a:xfrm>
        </p:grpSpPr>
        <p:sp>
          <p:nvSpPr>
            <p:cNvPr id="138" name="5 但我倚靠你的慈愛，我的心因你的救恩快樂。…"/>
            <p:cNvSpPr/>
            <p:nvPr/>
          </p:nvSpPr>
          <p:spPr>
            <a:xfrm>
              <a:off x="25400" y="25400"/>
              <a:ext cx="19147317" cy="3952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5 </a:t>
              </a:r>
              <a:r>
                <a:rPr>
                  <a:solidFill>
                    <a:srgbClr val="FF2600"/>
                  </a:solidFill>
                </a:rPr>
                <a:t>但</a:t>
              </a:r>
              <a:r>
                <a:t>我倚靠你的慈愛，我的</a:t>
              </a:r>
              <a:r>
                <a:rPr>
                  <a:solidFill>
                    <a:srgbClr val="C23632"/>
                  </a:solidFill>
                </a:rPr>
                <a:t>心</a:t>
              </a:r>
              <a:r>
                <a:t>因你的救恩快樂。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6 我要向耶和華</a:t>
              </a:r>
              <a:r>
                <a:rPr>
                  <a:solidFill>
                    <a:srgbClr val="FF2600"/>
                  </a:solidFill>
                </a:rPr>
                <a:t>歌唱</a:t>
              </a:r>
              <a:r>
                <a:t>，因他厚厚地恩待我。</a:t>
              </a:r>
            </a:p>
          </p:txBody>
        </p:sp>
        <p:pic>
          <p:nvPicPr>
            <p:cNvPr id="137" name="5 但我倚靠你的慈愛，我的心因你的救恩快樂。… 5 但我倚靠你的慈愛，我的心因你的救恩快樂。6 我要向耶和華歌唱，因他厚厚地恩待我。" descr="5 但我倚靠你的慈愛，我的心因你的救恩快樂。… 5 但我倚靠你的慈愛，我的心因你的救恩快樂。6 我要向耶和華歌唱，因他厚厚地恩待我。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198117" cy="40034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深夜的禱告：哀歌-13 從哀叹到讚美"/>
          <p:cNvSpPr txBox="1"/>
          <p:nvPr>
            <p:ph type="title"/>
          </p:nvPr>
        </p:nvSpPr>
        <p:spPr>
          <a:xfrm>
            <a:off x="4022850" y="1385100"/>
            <a:ext cx="19621501" cy="1353460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深夜的禱告：哀歌-13 從哀叹到讚美</a:t>
            </a:r>
          </a:p>
        </p:txBody>
      </p:sp>
      <p:sp>
        <p:nvSpPr>
          <p:cNvPr id="144" name="使徒行传 16：25…"/>
          <p:cNvSpPr txBox="1"/>
          <p:nvPr>
            <p:ph type="body" sz="quarter" idx="4294967295"/>
          </p:nvPr>
        </p:nvSpPr>
        <p:spPr>
          <a:xfrm>
            <a:off x="2538800" y="4149800"/>
            <a:ext cx="19621501" cy="1968501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使徒行传 16：25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 </a:t>
            </a:r>
            <a:r>
              <a:t>约在半夜，</a:t>
            </a:r>
            <a:r>
              <a:rPr u="sng"/>
              <a:t>保罗</a:t>
            </a:r>
            <a:r>
              <a:t>和</a:t>
            </a:r>
            <a:r>
              <a:rPr u="sng"/>
              <a:t>西拉</a:t>
            </a:r>
            <a:r>
              <a:t>祷告，唱诗赞美神，众囚犯也侧耳而听。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深夜的禱告：哀歌-3 亲密的关系"/>
          <p:cNvSpPr txBox="1"/>
          <p:nvPr>
            <p:ph type="title"/>
          </p:nvPr>
        </p:nvSpPr>
        <p:spPr>
          <a:xfrm>
            <a:off x="5297249" y="523931"/>
            <a:ext cx="19621501" cy="1383970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深夜的禱告：哀歌-3 亲密的关系</a:t>
            </a:r>
          </a:p>
        </p:txBody>
      </p:sp>
      <p:grpSp>
        <p:nvGrpSpPr>
          <p:cNvPr id="151" name="1耶和華啊，我的敵人何其增多！許多人起來攻擊我。…"/>
          <p:cNvGrpSpPr/>
          <p:nvPr/>
        </p:nvGrpSpPr>
        <p:grpSpPr>
          <a:xfrm>
            <a:off x="4266315" y="2179048"/>
            <a:ext cx="15851371" cy="1942134"/>
            <a:chOff x="0" y="0"/>
            <a:chExt cx="15851370" cy="1942132"/>
          </a:xfrm>
        </p:grpSpPr>
        <p:sp>
          <p:nvSpPr>
            <p:cNvPr id="150" name="1耶和華啊，我的敵人何其增多！許多人起來攻擊我。…"/>
            <p:cNvSpPr/>
            <p:nvPr/>
          </p:nvSpPr>
          <p:spPr>
            <a:xfrm>
              <a:off x="25400" y="25400"/>
              <a:ext cx="15800571" cy="1891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1</a:t>
              </a:r>
              <a:r>
                <a:rPr>
                  <a:solidFill>
                    <a:srgbClr val="C23632"/>
                  </a:solidFill>
                </a:rPr>
                <a:t>耶和華啊</a:t>
              </a:r>
              <a:r>
                <a:t>，我的敵人何其增多！許多人起來攻擊我。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2許多人議論我：「他得不到神的幫助。」（細拉）</a:t>
              </a:r>
            </a:p>
          </p:txBody>
        </p:sp>
        <p:pic>
          <p:nvPicPr>
            <p:cNvPr id="149" name="1耶和華啊，我的敵人何其增多！許多人起來攻擊我。… 1耶和華啊，我的敵人何其增多！許多人起來攻擊我。2許多人議論我：「他得不到神的幫助。」（細拉）" descr="1耶和華啊，我的敵人何其增多！許多人起來攻擊我。… 1耶和華啊，我的敵人何其增多！許多人起來攻擊我。2許多人議論我：「他得不到神的幫助。」（細拉）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851371" cy="1942133"/>
            </a:xfrm>
            <a:prstGeom prst="rect">
              <a:avLst/>
            </a:prstGeom>
            <a:effectLst/>
          </p:spPr>
        </p:pic>
      </p:grpSp>
      <p:grpSp>
        <p:nvGrpSpPr>
          <p:cNvPr id="154" name="3但你－耶和華是我四圍的盾牌，是我的榮耀，又是令我抬起頭來的。…"/>
          <p:cNvGrpSpPr/>
          <p:nvPr/>
        </p:nvGrpSpPr>
        <p:grpSpPr>
          <a:xfrm>
            <a:off x="4266315" y="4154729"/>
            <a:ext cx="16499780" cy="4479507"/>
            <a:chOff x="0" y="0"/>
            <a:chExt cx="16499778" cy="4479505"/>
          </a:xfrm>
        </p:grpSpPr>
        <p:sp>
          <p:nvSpPr>
            <p:cNvPr id="153" name="3但你－耶和華是我四圍的盾牌，是我的榮耀，又是令我抬起頭來的。…"/>
            <p:cNvSpPr/>
            <p:nvPr/>
          </p:nvSpPr>
          <p:spPr>
            <a:xfrm>
              <a:off x="25400" y="25400"/>
              <a:ext cx="16448979" cy="4428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3但你－耶和華是我四圍的盾牌，是我的榮耀，又是令我抬起頭來的。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4我用我的聲音求告耶和華，他就從他的聖山上應允我。（細拉）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5</a:t>
              </a:r>
              <a:r>
                <a:rPr>
                  <a:solidFill>
                    <a:srgbClr val="C23632"/>
                  </a:solidFill>
                </a:rPr>
                <a:t>我躺下，我睡覺，我醒來，耶和華都保佑我。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6雖有成萬的百姓周圍攻擊我，我也不懼怕。</a:t>
              </a:r>
            </a:p>
          </p:txBody>
        </p:sp>
        <p:pic>
          <p:nvPicPr>
            <p:cNvPr id="152" name="3但你－耶和華是我四圍的盾牌，是我的榮耀，又是令我抬起頭來的。… 3但你－耶和華是我四圍的盾牌，是我的榮耀，又是令我抬起頭來的。4我用我的聲音求告耶和華，他就從他的聖山上應允我。（細拉）5我躺下，我睡覺，我醒來，耶和華都保佑我。6雖有成萬的百姓周圍攻擊我，我也不懼怕。" descr="3但你－耶和華是我四圍的盾牌，是我的榮耀，又是令我抬起頭來的。… 3但你－耶和華是我四圍的盾牌，是我的榮耀，又是令我抬起頭來的。4我用我的聲音求告耶和華，他就從他的聖山上應允我。（細拉）5我躺下，我睡覺，我醒來，耶和華都保佑我。6雖有成萬的百姓周圍攻擊我，我也不懼怕。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6499780" cy="4479507"/>
            </a:xfrm>
            <a:prstGeom prst="rect">
              <a:avLst/>
            </a:prstGeom>
            <a:effectLst/>
          </p:spPr>
        </p:pic>
      </p:grpSp>
      <p:grpSp>
        <p:nvGrpSpPr>
          <p:cNvPr id="157" name="7耶和華啊，求你興起！我的神啊，求你救我！因為你打斷我所有仇敵的腮骨，敲碎了惡人的牙齒。…"/>
          <p:cNvGrpSpPr/>
          <p:nvPr/>
        </p:nvGrpSpPr>
        <p:grpSpPr>
          <a:xfrm>
            <a:off x="4266315" y="8667783"/>
            <a:ext cx="16499780" cy="4132229"/>
            <a:chOff x="0" y="0"/>
            <a:chExt cx="16499778" cy="4132228"/>
          </a:xfrm>
        </p:grpSpPr>
        <p:sp>
          <p:nvSpPr>
            <p:cNvPr id="156" name="7耶和華啊，求你興起！我的神啊，求你救我！因為你打斷我所有仇敵的腮骨，敲碎了惡人的牙齒。…"/>
            <p:cNvSpPr/>
            <p:nvPr/>
          </p:nvSpPr>
          <p:spPr>
            <a:xfrm>
              <a:off x="25400" y="25400"/>
              <a:ext cx="16448979" cy="4081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23649">
                <a:lnSpc>
                  <a:spcPct val="117999"/>
                </a:lnSpc>
                <a:defRPr sz="4074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7耶和華啊，求你興起！</a:t>
              </a:r>
              <a:r>
                <a:rPr>
                  <a:solidFill>
                    <a:srgbClr val="C23632"/>
                  </a:solidFill>
                </a:rPr>
                <a:t>我的神啊</a:t>
              </a:r>
              <a:r>
                <a:t>，求你救我！因為你打斷我所有仇敵的腮骨，敲碎了惡人的牙齒。</a:t>
              </a:r>
            </a:p>
            <a:p>
              <a:pPr algn="l" defTabSz="623649">
                <a:lnSpc>
                  <a:spcPct val="117999"/>
                </a:lnSpc>
                <a:defRPr sz="4074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8救恩屬於耶和華；願你賜福給你的百姓。（細拉）</a:t>
              </a:r>
            </a:p>
            <a:p>
              <a:pPr algn="l" defTabSz="623649">
                <a:lnSpc>
                  <a:spcPct val="117999"/>
                </a:lnSpc>
                <a:defRPr sz="4074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155" name="7耶和華啊，求你興起！我的神啊，求你救我！因為你打斷我所有仇敵的腮骨，敲碎了惡人的牙齒。… 7耶和華啊，求你興起！我的神啊，求你救我！因為你打斷我所有仇敵的腮骨，敲碎了惡人的牙齒。8救恩屬於耶和華；願你賜福給你的百姓。（細拉）" descr="7耶和華啊，求你興起！我的神啊，求你救我！因為你打斷我所有仇敵的腮骨，敲碎了惡人的牙齒。… 7耶和華啊，求你興起！我的神啊，求你救我！因為你打斷我所有仇敵的腮骨，敲碎了惡人的牙齒。8救恩屬於耶和華；願你賜福給你的百姓。（細拉）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6499780" cy="41322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深夜的禱告：哀歌-4 安然入睡"/>
          <p:cNvSpPr txBox="1"/>
          <p:nvPr>
            <p:ph type="title"/>
          </p:nvPr>
        </p:nvSpPr>
        <p:spPr>
          <a:xfrm>
            <a:off x="4729300" y="672300"/>
            <a:ext cx="19621501" cy="1273219"/>
          </a:xfrm>
          <a:prstGeom prst="rect">
            <a:avLst/>
          </a:prstGeom>
        </p:spPr>
        <p:txBody>
          <a:bodyPr/>
          <a:lstStyle>
            <a:lvl1pPr algn="l" defTabSz="604361">
              <a:spcBef>
                <a:spcPts val="2300"/>
              </a:spcBef>
              <a:defRPr b="1" sz="658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深夜的禱告：哀歌-4 安然入睡</a:t>
            </a:r>
          </a:p>
        </p:txBody>
      </p:sp>
      <p:grpSp>
        <p:nvGrpSpPr>
          <p:cNvPr id="164" name="1 顯我為義的神啊，我呼求的時候，求你應允我！我在困境中，你曾使我寬暢；求你憐憫我，聽我的禱告！"/>
          <p:cNvGrpSpPr/>
          <p:nvPr/>
        </p:nvGrpSpPr>
        <p:grpSpPr>
          <a:xfrm>
            <a:off x="2517688" y="1887487"/>
            <a:ext cx="19999071" cy="1712341"/>
            <a:chOff x="0" y="0"/>
            <a:chExt cx="19999069" cy="1712339"/>
          </a:xfrm>
        </p:grpSpPr>
        <p:sp>
          <p:nvSpPr>
            <p:cNvPr id="163" name="1 顯我為義的神啊，我呼求的時候，求你應允我！我在困境中，你曾使我寬暢；求你憐憫我，聽我的禱告！"/>
            <p:cNvSpPr/>
            <p:nvPr/>
          </p:nvSpPr>
          <p:spPr>
            <a:xfrm>
              <a:off x="25400" y="25400"/>
              <a:ext cx="19948270" cy="1661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597931">
                <a:lnSpc>
                  <a:spcPct val="117999"/>
                </a:lnSpc>
                <a:defRPr sz="3906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1 顯我為義的神啊，我呼求的時候，求你應允我！我在困境中，你曾使我寬暢；求你憐憫我，聽我的禱告！</a:t>
              </a:r>
            </a:p>
          </p:txBody>
        </p:sp>
        <p:pic>
          <p:nvPicPr>
            <p:cNvPr id="162" name="1 顯我為義的神啊，我呼求的時候，求你應允我！我在困境中，你曾使我寬暢；求你憐憫我，聽我的禱告！ 1 顯我為義的神啊，我呼求的時候，求你應允我！我在困境中，你曾使我寬暢；求你憐憫我，聽我的禱告！" descr="1 顯我為義的神啊，我呼求的時候，求你應允我！我在困境中，你曾使我寬暢；求你憐憫我，聽我的禱告！ 1 顯我為義的神啊，我呼求的時候，求你應允我！我在困境中，你曾使我寬暢；求你憐憫我，聽我的禱告！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999070" cy="1712340"/>
            </a:xfrm>
            <a:prstGeom prst="rect">
              <a:avLst/>
            </a:prstGeom>
            <a:effectLst/>
          </p:spPr>
        </p:pic>
      </p:grpSp>
      <p:grpSp>
        <p:nvGrpSpPr>
          <p:cNvPr id="167" name="2 你們這些人哪，你們把我的尊榮變為羞辱，要到幾時呢？你們喜愛虛妄，尋找虛假，要到幾時呢？"/>
          <p:cNvGrpSpPr/>
          <p:nvPr/>
        </p:nvGrpSpPr>
        <p:grpSpPr>
          <a:xfrm>
            <a:off x="2517688" y="3607718"/>
            <a:ext cx="19999071" cy="1712340"/>
            <a:chOff x="0" y="0"/>
            <a:chExt cx="19999069" cy="1712339"/>
          </a:xfrm>
        </p:grpSpPr>
        <p:sp>
          <p:nvSpPr>
            <p:cNvPr id="166" name="2 你們這些人哪，你們把我的尊榮變為羞辱，要到幾時呢？你們喜愛虛妄，尋找虛假，要到幾時呢？"/>
            <p:cNvSpPr/>
            <p:nvPr/>
          </p:nvSpPr>
          <p:spPr>
            <a:xfrm>
              <a:off x="25399" y="25400"/>
              <a:ext cx="19948271" cy="1661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597931">
                <a:lnSpc>
                  <a:spcPct val="117999"/>
                </a:lnSpc>
                <a:defRPr sz="3906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2 你們這些人哪，你們把我的尊榮變為</a:t>
              </a:r>
              <a:r>
                <a:rPr>
                  <a:solidFill>
                    <a:srgbClr val="C23632"/>
                  </a:solidFill>
                </a:rPr>
                <a:t>羞辱</a:t>
              </a:r>
              <a:r>
                <a:t>，要到幾時呢？你們喜愛虛妄，尋找</a:t>
              </a:r>
              <a:r>
                <a:rPr>
                  <a:solidFill>
                    <a:srgbClr val="C23632"/>
                  </a:solidFill>
                </a:rPr>
                <a:t>虛假</a:t>
              </a:r>
              <a:r>
                <a:t>，要到幾時呢？</a:t>
              </a:r>
            </a:p>
          </p:txBody>
        </p:sp>
        <p:pic>
          <p:nvPicPr>
            <p:cNvPr id="165" name="2 你們這些人哪，你們把我的尊榮變為羞辱，要到幾時呢？你們喜愛虛妄，尋找虛假，要到幾時呢？ 2 你們這些人哪，你們把我的尊榮變為羞辱，要到幾時呢？你們喜愛虛妄，尋找虛假，要到幾時呢？" descr="2 你們這些人哪，你們把我的尊榮變為羞辱，要到幾時呢？你們喜愛虛妄，尋找虛假，要到幾時呢？ 2 你們這些人哪，你們把我的尊榮變為羞辱，要到幾時呢？你們喜愛虛妄，尋找虛假，要到幾時呢？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999070" cy="1712340"/>
            </a:xfrm>
            <a:prstGeom prst="rect">
              <a:avLst/>
            </a:prstGeom>
            <a:effectLst/>
          </p:spPr>
        </p:pic>
      </p:grpSp>
      <p:grpSp>
        <p:nvGrpSpPr>
          <p:cNvPr id="170" name="3 你們要知道，耶和華已將虔誠人分別出來歸他自己；我求告耶和華，他必垂聽。"/>
          <p:cNvGrpSpPr/>
          <p:nvPr/>
        </p:nvGrpSpPr>
        <p:grpSpPr>
          <a:xfrm>
            <a:off x="2518448" y="5219270"/>
            <a:ext cx="19997551" cy="1807754"/>
            <a:chOff x="0" y="0"/>
            <a:chExt cx="19997549" cy="1807753"/>
          </a:xfrm>
        </p:grpSpPr>
        <p:sp>
          <p:nvSpPr>
            <p:cNvPr id="169" name="3 你們要知道，耶和華已將虔誠人分別出來歸他自己；我求告耶和華，他必垂聽。"/>
            <p:cNvSpPr/>
            <p:nvPr/>
          </p:nvSpPr>
          <p:spPr>
            <a:xfrm>
              <a:off x="25400" y="25400"/>
              <a:ext cx="19946750" cy="1756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3 你們要知道，耶和華已將虔誠人分別出來歸他自己；我求告耶和華，他必垂聽。</a:t>
              </a:r>
            </a:p>
          </p:txBody>
        </p:sp>
        <p:pic>
          <p:nvPicPr>
            <p:cNvPr id="168" name="3 你們要知道，耶和華已將虔誠人分別出來歸他自己；我求告耶和華，他必垂聽。 3 你們要知道，耶和華已將虔誠人分別出來歸他自己；我求告耶和華，他必垂聽。" descr="3 你們要知道，耶和華已將虔誠人分別出來歸他自己；我求告耶和華，他必垂聽。 3 你們要知道，耶和華已將虔誠人分別出來歸他自己；我求告耶和華，他必垂聽。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997550" cy="1807754"/>
            </a:xfrm>
            <a:prstGeom prst="rect">
              <a:avLst/>
            </a:prstGeom>
            <a:effectLst/>
          </p:spPr>
        </p:pic>
      </p:grpSp>
      <p:grpSp>
        <p:nvGrpSpPr>
          <p:cNvPr id="173" name="4 應當畏懼，不可犯罪；在床上的時候，要心裏思想，並要安靜。…"/>
          <p:cNvGrpSpPr/>
          <p:nvPr/>
        </p:nvGrpSpPr>
        <p:grpSpPr>
          <a:xfrm>
            <a:off x="2517688" y="6982256"/>
            <a:ext cx="19999071" cy="5285021"/>
            <a:chOff x="0" y="0"/>
            <a:chExt cx="19999069" cy="5285019"/>
          </a:xfrm>
        </p:grpSpPr>
        <p:sp>
          <p:nvSpPr>
            <p:cNvPr id="172" name="4 應當畏懼，不可犯罪；在床上的時候，要心裏思想，並要安靜。…"/>
            <p:cNvSpPr/>
            <p:nvPr/>
          </p:nvSpPr>
          <p:spPr>
            <a:xfrm>
              <a:off x="25400" y="25400"/>
              <a:ext cx="19948270" cy="5234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30078">
                <a:lnSpc>
                  <a:spcPct val="117999"/>
                </a:lnSpc>
                <a:defRPr sz="4116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4 應當</a:t>
              </a:r>
              <a:r>
                <a:rPr>
                  <a:solidFill>
                    <a:srgbClr val="C23632"/>
                  </a:solidFill>
                </a:rPr>
                <a:t>畏懼</a:t>
              </a:r>
              <a:r>
                <a:t>，不可犯罪；在床上的時候，要心裏思想，並要安靜。</a:t>
              </a:r>
            </a:p>
            <a:p>
              <a:pPr algn="l" defTabSz="630078">
                <a:lnSpc>
                  <a:spcPct val="117999"/>
                </a:lnSpc>
                <a:defRPr sz="4116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5 當獻上公義的祭，又當倚靠耶和華。</a:t>
              </a:r>
            </a:p>
            <a:p>
              <a:pPr algn="l" defTabSz="630078">
                <a:lnSpc>
                  <a:spcPct val="117999"/>
                </a:lnSpc>
                <a:defRPr sz="4116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6 有許多人說：「</a:t>
              </a:r>
              <a:r>
                <a:rPr>
                  <a:solidFill>
                    <a:srgbClr val="C23632"/>
                  </a:solidFill>
                </a:rPr>
                <a:t>誰能指示</a:t>
              </a:r>
              <a:r>
                <a:t>我們甚麼好處？耶和華啊，求你用你臉上的光照耀我們。」</a:t>
              </a:r>
            </a:p>
            <a:p>
              <a:pPr algn="l" defTabSz="630078">
                <a:lnSpc>
                  <a:spcPct val="117999"/>
                </a:lnSpc>
                <a:defRPr sz="4116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7 </a:t>
              </a:r>
              <a:r>
                <a:rPr>
                  <a:solidFill>
                    <a:srgbClr val="C23632"/>
                  </a:solidFill>
                </a:rPr>
                <a:t>你使我心裏喜樂，勝過那豐收五穀新酒的人</a:t>
              </a:r>
              <a:r>
                <a:t>。</a:t>
              </a:r>
            </a:p>
            <a:p>
              <a:pPr algn="l" defTabSz="630078">
                <a:lnSpc>
                  <a:spcPct val="117999"/>
                </a:lnSpc>
                <a:defRPr sz="4116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8 我必平安地躺下睡覺，因為獨有你－耶和華使我安然居住。</a:t>
              </a:r>
            </a:p>
          </p:txBody>
        </p:sp>
        <p:pic>
          <p:nvPicPr>
            <p:cNvPr id="171" name="4 應當畏懼，不可犯罪；在床上的時候，要心裏思想，並要安靜。… 4 應當畏懼，不可犯罪；在床上的時候，要心裏思想，並要安靜。5 當獻上公義的祭，又當倚靠耶和華。6 有許多人說：「誰能指示我們甚麼好處？耶和華啊，求你用你臉上的光照耀我們。」7 你使我心裏喜樂，勝過那豐收五穀新酒的人。8 我必平安地躺下睡覺，因為獨有你－耶和華使我安然居住。" descr="4 應當畏懼，不可犯罪；在床上的時候，要心裏思想，並要安靜。… 4 應當畏懼，不可犯罪；在床上的時候，要心裏思想，並要安靜。5 當獻上公義的祭，又當倚靠耶和華。6 有許多人說：「誰能指示我們甚麼好處？耶和華啊，求你用你臉上的光照耀我們。」7 你使我心裏喜樂，勝過那豐收五穀新酒的人。8 我必平安地躺下睡覺，因為獨有你－耶和華使我安然居住。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9999070" cy="52850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3"/>
      <p:bldP build="whole" bldLvl="1" animBg="1" rev="0" advAuto="0" spid="167" grpId="1"/>
      <p:bldP build="whole" bldLvl="1" animBg="1" rev="0" advAuto="0" spid="17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深夜的禱告：哀歌-6 绝望中的盼望"/>
          <p:cNvSpPr txBox="1"/>
          <p:nvPr>
            <p:ph type="title"/>
          </p:nvPr>
        </p:nvSpPr>
        <p:spPr>
          <a:xfrm>
            <a:off x="4858899" y="737100"/>
            <a:ext cx="19621501" cy="1233985"/>
          </a:xfrm>
          <a:prstGeom prst="rect">
            <a:avLst/>
          </a:prstGeom>
        </p:spPr>
        <p:txBody>
          <a:bodyPr/>
          <a:lstStyle>
            <a:lvl1pPr algn="l" defTabSz="578643">
              <a:spcBef>
                <a:spcPts val="2200"/>
              </a:spcBef>
              <a:defRPr b="1" sz="63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深夜的禱告：哀歌-6 绝望中的盼望</a:t>
            </a:r>
          </a:p>
        </p:txBody>
      </p:sp>
      <p:grpSp>
        <p:nvGrpSpPr>
          <p:cNvPr id="180" name="1 耶和華啊，求你不要在怒中責備我，不要在烈怒中懲罰我！…"/>
          <p:cNvGrpSpPr/>
          <p:nvPr/>
        </p:nvGrpSpPr>
        <p:grpSpPr>
          <a:xfrm>
            <a:off x="2137519" y="1916387"/>
            <a:ext cx="20645406" cy="3228832"/>
            <a:chOff x="0" y="0"/>
            <a:chExt cx="20645404" cy="3228831"/>
          </a:xfrm>
        </p:grpSpPr>
        <p:sp>
          <p:nvSpPr>
            <p:cNvPr id="179" name="1 耶和華啊，求你不要在怒中責備我，不要在烈怒中懲罰我！…"/>
            <p:cNvSpPr/>
            <p:nvPr/>
          </p:nvSpPr>
          <p:spPr>
            <a:xfrm>
              <a:off x="25399" y="25400"/>
              <a:ext cx="20594606" cy="317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1 耶和華啊，求你不要在怒中責備我，不要在烈怒中懲罰我！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2 耶和華啊，求你憐憫我，因為我軟弱。耶和華啊，</a:t>
              </a:r>
              <a:r>
                <a:rPr>
                  <a:solidFill>
                    <a:srgbClr val="C23632"/>
                  </a:solidFill>
                </a:rPr>
                <a:t>求你醫治我</a:t>
              </a:r>
              <a:r>
                <a:t>，因為我的骨頭戰抖。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3 我的心也大大驚惶。耶和華啊，你要等到幾時呢？</a:t>
              </a:r>
            </a:p>
          </p:txBody>
        </p:sp>
        <p:pic>
          <p:nvPicPr>
            <p:cNvPr id="178" name="1 耶和華啊，求你不要在怒中責備我，不要在烈怒中懲罰我！… 1 耶和華啊，求你不要在怒中責備我，不要在烈怒中懲罰我！2 耶和華啊，求你憐憫我，因為我軟弱。耶和華啊，求你醫治我，因為我的骨頭戰抖。3 我的心也大大驚惶。耶和華啊，你要等到幾時呢？" descr="1 耶和華啊，求你不要在怒中責備我，不要在烈怒中懲罰我！… 1 耶和華啊，求你不要在怒中責備我，不要在烈怒中懲罰我！2 耶和華啊，求你憐憫我，因為我軟弱。耶和華啊，求你醫治我，因為我的骨頭戰抖。3 我的心也大大驚惶。耶和華啊，你要等到幾時呢？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645405" cy="3228832"/>
            </a:xfrm>
            <a:prstGeom prst="rect">
              <a:avLst/>
            </a:prstGeom>
            <a:effectLst/>
          </p:spPr>
        </p:pic>
      </p:grpSp>
      <p:grpSp>
        <p:nvGrpSpPr>
          <p:cNvPr id="183" name="4 耶和華啊，求你轉回搭救我，因你的慈愛拯救我。…"/>
          <p:cNvGrpSpPr/>
          <p:nvPr/>
        </p:nvGrpSpPr>
        <p:grpSpPr>
          <a:xfrm>
            <a:off x="2126725" y="5151995"/>
            <a:ext cx="20645406" cy="2082240"/>
            <a:chOff x="0" y="0"/>
            <a:chExt cx="20645404" cy="2082238"/>
          </a:xfrm>
        </p:grpSpPr>
        <p:sp>
          <p:nvSpPr>
            <p:cNvPr id="182" name="4 耶和華啊，求你轉回搭救我，因你的慈愛拯救我。…"/>
            <p:cNvSpPr/>
            <p:nvPr/>
          </p:nvSpPr>
          <p:spPr>
            <a:xfrm>
              <a:off x="25400" y="25400"/>
              <a:ext cx="20594605" cy="2031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4 耶和華啊，求你轉回搭救我，因你的慈愛拯救我。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5 </a:t>
              </a:r>
              <a:r>
                <a:rPr>
                  <a:solidFill>
                    <a:srgbClr val="C23632"/>
                  </a:solidFill>
                </a:rPr>
                <a:t>因為死了的人不會記念你，在陰間有誰稱謝你？</a:t>
              </a:r>
            </a:p>
          </p:txBody>
        </p:sp>
        <p:pic>
          <p:nvPicPr>
            <p:cNvPr id="181" name="4 耶和華啊，求你轉回搭救我，因你的慈愛拯救我。… 4 耶和華啊，求你轉回搭救我，因你的慈愛拯救我。5 因為死了的人不會記念你，在陰間有誰稱謝你？" descr="4 耶和華啊，求你轉回搭救我，因你的慈愛拯救我。… 4 耶和華啊，求你轉回搭救我，因你的慈愛拯救我。5 因為死了的人不會記念你，在陰間有誰稱謝你？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645405" cy="2082239"/>
            </a:xfrm>
            <a:prstGeom prst="rect">
              <a:avLst/>
            </a:prstGeom>
            <a:effectLst/>
          </p:spPr>
        </p:pic>
      </p:grpSp>
      <p:grpSp>
        <p:nvGrpSpPr>
          <p:cNvPr id="186" name="6 我因呻吟而困乏；我每夜流淚，使床鋪漂起，把褥子濕透。…"/>
          <p:cNvGrpSpPr/>
          <p:nvPr/>
        </p:nvGrpSpPr>
        <p:grpSpPr>
          <a:xfrm>
            <a:off x="2137519" y="7197812"/>
            <a:ext cx="20623818" cy="2082240"/>
            <a:chOff x="0" y="0"/>
            <a:chExt cx="20623817" cy="2082238"/>
          </a:xfrm>
        </p:grpSpPr>
        <p:sp>
          <p:nvSpPr>
            <p:cNvPr id="185" name="6 我因呻吟而困乏；我每夜流淚，使床鋪漂起，把褥子濕透。…"/>
            <p:cNvSpPr/>
            <p:nvPr/>
          </p:nvSpPr>
          <p:spPr>
            <a:xfrm>
              <a:off x="25400" y="25400"/>
              <a:ext cx="20573018" cy="2031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6 我因呻吟而困乏；我每夜流淚，使床鋪漂起，把褥子濕透。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7 我的眼睛因憂愁而昏花，因敵人的緣故，我的眼目模糊不清。</a:t>
              </a:r>
            </a:p>
          </p:txBody>
        </p:sp>
        <p:pic>
          <p:nvPicPr>
            <p:cNvPr id="184" name="6 我因呻吟而困乏；我每夜流淚，使床鋪漂起，把褥子濕透。… 6 我因呻吟而困乏；我每夜流淚，使床鋪漂起，把褥子濕透。7 我的眼睛因憂愁而昏花，因敵人的緣故，我的眼目模糊不清。" descr="6 我因呻吟而困乏；我每夜流淚，使床鋪漂起，把褥子濕透。… 6 我因呻吟而困乏；我每夜流淚，使床鋪漂起，把褥子濕透。7 我的眼睛因憂愁而昏花，因敵人的緣故，我的眼目模糊不清。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0623818" cy="2082239"/>
            </a:xfrm>
            <a:prstGeom prst="rect">
              <a:avLst/>
            </a:prstGeom>
            <a:effectLst/>
          </p:spPr>
        </p:pic>
      </p:grpSp>
      <p:grpSp>
        <p:nvGrpSpPr>
          <p:cNvPr id="189" name="8 你們所有作惡的人，離開我吧！因為耶和華聽了我哀哭的聲音…"/>
          <p:cNvGrpSpPr/>
          <p:nvPr/>
        </p:nvGrpSpPr>
        <p:grpSpPr>
          <a:xfrm>
            <a:off x="2141526" y="9238091"/>
            <a:ext cx="20615806" cy="3433935"/>
            <a:chOff x="0" y="0"/>
            <a:chExt cx="20615805" cy="3433933"/>
          </a:xfrm>
        </p:grpSpPr>
        <p:sp>
          <p:nvSpPr>
            <p:cNvPr id="188" name="8 你們所有作惡的人，離開我吧！因為耶和華聽了我哀哭的聲音…"/>
            <p:cNvSpPr/>
            <p:nvPr/>
          </p:nvSpPr>
          <p:spPr>
            <a:xfrm>
              <a:off x="25400" y="25400"/>
              <a:ext cx="20565006" cy="338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8 你們所有作惡的人，離開我吧！因為耶和華聽了我哀哭的聲音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9 耶和華聽了我的懇求，耶和華必接納我的禱告。</a:t>
              </a:r>
            </a:p>
            <a:p>
              <a:pPr algn="l" defTabSz="642937">
                <a:lnSpc>
                  <a:spcPct val="117999"/>
                </a:lnSpc>
                <a:defRPr sz="42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10 我所有的仇敵都必羞愧，大大驚惶；轉眼之間，他們要羞愧撤退。</a:t>
              </a:r>
            </a:p>
          </p:txBody>
        </p:sp>
        <p:pic>
          <p:nvPicPr>
            <p:cNvPr id="187" name="8 你們所有作惡的人，離開我吧！因為耶和華聽了我哀哭的聲音… 8 你們所有作惡的人，離開我吧！因為耶和華聽了我哀哭的聲音9 耶和華聽了我的懇求，耶和華必接納我的禱告。10 我所有的仇敵都必羞愧，大大驚惶；轉眼之間，他們要羞愧撤退。" descr="8 你們所有作惡的人，離開我吧！因為耶和華聽了我哀哭的聲音… 8 你們所有作惡的人，離開我吧！因為耶和華聽了我哀哭的聲音9 耶和華聽了我的懇求，耶和華必接納我的禱告。10 我所有的仇敵都必羞愧，大大驚惶；轉眼之間，他們要羞愧撤退。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615806" cy="34339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3"/>
      <p:bldP build="whole" bldLvl="1" animBg="1" rev="0" advAuto="0" spid="183" grpId="1"/>
      <p:bldP build="whole" bldLvl="1" animBg="1" rev="0" advAuto="0" spid="18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深夜的禱告：哀歌-28 患難中的祈求"/>
          <p:cNvSpPr txBox="1"/>
          <p:nvPr>
            <p:ph type="title"/>
          </p:nvPr>
        </p:nvSpPr>
        <p:spPr>
          <a:xfrm>
            <a:off x="4788549" y="1042893"/>
            <a:ext cx="19621501" cy="1145392"/>
          </a:xfrm>
          <a:prstGeom prst="rect">
            <a:avLst/>
          </a:prstGeom>
        </p:spPr>
        <p:txBody>
          <a:bodyPr/>
          <a:lstStyle>
            <a:lvl1pPr algn="l" defTabSz="540067">
              <a:spcBef>
                <a:spcPts val="2100"/>
              </a:spcBef>
              <a:defRPr b="1" sz="588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深夜的禱告：哀歌-28 患難中的祈求</a:t>
            </a:r>
          </a:p>
        </p:txBody>
      </p:sp>
      <p:sp>
        <p:nvSpPr>
          <p:cNvPr id="194" name="1 耶和華啊，我要求告你！我的磐石啊，求你不要向我緘默！倘若你向我閉口，我就如下入地府的人一樣。…"/>
          <p:cNvSpPr txBox="1"/>
          <p:nvPr>
            <p:ph type="body" sz="half" idx="4294967295"/>
          </p:nvPr>
        </p:nvSpPr>
        <p:spPr>
          <a:xfrm>
            <a:off x="2381250" y="2503410"/>
            <a:ext cx="20168061" cy="4771636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597931">
              <a:lnSpc>
                <a:spcPct val="117999"/>
              </a:lnSpc>
              <a:spcBef>
                <a:spcPts val="0"/>
              </a:spcBef>
              <a:buSzTx/>
              <a:buNone/>
              <a:defRPr sz="334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 耶和華啊，我要</a:t>
            </a:r>
            <a:r>
              <a:rPr>
                <a:solidFill>
                  <a:srgbClr val="C23632"/>
                </a:solidFill>
              </a:rPr>
              <a:t>求</a:t>
            </a:r>
            <a:r>
              <a:t>告你！我的磐石啊，</a:t>
            </a:r>
            <a:r>
              <a:rPr>
                <a:solidFill>
                  <a:srgbClr val="C23632"/>
                </a:solidFill>
              </a:rPr>
              <a:t>求</a:t>
            </a:r>
            <a:r>
              <a:t>你不要向我緘默！倘若你向我閉口，我就如下入地府的人一樣。</a:t>
            </a:r>
          </a:p>
          <a:p>
            <a:pPr marL="0" indent="0" defTabSz="597931">
              <a:lnSpc>
                <a:spcPct val="117999"/>
              </a:lnSpc>
              <a:spcBef>
                <a:spcPts val="0"/>
              </a:spcBef>
              <a:buSzTx/>
              <a:buNone/>
              <a:defRPr sz="334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 我呼</a:t>
            </a:r>
            <a:r>
              <a:rPr>
                <a:solidFill>
                  <a:srgbClr val="C23632"/>
                </a:solidFill>
              </a:rPr>
              <a:t>求</a:t>
            </a:r>
            <a:r>
              <a:t>你，向你至聖所舉手的時候，</a:t>
            </a:r>
            <a:r>
              <a:rPr>
                <a:solidFill>
                  <a:srgbClr val="C23632"/>
                </a:solidFill>
              </a:rPr>
              <a:t>求</a:t>
            </a:r>
            <a:r>
              <a:t>你垂聽我懇求的聲音！</a:t>
            </a:r>
          </a:p>
          <a:p>
            <a:pPr marL="0" indent="0" defTabSz="597931">
              <a:lnSpc>
                <a:spcPct val="117999"/>
              </a:lnSpc>
              <a:spcBef>
                <a:spcPts val="0"/>
              </a:spcBef>
              <a:buSzTx/>
              <a:buNone/>
              <a:defRPr sz="334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 不要把我和壞人並作惡的一同除掉；他們跟鄰舍說平安，心裏卻是奸惡。</a:t>
            </a:r>
          </a:p>
          <a:p>
            <a:pPr marL="0" indent="0" defTabSz="597931">
              <a:lnSpc>
                <a:spcPct val="117999"/>
              </a:lnSpc>
              <a:spcBef>
                <a:spcPts val="0"/>
              </a:spcBef>
              <a:buSzTx/>
              <a:buNone/>
              <a:defRPr sz="334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 </a:t>
            </a:r>
            <a:r>
              <a:rPr>
                <a:solidFill>
                  <a:srgbClr val="C23632"/>
                </a:solidFill>
              </a:rPr>
              <a:t>求</a:t>
            </a:r>
            <a:r>
              <a:t>你按著他們所做的，按他們的惡行對待他們；</a:t>
            </a:r>
            <a:r>
              <a:rPr>
                <a:solidFill>
                  <a:srgbClr val="C23632"/>
                </a:solidFill>
              </a:rPr>
              <a:t>求</a:t>
            </a:r>
            <a:r>
              <a:t>你照著他們手所做的對待他們，將他們應得的報應加給他們。</a:t>
            </a:r>
          </a:p>
          <a:p>
            <a:pPr marL="0" indent="0" defTabSz="597931">
              <a:lnSpc>
                <a:spcPct val="117999"/>
              </a:lnSpc>
              <a:spcBef>
                <a:spcPts val="0"/>
              </a:spcBef>
              <a:buSzTx/>
              <a:buNone/>
              <a:defRPr sz="334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 他們既然不尊重耶和華的作為，也不尊重他手所做的，耶和華就必毀壞他們，不建立他們。</a:t>
            </a:r>
          </a:p>
        </p:txBody>
      </p:sp>
      <p:grpSp>
        <p:nvGrpSpPr>
          <p:cNvPr id="197" name="6 耶和華是應當稱頌的，因為他聽了我懇求的聲音。…"/>
          <p:cNvGrpSpPr/>
          <p:nvPr/>
        </p:nvGrpSpPr>
        <p:grpSpPr>
          <a:xfrm>
            <a:off x="2346778" y="7270243"/>
            <a:ext cx="20237005" cy="2805149"/>
            <a:chOff x="0" y="0"/>
            <a:chExt cx="20237003" cy="2805148"/>
          </a:xfrm>
        </p:grpSpPr>
        <p:sp>
          <p:nvSpPr>
            <p:cNvPr id="196" name="6 耶和華是應當稱頌的，因為他聽了我懇求的聲音。…"/>
            <p:cNvSpPr/>
            <p:nvPr/>
          </p:nvSpPr>
          <p:spPr>
            <a:xfrm>
              <a:off x="25400" y="25400"/>
              <a:ext cx="20186204" cy="275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6 耶和華是應當稱頌的，因為他聽了我懇求的聲音。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7 </a:t>
              </a:r>
              <a:r>
                <a:rPr>
                  <a:solidFill>
                    <a:srgbClr val="C23632"/>
                  </a:solidFill>
                </a:rPr>
                <a:t>耶和華是我的力量</a:t>
              </a:r>
              <a:r>
                <a:t>，是我的盾牌，我心裏倚靠他就得幫助。我心中歡樂，我要用詩歌稱謝他。</a:t>
              </a:r>
            </a:p>
          </p:txBody>
        </p:sp>
        <p:pic>
          <p:nvPicPr>
            <p:cNvPr id="195" name="6 耶和華是應當稱頌的，因為他聽了我懇求的聲音。… 6 耶和華是應當稱頌的，因為他聽了我懇求的聲音。7 耶和華是我的力量，是我的盾牌，我心裏倚靠他就得幫助。我心中歡樂，我要用詩歌稱謝他。" descr="6 耶和華是應當稱頌的，因為他聽了我懇求的聲音。… 6 耶和華是應當稱頌的，因為他聽了我懇求的聲音。7 耶和華是我的力量，是我的盾牌，我心裏倚靠他就得幫助。我心中歡樂，我要用詩歌稱謝他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237004" cy="2805149"/>
            </a:xfrm>
            <a:prstGeom prst="rect">
              <a:avLst/>
            </a:prstGeom>
            <a:effectLst/>
          </p:spPr>
        </p:pic>
      </p:grpSp>
      <p:grpSp>
        <p:nvGrpSpPr>
          <p:cNvPr id="200" name="8 耶和華是他百姓的力量，又是他受膏者得救的保障。…"/>
          <p:cNvGrpSpPr/>
          <p:nvPr/>
        </p:nvGrpSpPr>
        <p:grpSpPr>
          <a:xfrm>
            <a:off x="2346778" y="10028821"/>
            <a:ext cx="20237005" cy="2628888"/>
            <a:chOff x="0" y="0"/>
            <a:chExt cx="20237003" cy="2628887"/>
          </a:xfrm>
        </p:grpSpPr>
        <p:sp>
          <p:nvSpPr>
            <p:cNvPr id="199" name="8 耶和華是他百姓的力量，又是他受膏者得救的保障。…"/>
            <p:cNvSpPr/>
            <p:nvPr/>
          </p:nvSpPr>
          <p:spPr>
            <a:xfrm>
              <a:off x="25400" y="25400"/>
              <a:ext cx="20186204" cy="2578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8 </a:t>
              </a:r>
              <a:r>
                <a:rPr>
                  <a:solidFill>
                    <a:srgbClr val="C23632"/>
                  </a:solidFill>
                </a:rPr>
                <a:t>耶和華是他百姓的力量</a:t>
              </a:r>
              <a:r>
                <a:t>，又是他受膏者得救的保障。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9 求你拯救你的百姓，賜福給你的產業；求你牧養他們，扶持他們，直到永遠。</a:t>
              </a:r>
            </a:p>
          </p:txBody>
        </p:sp>
        <p:pic>
          <p:nvPicPr>
            <p:cNvPr id="198" name="8 耶和華是他百姓的力量，又是他受膏者得救的保障。… 8 耶和華是他百姓的力量，又是他受膏者得救的保障。9 求你拯救你的百姓，賜福給你的產業；求你牧養他們，扶持他們，直到永遠。" descr="8 耶和華是他百姓的力量，又是他受膏者得救的保障。… 8 耶和華是他百姓的力量，又是他受膏者得救的保障。9 求你拯救你的百姓，賜福給你的產業；求你牧養他們，扶持他們，直到永遠。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237004" cy="26288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  <p:bldP build="whole" bldLvl="1" animBg="1" rev="0" advAuto="0" spid="20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深夜的禱告：哀歌-28 患難中的祈求"/>
          <p:cNvSpPr txBox="1"/>
          <p:nvPr>
            <p:ph type="title"/>
          </p:nvPr>
        </p:nvSpPr>
        <p:spPr>
          <a:xfrm>
            <a:off x="4388362" y="750707"/>
            <a:ext cx="13999763" cy="1284947"/>
          </a:xfrm>
          <a:prstGeom prst="rect">
            <a:avLst/>
          </a:prstGeom>
        </p:spPr>
        <p:txBody>
          <a:bodyPr/>
          <a:lstStyle>
            <a:lvl1pPr algn="l" defTabSz="610790">
              <a:spcBef>
                <a:spcPts val="2400"/>
              </a:spcBef>
              <a:defRPr b="1" sz="665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深夜的禱告：哀歌-28 患難中的祈求</a:t>
            </a:r>
          </a:p>
        </p:txBody>
      </p:sp>
      <p:grpSp>
        <p:nvGrpSpPr>
          <p:cNvPr id="207" name="詩篇28:…"/>
          <p:cNvGrpSpPr/>
          <p:nvPr/>
        </p:nvGrpSpPr>
        <p:grpSpPr>
          <a:xfrm>
            <a:off x="2225932" y="2072532"/>
            <a:ext cx="20859172" cy="3214996"/>
            <a:chOff x="0" y="0"/>
            <a:chExt cx="20859170" cy="3214995"/>
          </a:xfrm>
        </p:grpSpPr>
        <p:sp>
          <p:nvSpPr>
            <p:cNvPr id="206" name="詩篇28:…"/>
            <p:cNvSpPr/>
            <p:nvPr/>
          </p:nvSpPr>
          <p:spPr>
            <a:xfrm>
              <a:off x="25400" y="25400"/>
              <a:ext cx="20808371" cy="3164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詩篇28: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6 耶和華是應當稱頌的，因為他聽了我懇求的聲音。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7 </a:t>
              </a:r>
              <a:r>
                <a:rPr>
                  <a:solidFill>
                    <a:srgbClr val="C23632"/>
                  </a:solidFill>
                </a:rPr>
                <a:t>耶和華是我的力量</a:t>
              </a:r>
              <a:r>
                <a:t>，是我的</a:t>
              </a:r>
              <a:r>
                <a:rPr>
                  <a:solidFill>
                    <a:srgbClr val="C23632"/>
                  </a:solidFill>
                </a:rPr>
                <a:t>盾牌</a:t>
              </a:r>
              <a:r>
                <a:t>，我心裏倚靠他就得幫助。我心中歡樂，我要用詩歌稱謝他。</a:t>
              </a:r>
            </a:p>
          </p:txBody>
        </p:sp>
        <p:pic>
          <p:nvPicPr>
            <p:cNvPr id="205" name="詩篇28:… 詩篇28:6 耶和華是應當稱頌的，因為他聽了我懇求的聲音。7 耶和華是我的力量，是我的盾牌，我心裏倚靠他就得幫助。我心中歡樂，我要用詩歌稱謝他。" descr="詩篇28:… 詩篇28:6 耶和華是應當稱頌的，因為他聽了我懇求的聲音。7 耶和華是我的力量，是我的盾牌，我心裏倚靠他就得幫助。我心中歡樂，我要用詩歌稱謝他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859171" cy="3214996"/>
            </a:xfrm>
            <a:prstGeom prst="rect">
              <a:avLst/>
            </a:prstGeom>
            <a:effectLst/>
          </p:spPr>
        </p:pic>
      </p:grpSp>
      <p:grpSp>
        <p:nvGrpSpPr>
          <p:cNvPr id="210" name="出埃及 15：…"/>
          <p:cNvGrpSpPr/>
          <p:nvPr/>
        </p:nvGrpSpPr>
        <p:grpSpPr>
          <a:xfrm>
            <a:off x="2205791" y="5298811"/>
            <a:ext cx="20899453" cy="3214997"/>
            <a:chOff x="0" y="0"/>
            <a:chExt cx="20899451" cy="3214995"/>
          </a:xfrm>
        </p:grpSpPr>
        <p:sp>
          <p:nvSpPr>
            <p:cNvPr id="209" name="出埃及 15：…"/>
            <p:cNvSpPr/>
            <p:nvPr/>
          </p:nvSpPr>
          <p:spPr>
            <a:xfrm>
              <a:off x="25400" y="25399"/>
              <a:ext cx="20848652" cy="3164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出埃及 15：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2 </a:t>
              </a:r>
              <a:r>
                <a:rPr b="1"/>
                <a:t> </a:t>
              </a:r>
              <a:r>
                <a:rPr>
                  <a:solidFill>
                    <a:srgbClr val="C23632"/>
                  </a:solidFill>
                </a:rPr>
                <a:t>耶和华是我的力量</a:t>
              </a:r>
              <a:r>
                <a:t>、我的诗歌，也成了我的拯救。这是我的神，我要赞美他；是我父亲的神，我要尊崇他。</a:t>
              </a:r>
            </a:p>
          </p:txBody>
        </p:sp>
        <p:pic>
          <p:nvPicPr>
            <p:cNvPr id="208" name="出埃及 15：… 出埃及 15：2  耶和华是我的力量、我的诗歌，也成了我的拯救。这是我的神，我要赞美他；是我父亲的神，我要尊崇他。" descr="出埃及 15：… 出埃及 15：2  耶和华是我的力量、我的诗歌，也成了我的拯救。这是我的神，我要赞美他；是我父亲的神，我要尊崇他。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20899452" cy="3214997"/>
            </a:xfrm>
            <a:prstGeom prst="rect">
              <a:avLst/>
            </a:prstGeom>
            <a:effectLst/>
          </p:spPr>
        </p:pic>
      </p:grpSp>
      <p:grpSp>
        <p:nvGrpSpPr>
          <p:cNvPr id="213" name="创世记 15…"/>
          <p:cNvGrpSpPr/>
          <p:nvPr/>
        </p:nvGrpSpPr>
        <p:grpSpPr>
          <a:xfrm>
            <a:off x="2225932" y="8483148"/>
            <a:ext cx="20859172" cy="3429001"/>
            <a:chOff x="0" y="0"/>
            <a:chExt cx="20859170" cy="3429000"/>
          </a:xfrm>
        </p:grpSpPr>
        <p:sp>
          <p:nvSpPr>
            <p:cNvPr id="212" name="创世记 15…"/>
            <p:cNvSpPr/>
            <p:nvPr/>
          </p:nvSpPr>
          <p:spPr>
            <a:xfrm>
              <a:off x="25400" y="25399"/>
              <a:ext cx="20808371" cy="3378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创世记 15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1 </a:t>
              </a:r>
              <a:r>
                <a:rPr b="1"/>
                <a:t> </a:t>
              </a:r>
              <a:r>
                <a:t>这事以后，耶和华在异象中有话对</a:t>
              </a:r>
              <a:r>
                <a:rPr u="sng"/>
                <a:t>亚伯兰</a:t>
              </a:r>
              <a:r>
                <a:t>说：“</a:t>
              </a:r>
              <a:r>
                <a:rPr u="sng"/>
                <a:t>亚伯兰</a:t>
              </a:r>
              <a:r>
                <a:t>，你不要惧怕！我是你的</a:t>
              </a:r>
              <a:r>
                <a:rPr>
                  <a:solidFill>
                    <a:srgbClr val="C23632"/>
                  </a:solidFill>
                </a:rPr>
                <a:t>盾牌</a:t>
              </a:r>
              <a:r>
                <a:t>，必大大地赏赐你。</a:t>
              </a:r>
            </a:p>
          </p:txBody>
        </p:sp>
        <p:pic>
          <p:nvPicPr>
            <p:cNvPr id="211" name="创世记 15… 创世记 151  这事以后，耶和华在异象中有话对亚伯兰说：“亚伯兰，你不要惧怕！我是你的盾牌，必大大地赏赐你。" descr="创世记 15… 创世记 151  这事以后，耶和华在异象中有话对亚伯兰说：“亚伯兰，你不要惧怕！我是你的盾牌，必大大地赏赐你。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20859171" cy="34290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2"/>
      <p:bldP build="whole" bldLvl="1" animBg="1" rev="0" advAuto="0" spid="210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