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主啊，感謝袮有憐憫，有恩典，憂傷痛悔的心袮必不輕看；我的罪惡你完全知道，我必須誠實地面對你，承認我真的是軟弱的罪人。求你來洗淨，為我造清潔的心，使我重新有正直的靈。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v15-18. 這幾節經文正解釋了詩人為何可以又聾又啞，對傷害他的人不回應，對遠離他的人不怨恨，只默默地等候耶和華。他只向神呼求，求神不要責罰他。他怎樣能做到呢？詩人選擇靜默無聲，因為他單單仰望神，他承認自己的罪孽。他的痛苦常在他面前，所以他不回應去攻擊他的人，對於那些他所愛的，現在遠離了他，他也不埋怨他們，另一方面他也不埋怨神，只是仰望神。</a:t>
            </a:r>
          </a:p>
          <a:p>
            <a:pPr/>
          </a:p>
          <a:p>
            <a:pPr/>
            <a:r>
              <a:t>人在受到神的管教时，如果这个管教很严厉，人就有可能会出现两种不正确的表现，我们都要防备。</a:t>
            </a:r>
          </a:p>
          <a:p>
            <a:pPr/>
            <a:r>
              <a:t>1 有些悖逆的孩子，自己做错了事，父亲管教了他之后，他干脆就离家出走，不要这个家了。神的儿女被神管教之后也有这样的人。</a:t>
            </a:r>
          </a:p>
          <a:p>
            <a:pPr/>
            <a:r>
              <a:t>2 有些基督徒被神管教之后，倒不是埋怨神，而是自暴自弃，觉得自己太坏了，不配再做神的儿女了。或者觉得自己太坏了，在管教的痛苦中，再怎么祷告，痛苦也不能除去，神会不会不要我了啊? </a:t>
            </a:r>
          </a:p>
          <a:p>
            <a:pPr/>
          </a:p>
          <a:p>
            <a:pPr/>
            <a:r>
              <a:t>v21， 大衛有這樣的懷疑。耶和華啊，求你不要撇棄我。但最終，他還是向神發出這樣的呼求：“拯救我的主啊，求你快快幫助我”。</a:t>
            </a:r>
          </a:p>
          <a:p>
            <a:pPr/>
            <a:r>
              <a:t>大衛這裡的呼求很真实，是诗人真实情感的抒发，这就是最好的呼求。我们向神的呼求就应该这样，我们若能在困难中持守信仰、向神赞美、凭信喜乐生活，这就是最有力的见证，这就是最美的荣耀神。</a:t>
            </a:r>
          </a:p>
          <a:p>
            <a:pPr/>
          </a:p>
          <a:p>
            <a:pPr/>
            <a:r>
              <a:t>“他的怒气不过是转眼之间，他的恩典乃是一生之久。一宿虽然有哭泣，早晨便必欢呼。”（诗30：5）</a:t>
            </a:r>
          </a:p>
          <a:p>
            <a:pPr/>
            <a:r>
              <a:t>詩篇38篇告訴我們，要抓緊神 (v.21-22)。這是我們的出路。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上行之詩，詩篇130，列在“上行之詩”中的一首懺悔詩。“從深處”向神求告，是從心靈的深處，在患難的深處，抑或是罪惡的深處發出的。</a:t>
            </a:r>
          </a:p>
          <a:p>
            <a:pPr/>
            <a:r>
              <a:t>此詩簡潔、精美，雖短卻多金句，可謂妙語連珠。有聖經學者稱之為“像珍珠一樣寶貴的短詩”，是詩篇中特殊的作品。馬丁路德認為此詩是最美的詩篇，他甚至稱它為有保羅氣質的詩篇，因為這詩篇論及保羅所強調的“罪得赦免”和“因信稱義”等問題。</a:t>
            </a:r>
          </a:p>
          <a:p>
            <a:pPr/>
          </a:p>
          <a:p>
            <a:pPr/>
            <a:r>
              <a:t>v.1-2 一個人代表會眾來向神呼求，禱告大聲唱出「耶和華啊，我從深處向你求告！主啊，求你聽我的聲音；願你側耳聽我懇求的聲音！」</a:t>
            </a:r>
          </a:p>
          <a:p>
            <a:pPr/>
          </a:p>
          <a:p>
            <a:pPr/>
            <a:r>
              <a:t>v.3-4 這時祭司就出來，再次代表會眾向神大聲呼求：「主耶和華啊，你若究察罪孽，誰能站得住呢？但在你有赦免之恩，要叫人敬畏你。」</a:t>
            </a:r>
          </a:p>
          <a:p>
            <a:pPr/>
          </a:p>
          <a:p>
            <a:pPr/>
            <a:r>
              <a:t>v.5-6 祭司禱告之後，於是人就得著激勵，心得安慰，會眾對祭司的回應：「我等候耶和華，我的心等候；我也仰望他的話。我的心等候主，勝於守夜的，等候天亮，勝於守夜的，等候天亮。」。然後，再有代表向神呼求，「我的心等候主，勝於守夜的等候天亮，勝於守夜的等候天亮。」</a:t>
            </a:r>
          </a:p>
          <a:p>
            <a:pPr/>
          </a:p>
          <a:p>
            <a:pPr/>
            <a:r>
              <a:t>v.7-8 最後，先知出來，代表神來說話：「以色列啊，你當仰望耶和華，因他有慈愛，有豐盛的救恩。他必救贖以色列脫離一切的罪孽。」</a:t>
            </a:r>
          </a:p>
          <a:p>
            <a:pPr/>
          </a:p>
          <a:p>
            <a:pPr/>
            <a:r>
              <a:t>這篇詩篇先是一個人，然後是祭司和全體會眾，之後再是一個人的唱，但當祭司代表神一說話，是對全體整個以色列說話。個人向神的禱告是有功效的，神會祝福全會眾。這是個人的上行之詩、認罪詩，但神向全會眾說話，必定拯救整個以色列民族。</a:t>
            </a:r>
          </a:p>
          <a:p>
            <a:pPr/>
            <a:r>
              <a:t>　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143 大衛的最後的一首懺悔詩。詩人外有仇敵逼迫，同時心靈軟弱。</a:t>
            </a:r>
          </a:p>
          <a:p>
            <a:pPr/>
            <a:r>
              <a:t>v1  神的信實和公義，是我們禱告的基礎。我們生命中無論景況如何，所以能向神呼求。都是因為，神守約，施慈愛。</a:t>
            </a:r>
          </a:p>
          <a:p>
            <a:pPr/>
            <a:r>
              <a:t>v2  求你不要審問僕人。若我們正經歷艱難，就把一切都誠實地帶到神面前，讓神知道我們的軟弱，讓神來扶持及幫助。</a:t>
            </a:r>
          </a:p>
          <a:p>
            <a:pPr/>
            <a:r>
              <a:t>注意這裡，大衛不是先求神來幫他解決問題的，他先求什麼？他先說：「求你不要審問我」。大衛很會向神求。來到神面前，大衛首先表明了正確的態度，承認軟弱，承認是個罪人。因為神阻擋驕傲的人，賜恩給謙卑的人。（雅各4:6）</a:t>
            </a:r>
          </a:p>
          <a:p>
            <a:pPr/>
          </a:p>
          <a:p>
            <a:pPr/>
            <a:r>
              <a:t>v4 “我的靈在我裏面發昏，我的心在我裏面顫慄”，求神垂聽祈禱。</a:t>
            </a:r>
          </a:p>
          <a:p>
            <a:pPr/>
          </a:p>
          <a:p>
            <a:pPr/>
            <a:r>
              <a:t>(箴言3：5-7)</a:t>
            </a:r>
          </a:p>
          <a:p>
            <a:pPr/>
            <a:r>
              <a:t>“你要專心仰賴耶和華，不可依靠自己的聰明;在你一切所行的事上，都要認定他，他必指引你的路。不要自以為有智慧，要敬畏耶和華，遠離惡事。”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這裡有七個「求你」。</a:t>
            </a:r>
          </a:p>
          <a:p>
            <a:pPr/>
            <a:r>
              <a:t>求你使我清晨得聽你慈愛的聲音，因我倚靠你；求你使我知道當走的路，因我的心仰望你。</a:t>
            </a:r>
          </a:p>
          <a:p>
            <a:pPr/>
            <a:r>
              <a:t>這首詩篇，告訴我們，</a:t>
            </a:r>
            <a:r>
              <a:rPr>
                <a:solidFill>
                  <a:srgbClr val="FF2600"/>
                </a:solidFill>
              </a:rPr>
              <a:t>對神的憐憫，無條件的依靠，是禱告的基礎</a:t>
            </a:r>
            <a:r>
              <a:t>。</a:t>
            </a:r>
          </a:p>
          <a:p>
            <a:pPr/>
          </a:p>
          <a:p>
            <a:pPr/>
            <a:r>
              <a:t>在馬太、馬可福音都有講，耶穌在耶利哥城時，有一個討飯的瞎子巴底買，一聽到耶穌來了，就大聲喊起來：「大衛的子孫，可憐可憐我」。人家叫他不要吵，他卻不管，一直大聲喊。我們對上帝就要有這種態度，常常向上帝喊。很多人，也包括我自己，常常缺少禱告，或者缺乏真誠的禱告。但我相信神在我們心裡是工作的，雖然我們自己常覺得上帝好像沒有在聽。祂是天父，是信實公義的，祂應許我們這些，在世寄居的，有艱難、困苦的時候向祂祈求。我們要始終向神呼求。</a:t>
            </a:r>
          </a:p>
          <a:p>
            <a:pPr/>
          </a:p>
          <a:p>
            <a:pPr/>
            <a:r>
              <a:t>我們都有靈性軟弱的時候。每當這樣的時候，就是我們最需要向主求的時候。然而，這也是我們常常退卻，遠離禱告的時候。</a:t>
            </a:r>
          </a:p>
          <a:p>
            <a:pPr/>
            <a:r>
              <a:t>神的兒女，在心灵发昏时，最需要禱告。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有人說，诗篇38篇，是以色列赎罪日公共诵读的诗篇。有關赎罪日，查考《利未记》（第23章26-28节），在每年七月初十，（陽曆9月）。</a:t>
            </a:r>
          </a:p>
          <a:p>
            <a:pPr/>
            <a:r>
              <a:t>其中38：1節： “耶和華啊，求你不要在怒中責備我，不要在烈怒中懲罰我”</a:t>
            </a:r>
          </a:p>
          <a:p>
            <a:pPr/>
            <a:r>
              <a:t>我们常常讲神的慈爱。但神发怒起来也是非常严厉可怕的。分享詩篇38篇之前，看看希伯來書。</a:t>
            </a:r>
          </a:p>
          <a:p>
            <a:pPr/>
            <a:r>
              <a:t>【来10:29-31】说：“何 況 人 踐 踏 神 的 兒 子 ， 將 那 使 他 成 聖 之 約 的 血 當 作 平 常 ， 又 褻 慢 施 恩 的 聖 靈 ， 你 們 想 ， 他 要 受 的 刑 罰 該 怎 樣 加 重 呢 ！ 因 為 我 們 知 道 誰 說 ： 伸 冤 在 我 ， 我 必 報 應 ； 又 說 ： 主 要 審 判 他 的 百 姓 。 </a:t>
            </a:r>
          </a:p>
          <a:p>
            <a:pPr/>
            <a:r>
              <a:t>落 在 永 生 神 的 手 裡 ， 真 是 可 怕 的 ！”</a:t>
            </a:r>
          </a:p>
          <a:p>
            <a:pPr/>
          </a:p>
          <a:p>
            <a:pPr/>
            <a:r>
              <a:t>弟兄姐妹，今天的分享，是有關罪，有關我們和神的關係。如何看待自己，一個蒙恩的罪人，如何看待自己的罪，決定了我們和神的關係，你同意嗎？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人非聖賢，孰能無過。知錯能改，善莫大焉。對世人，認錯是美德，屬于高尚行為。對基督徒，認罪是重生得救的</a:t>
            </a:r>
            <a:r>
              <a:rPr>
                <a:solidFill>
                  <a:srgbClr val="FF2600"/>
                </a:solidFill>
              </a:rPr>
              <a:t>必要經歷</a:t>
            </a:r>
            <a:r>
              <a:t>。接受主的救恩時，我們承認自己是無法自救的罪人，需要主耶穌的贖罪大能。信主後，神的兒女要追求聖潔的生活。當我們有過犯時，仍然需要主的赦罪。當我們得罪人的時候，其實更是得罪了神，冒犯祂的聖潔和公義。所以認罪悔改不是什麼“善莫大焉”，而是必需的。</a:t>
            </a:r>
          </a:p>
          <a:p>
            <a:pPr/>
            <a:br/>
            <a:r>
              <a:t>懺悔詩屬於哀歌中特別的一類，公認的有7篇。懺悔詩的特徵與哀歌相似。今天，讓我們從不同角度來認識懺悔詩。</a:t>
            </a:r>
          </a:p>
          <a:p>
            <a:pPr/>
            <a:r>
              <a:t>詩篇51：認罪與求神潔淨。馬丁路得曾說：“教會中或唱或求，用得最多的” 詩篇，就是51篇。對他而言，是最動感情的詩篇。</a:t>
            </a:r>
          </a:p>
          <a:p>
            <a:pPr/>
            <a:r>
              <a:t>詩篇32：當我們“閉口不認罪”時，就與神隔絕了，剩下的是無盡的痛苦。是這七篇懺悔诗中，将赦罪之道表达得最完美的一篇。</a:t>
            </a:r>
          </a:p>
          <a:p>
            <a:pPr/>
            <a:r>
              <a:t>詩篇6： 耶和華啊，求你醫治我，因為我的骨頭戰抖。</a:t>
            </a:r>
          </a:p>
          <a:p>
            <a:pPr/>
            <a:r>
              <a:t>詩篇38：“拯救我的主啊，求你快快幫助我”</a:t>
            </a:r>
          </a:p>
          <a:p>
            <a:pPr/>
            <a:r>
              <a:t>詩篇130：“我從深處向你求告”。 馬丁路德認為此詩是最美的詩篇。</a:t>
            </a:r>
          </a:p>
          <a:p>
            <a:pPr/>
            <a:r>
              <a:t>詩篇143：求你使我清晨得聽你慈愛的聲音，因我倚靠你；求你使我知道當走的路，因我的心仰望你。</a:t>
            </a:r>
          </a:p>
          <a:p>
            <a:pPr/>
          </a:p>
          <a:p>
            <a:pPr/>
            <a:r>
              <a:t>弟兄姐妹，今天的分享，是有關我們和神的關係。一個蒙恩的罪人，如何看待自己，決定了我們和神的關係，你同意嗎？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與拔示巴同房。继而为了遮掩罪行,将她的丈夫乌利亚派到最危险的战场,使其丧亡。先知拿單斥责他；大衛心裡忧伤、痛悔，求主的怜恤和赦免。（撒下12．1－25）有人說，這是七篇懺悔詩最偉大的一首，是詩篇中最動情緒的一首，也是最為人所熟知的。馬丁路得曾說：“教會中或唱或求，用得最多的。”</a:t>
            </a:r>
          </a:p>
          <a:p>
            <a:pPr/>
          </a:p>
          <a:p>
            <a:pPr/>
            <a:r>
              <a:t>v1-2 大衛明白，這是神藉着先知责备他。神是公义的。明知不配，但诗人还是哭求。相信神必以丰盛的慈爱怜悯他。人犯罪後，常有什麼反應？有人重不認為自己又錯，有人想尽办法去隐藏或推脱罪责，有人自暴自弃，终日自责，以至永远失去希望。但是大卫是勇敢的，他没有轻看神籍先知的责备，沒有一意孤行的继续作恶，沒有自暴自弃；而是來到神的面前，求神的饒恕。不但这样，他还将自己的罪写成诗歌，公布于众，以作后人的警戒 。認罪與悔改，特別是位高權重的領袖，能公開的，真誠的，認罪悔改，是勇敢和可敬的。</a:t>
            </a:r>
          </a:p>
          <a:p>
            <a:pPr/>
          </a:p>
          <a:p>
            <a:pPr/>
            <a:r>
              <a:t>當人真心認罪時，神會赦免的原因是：</a:t>
            </a:r>
          </a:p>
          <a:p>
            <a:pPr/>
            <a:r>
              <a:t>v1 神是慈愛。這種慈愛，在舊約是“立約的愛，屬神的理性，永不改變的愛”。</a:t>
            </a:r>
          </a:p>
          <a:p>
            <a:pPr/>
            <a:r>
              <a:t>v1 神的憐憫。充滿情感，如同慈母對幼子的愛。</a:t>
            </a:r>
          </a:p>
          <a:p>
            <a:pPr/>
            <a:r>
              <a:t>大衛用三種方式形容自己的罪過：51:1 </a:t>
            </a:r>
            <a:r>
              <a:rPr>
                <a:solidFill>
                  <a:srgbClr val="FF2600"/>
                </a:solidFill>
              </a:rPr>
              <a:t>過犯</a:t>
            </a:r>
            <a:r>
              <a:t>：背叛，51:2 </a:t>
            </a:r>
            <a:r>
              <a:rPr>
                <a:solidFill>
                  <a:srgbClr val="FF2600"/>
                </a:solidFill>
              </a:rPr>
              <a:t>罪孽</a:t>
            </a:r>
            <a:r>
              <a:t>-迷失方向， 51:2 </a:t>
            </a:r>
            <a:r>
              <a:rPr>
                <a:solidFill>
                  <a:srgbClr val="FF2600"/>
                </a:solidFill>
              </a:rPr>
              <a:t>罪</a:t>
            </a:r>
            <a:r>
              <a:t>-不能達到神的標準。這是舊約對罪的常用的描述。</a:t>
            </a:r>
          </a:p>
          <a:p>
            <a:pPr/>
          </a:p>
          <a:p>
            <a:pPr/>
            <a:r>
              <a:t>v3 “因为我知道我的过犯，我的罪常在我面前”。 這是大衛在忧伤痛苦中的心声。罪猶如牢籠，把人深深困在其中。如大石，壓在人心。</a:t>
            </a:r>
          </a:p>
          <a:p>
            <a:pPr/>
            <a:r>
              <a:t>人若不承认自己所犯的罪，将它隐藏时，随之就会失去平安，因为他在罪的捆绑之中不得释放。只有勇于认罪的人，才能经历赦罪的平安与喜乐！</a:t>
            </a:r>
          </a:p>
          <a:p>
            <a:pPr/>
          </a:p>
          <a:p>
            <a:pPr/>
            <a:r>
              <a:t>v4 罪行 “我向你犯罪，惟獨得罪了你，在你眼前行了這惡，以致你責備我的時候，顯為公義;判斷我的時候，顯為清正。”罪不僅是違背律法，得罪了人，更是對神聖名的羞辱，是得罪了神。我們在想到犯罪時，常常關注在得罪人的方面。其實最大的虧欠，是得罪了神。</a:t>
            </a:r>
          </a:p>
          <a:p>
            <a:pPr/>
            <a:r>
              <a:t>路加福音15章，小儿子说：『父亲，我得罪了天，又得罪了你。』這裡，“我得罪了天” 也是放在了前面。詩篇也提醒我們，我們的罪惡過犯，首先是得罪了神。</a:t>
            </a:r>
          </a:p>
          <a:p>
            <a:pPr/>
          </a:p>
          <a:p>
            <a:pPr/>
            <a:r>
              <a:t>v5 罪性 “我是在罪孽裏生的”，這是聖經所明確的“人的原罪”</a:t>
            </a:r>
          </a:p>
          <a:p>
            <a:pPr/>
          </a:p>
          <a:p>
            <a:pPr/>
            <a:r>
              <a:t>1-6節是第一段，我們當為自己的罪在神面前憂傷痛悔，向神坦白承認，這是犯罪者獲得赦免必備的條件。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v7 在旧约時代，人用牛漆草沾羊羔的血，洒在麻风病人或其他不洁净的人身上，作为洁净。牛漆草是獻祭儀式的一部分。大卫求神用牛漆草洁净他，在讓人聯想起耶稣基督和他的寶血。</a:t>
            </a:r>
          </a:p>
          <a:p>
            <a:pPr/>
          </a:p>
          <a:p>
            <a:pPr/>
            <a:r>
              <a:t>v8 一个处在罪中的人，心灵的痛苦比身体和生活上的痛苦更甚，毫无平安喜乐可言，如同一个行走在死亡幽谷的人。所以，诗人把这种痛苦比作“压伤的骨头”。他在忧伤痛悔的祈祷里，渴望得到神的医治，涂抹他的过犯；</a:t>
            </a:r>
          </a:p>
          <a:p>
            <a:pPr/>
          </a:p>
          <a:p>
            <a:pPr/>
            <a:r>
              <a:t>舊約聖經有很多地方講到聖靈。神的靈常膏抹，引領他特別揀選的子民。</a:t>
            </a:r>
          </a:p>
          <a:p>
            <a:pPr/>
            <a:r>
              <a:t>v10-12節， 大衛向神呼求， “神啊，求你為我造清潔的心，使我裏面重新有正直的靈。不要丟棄我，使我離開你的面；不要從我收回你的聖靈。求你使我重得救恩之樂，以樂意的靈來扶持我。”</a:t>
            </a:r>
          </a:p>
          <a:p>
            <a:pPr marL="376115" indent="-376115">
              <a:buSzPct val="100000"/>
              <a:buAutoNum type="arabicPeriod" startAt="1"/>
            </a:pPr>
            <a:r>
              <a:t>神的兒女犯错后，最害怕的是神的離棄！大卫那时心中的恐懼也是如此，他害怕神不要他、抛弃他，以及收回祂的圣灵。圣经严禁杀人流血，大卫犯了谋杀乌利亚的大罪。大衛清楚知道，掃羅就是因為犯罪，神才收回祂的靈，掃羅就落入沒有神同在的悲慘下場。</a:t>
            </a:r>
          </a:p>
          <a:p>
            <a:pPr marL="376115" indent="-376115">
              <a:buSzPct val="100000"/>
              <a:buAutoNum type="arabicPeriod" startAt="1"/>
            </a:pPr>
            <a:r>
              <a:t>大衛懂得向神求什麼。不僅是赦免罪，而且求神再造心靈，重建一個全新的人。“神啊，求你為我造清潔的心，使我裏面重新有正直的靈”。只有真正經歷過神的再造之恩，有過聖靈的同在，被神光照過的人，才會發出這樣的呼求，才會在犯罪後有這樣憂傷痛悔的心。這種痛，叫“痛徹心扉”</a:t>
            </a:r>
          </a:p>
          <a:p>
            <a:pPr/>
          </a:p>
          <a:p>
            <a:pPr/>
            <a:r>
              <a:t>箴言 4：23 “你要保守你心，勝過保守一切 ，因為一生的果效是由心發出”</a:t>
            </a:r>
          </a:p>
          <a:p>
            <a:pPr/>
            <a:r>
              <a:t>神的兒女不受罪惡轄制，就要追求清潔的心。我們的心到底裝了什麼？裝憂慮？苦毒？還是污穢邪蕩？一個人為何總想做不好的事、上不好的網站得罪神？因他的心思被罪惡充滿。但我們的心要被聖靈充滿，我們裡面若沒有聖靈，就會被邪靈玷污、充滿，心思充滿悖逆、黑暗。當人遠離神，就容易充滿負面思想。但神不要我們這樣，求聖靈一直保守我們。能保有心靈的平安，是最大的幸福！所有的不安，都是從心開始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V13-15 蒙神赦免的大衛許下心願，不再以自我為中心，而是以神為中心，公開，高聲讚美神。</a:t>
            </a:r>
          </a:p>
          <a:p>
            <a:pPr/>
          </a:p>
          <a:p>
            <a:pPr/>
            <a:r>
              <a:t>V16-17 犯罪是要付出昂贵的代价，因为需要牺牲流血來赎罪。然而神更喜悦是我们痛恨罪恶，决意悔改的心。</a:t>
            </a:r>
          </a:p>
          <a:p>
            <a:pPr/>
            <a:r>
              <a:t>不管我们外表甚至行為如何，若是内在的心态不正，我们都无法用任何的表面行动取悦于神。我们有为自己的罪忧伤吗？我们真的渴望停止犯罪吗？所以，大卫祈祷说：“你本不喜爱祭物，若喜爱，我就献上；燔祭你也不喜悦。神所要的祭，就是忧伤的灵。神啊，忧伤痛悔的心，你必不轻看”。</a:t>
            </a:r>
          </a:p>
          <a:p>
            <a:pPr/>
          </a:p>
          <a:p>
            <a:pPr/>
            <a:r>
              <a:t>大卫忧伤痛悔的心，最终得到了神的医治，过犯也得蒙神的涂抹。但神是公义的，对罪必会审判。大卫因为犯罪，神的手击打他和拔示巴所生的儿子，就死了，他一生中遭受了许多的痛苦。所以，求神怜悯并保守我们，使我们远离罪恶，以免罪给我们带来的痛苦。有句話，“飽暖思淫慾”。年少時全心愛神的大衛，到了生活安定，凡事順利時，就鬆懈自己，無法勝過私慾，甚至以罪行掩蓋罪行。然而，大卫是合神心意的王。對比掃羅王的自我辯護，大衛以痛悔忧伤的灵，谦卑的来到神的面前，承认自己的罪，以迫切祈祷的心，求神赦免。所以，能認罪，才是勇敢的，才是得赦免的唯一道路。</a:t>
            </a:r>
          </a:p>
          <a:p>
            <a:pPr/>
          </a:p>
          <a:p>
            <a:pPr/>
            <a:r>
              <a:t>基督徒是“因信稱義”的罪人。宋尚節在他的日記中曾說：“一個真正重生的人，知道什麼是罪，而且容易發現罪，能悔罪”。靠著聖靈，我們能勝過罪的綑綁。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詩篇32篇的写作背景与《诗篇》第51篇相同，可能是51篇的续集，指出了</a:t>
            </a:r>
          </a:p>
          <a:p>
            <a:pPr/>
            <a:r>
              <a:t>罪的本性（過犯-背叛，罪-迷失方向，罪-不能達到神的要求，迷失方向）如同詩篇51:1 </a:t>
            </a:r>
            <a:r>
              <a:rPr>
                <a:solidFill>
                  <a:srgbClr val="FF2600"/>
                </a:solidFill>
              </a:rPr>
              <a:t>過犯</a:t>
            </a:r>
            <a:r>
              <a:t>：背叛，51:2 </a:t>
            </a:r>
            <a:r>
              <a:rPr>
                <a:solidFill>
                  <a:srgbClr val="FF2600"/>
                </a:solidFill>
              </a:rPr>
              <a:t>罪孽</a:t>
            </a:r>
            <a:r>
              <a:t>-迷失方向， 51:2 </a:t>
            </a:r>
            <a:r>
              <a:rPr>
                <a:solidFill>
                  <a:srgbClr val="FF2600"/>
                </a:solidFill>
              </a:rPr>
              <a:t>罪</a:t>
            </a:r>
            <a:r>
              <a:t>-不能達到神的標準</a:t>
            </a:r>
          </a:p>
          <a:p>
            <a:pPr/>
            <a:r>
              <a:t>v1 对当时的大卫而言，其“過犯”是指他违背了“不可奸淫”（出20：14）的诫命。</a:t>
            </a:r>
          </a:p>
          <a:p>
            <a:pPr/>
            <a:r>
              <a:t>v1 其“罪惡”可指他偏离了人生方向，神要他“作我民以色列的君”（撒上7：8），而大衛竟然落入情欲的网罗，不能自拔。</a:t>
            </a:r>
          </a:p>
          <a:p>
            <a:pPr/>
            <a:r>
              <a:t>V2 有罪，詭詐：v5 惡。是指故意犯罪。就是一切不合理，不公道，不正直，不道德的事。</a:t>
            </a:r>
          </a:p>
          <a:p>
            <a:pPr/>
            <a:r>
              <a:t>当人隐瞒罪、“因終日呻吟而骨頭枯乾”</a:t>
            </a:r>
          </a:p>
          <a:p>
            <a:pPr/>
            <a:r>
              <a:t>当人承认罪、（你就赦免我的罪惡）</a:t>
            </a:r>
          </a:p>
          <a:p>
            <a:pPr/>
            <a:r>
              <a:t>当人离弃罪 （得救的歡呼四面環繞我）</a:t>
            </a:r>
          </a:p>
          <a:p>
            <a:pPr/>
            <a:r>
              <a:t>罪蒙赦免时会有的结果 （神眼中蒙福之人）</a:t>
            </a:r>
          </a:p>
          <a:p>
            <a:pPr/>
            <a:r>
              <a:t>詩篇32篇，让每個神的兒女都得益受惠。據說《懺悔錄》的作者奧古斯丁很喜愛第51篇。每每念及，淚流滿面。當他年老體衰之時，不能起床，就要人將這篇詩寫在他床邊的牆上，并写道：“</a:t>
            </a:r>
            <a:r>
              <a:rPr>
                <a:solidFill>
                  <a:srgbClr val="FF2600"/>
                </a:solidFill>
              </a:rPr>
              <a:t>知道自己是罪人，这是悟性的开端</a:t>
            </a:r>
            <a:r>
              <a:t>。”這樣提醒自己，每天需要神。如此在痛苦之中，因誦讀此篇就得了很大的安慰。象奧古斯丁那樣，經歷罪得赦免，重新有平安喜樂，蒙福的神的兒女，才真能體會這種“</a:t>
            </a:r>
            <a:r>
              <a:rPr>
                <a:solidFill>
                  <a:srgbClr val="FF2600"/>
                </a:solidFill>
              </a:rPr>
              <a:t>得救的歡呼</a:t>
            </a:r>
            <a:r>
              <a:t>”</a:t>
            </a:r>
          </a:p>
          <a:p>
            <a:pPr/>
          </a:p>
          <a:p>
            <a:pPr/>
            <a:r>
              <a:t>本诗特色鲜明，影响深远。是七篇认罪诗中，将赦罪之道表达得最完美的一篇。他将罪的本质、罪的影响和痛苦、认罪的秘诀、赦罪之乐，以及赦罪后所当有的态度等等，都系统地、一一清楚介绍给我们。它给古今所有圣徒所带来的帮助和益处，是无法估计的。</a:t>
            </a:r>
          </a:p>
          <a:p>
            <a:pPr/>
            <a:r>
              <a:t> </a:t>
            </a:r>
          </a:p>
          <a:p>
            <a:pPr/>
            <a:r>
              <a:t>有罪為什麽不懺悔?人常常計算認罪的代價，卻不去計算不認罪的代價。懺悔的滋味固然不好，可有否想過罪蒙赦免的滋味呢?“凡心裏沒有詭詐，耶和華不算為有罪的，這人是有福的。”這首詩篇開頭是認罪之憂，結束就是快樂之福。</a:t>
            </a:r>
          </a:p>
          <a:p>
            <a:pPr/>
          </a:p>
          <a:p>
            <a:pPr/>
            <a:r>
              <a:t>這首詩描寫了大衛犯罪後心裏的痛苦感受，同時也流露出認罪後得蒙赦免的由衷喜樂。</a:t>
            </a:r>
          </a:p>
          <a:p>
            <a:pPr/>
            <a:r>
              <a:t>“閉口不認罪”時就發出痛苦的呻吟，因罪感時刻蠶食心靈，又如烈日炙烤，生命枯幹。但若以神為“藏身之處”，又如進入逃城，在“陳明我的罪”時就有“得救的樂歌四面環繞我”。有人有錯遮蓋，有人有錯就改。掩蓋的事沒有不顯露的，有話說，“要想人不知，除非己莫為”。神是不可欺的。負罪感是人的生命不能承受之重。承認並離棄罪過的，必蒙憐恤。</a:t>
            </a:r>
          </a:p>
          <a:p>
            <a:pPr/>
          </a:p>
          <a:p>
            <a:pPr/>
            <a:r>
              <a:t>此篇开始是认罪，结束就是快乐。前面讲到认罪的喜乐（赦免我的罪惡），后面讲到不犯罪的喜乐（得救的歡呼四面環繞我）。我们既蒙了赦罪的恩，就当自然的快乐起来。　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第六篇病中的祈禱</a:t>
            </a:r>
          </a:p>
          <a:p>
            <a:pPr/>
          </a:p>
          <a:p>
            <a:pPr/>
            <a:r>
              <a:t>病與罪，雖沒有必然的聯繫，不是一定因為有罪才得病。但人被病痛纏繞折磨的時候，更能體會生命的脆弱，收斂性情的狂妄，承認人的有限。大衛深知這些。</a:t>
            </a:r>
          </a:p>
          <a:p>
            <a:pPr/>
            <a:r>
              <a:t>V1-2，“耶和華啊，求你不要在怒中責備我”。一開始，大衛表明自己有罪，並且憂傷痛悔，祈求神的憐憫，祈求神的拯救。</a:t>
            </a:r>
          </a:p>
          <a:p>
            <a:pPr/>
            <a:r>
              <a:t>馬丁路德在論到這首懺悔詩時說：“</a:t>
            </a:r>
            <a:r>
              <a:rPr>
                <a:solidFill>
                  <a:srgbClr val="FF2600"/>
                </a:solidFill>
              </a:rPr>
              <a:t>大衛求神要以憐憫良善責備他，不要以怒氣懲罰他。</a:t>
            </a:r>
            <a:r>
              <a:t>”</a:t>
            </a:r>
          </a:p>
          <a:p>
            <a:pPr/>
            <a:r>
              <a:t>大卫的这一句祷告，与耶利米的一个祷告非常相似，他曾如此祷告：“耶和华啊，求你从宽惩治我，不要在你的怒中惩治我，恐怕使我归于无有。”（耶10：24）</a:t>
            </a:r>
          </a:p>
          <a:p>
            <a:pPr/>
          </a:p>
          <a:p>
            <a:pPr/>
            <a:r>
              <a:t>v3 耶和華啊，你要等到幾時呢？這個世代的人，比以前更缺少耐心，不喜歡等待。神的兒女，我們也常常這樣問: “神啊，你要等到幾時呢?”。</a:t>
            </a:r>
          </a:p>
          <a:p>
            <a:pPr/>
            <a:r>
              <a:t>v4 我們的神阿， “求你轉回搭救我。因你的慈愛拯救我”，盼望我們每一個蒙神拯救的，神的兒女，都有這樣的信心，“神啊，因你的慈愛，必拯救我”</a:t>
            </a:r>
          </a:p>
          <a:p>
            <a:pPr/>
            <a:r>
              <a:t>v5 “因為死了的人不會記念你，在陰間有誰稱謝你？” 這裏不是討論死亡的神學，而是在讚美。它不是說，人死了就沒有知覺，而是說，神的兒女死了，就不能在地上的崇拜中讚美神。人的損失，並非在陰間不能紀念神，而是不能用以色列人崇拜的方法讚美神。這是一種損失。</a:t>
            </a:r>
          </a:p>
          <a:p>
            <a:pPr/>
          </a:p>
          <a:p>
            <a:pPr/>
            <a:r>
              <a:t>懺悔詩，屬於哀歌一類，有共同的特點。詩篇6篇，注意人稱的表達。</a:t>
            </a:r>
          </a:p>
          <a:p>
            <a:pPr/>
            <a:r>
              <a:t>我-受傷害。你-神-不幫助我。他們，得勝。</a:t>
            </a:r>
          </a:p>
          <a:p>
            <a:pPr/>
            <a:r>
              <a:rPr>
                <a:solidFill>
                  <a:srgbClr val="FF2600"/>
                </a:solidFill>
              </a:rPr>
              <a:t>我</a:t>
            </a:r>
            <a:r>
              <a:t>：軟弱，骨頭戰抖，心也大大驚惶。呻吟，困乏，每夜流淚。使床鋪漂起，把褥子濕透。眼睛昏花。詩篇用誇張的修辭，描述受苦的景況。</a:t>
            </a:r>
          </a:p>
          <a:p>
            <a:pPr/>
            <a:r>
              <a:rPr>
                <a:solidFill>
                  <a:srgbClr val="FF2600"/>
                </a:solidFill>
              </a:rPr>
              <a:t>你</a:t>
            </a:r>
            <a:r>
              <a:t>-神：責備，懲罰，憐憫，醫治。 你要等到幾時呢。</a:t>
            </a:r>
          </a:p>
          <a:p>
            <a:pPr/>
            <a:r>
              <a:rPr>
                <a:solidFill>
                  <a:srgbClr val="FF2600"/>
                </a:solidFill>
              </a:rPr>
              <a:t>他們</a:t>
            </a:r>
            <a:r>
              <a:t>：作惡的人，羞愧，驚惶，撤退。</a:t>
            </a:r>
          </a:p>
          <a:p>
            <a:pPr/>
            <a:r>
              <a:t>在這首詩篇中大衛</a:t>
            </a:r>
            <a:r>
              <a:rPr>
                <a:solidFill>
                  <a:srgbClr val="FF2600"/>
                </a:solidFill>
              </a:rPr>
              <a:t>八次提到耶和華的名</a:t>
            </a:r>
            <a:r>
              <a:t>，因這寶貴的美名就得了安慰。神的名在罪人心中總是最寶貴的。在神面前，為罪憂傷痛悔，就必蒙神的喜悅，以致得救。我曾經在YouTube看到一個臨終關懷下的癌症病人，在醫院的走廊中，一個簡單的活動床上。他瘦骨嶙峋，對著鏡頭，也彷彿盯著我的眼睛，反覆說，“God is good” ，“God is good”。他在對自己述說，也是在對我說。那樣的鏡頭，讓我永遠無法忘記。“God is good” 。同樣的事，不同人可能有不同的結論。有人會絕望，有人會持守信仰與盼望。神的名，是美好的，是永遠應當稱頌的。“God is good”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詩篇38篇與第6篇開始一樣</a:t>
            </a:r>
          </a:p>
          <a:p>
            <a:pPr/>
            <a:r>
              <a:t>詩篇6:1 耶和華啊，求你不要在怒中責備我，不要在烈怒中懲罰我。</a:t>
            </a:r>
          </a:p>
          <a:p>
            <a:pPr/>
          </a:p>
          <a:p>
            <a:pPr/>
            <a:r>
              <a:t>我们看看大卫在这篇诗里，描述他现在的苦况也是极大的，v2 ’你的箭射入我身’、’我的肉无一完全’。神的管教是非常严厉的。v3 因你的惱怒，我的肉無一完全；因我的罪過，我的骨頭也不安寧。我們常常只愿意笼统地称自己为罪人，一到具体的事上，自己永远都是有道理的。但願我們能常常反思自己，我是個罪人，一個蒙恩的罪人。大衛是我們的榜樣。大衛說：v4 “我的罪孽高過我的頭，如同重擔叫我擔當不起”。我們如何看自己呢？在主面前，誰能站立呢？</a:t>
            </a:r>
          </a:p>
          <a:p>
            <a:pPr/>
          </a:p>
          <a:p>
            <a:pPr/>
            <a:r>
              <a:t>v5-8 在經歷這樣的痛苦時，誰能帶來幫助呢？</a:t>
            </a:r>
          </a:p>
          <a:p>
            <a:pPr/>
          </a:p>
          <a:p>
            <a:pPr/>
            <a:r>
              <a:t>v9-10   “主啊，我的心願都在你面前，我的嘆息不向你隱瞞。我心顫慄，體力衰微，眼中無光。”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v11  在最需要的時候，甚至良朋密友，亲戚本家，都會遠離。</a:t>
            </a:r>
          </a:p>
          <a:p>
            <a:pPr/>
            <a:r>
              <a:t>V12  仇敌陷害</a:t>
            </a:r>
          </a:p>
          <a:p>
            <a:pPr/>
            <a:r>
              <a:t>V13-14:  大衛的態度，很值得我們深思。一种接受管教的态度。</a:t>
            </a:r>
          </a:p>
          <a:p>
            <a:pPr/>
            <a:r>
              <a:t>我們有時候也遇到這種情況，毫無力氣，沒人真能幫我們。包括我們的親人。我們的親人也可能沒有能力，或者不知道怎樣來幫助。甚至安慰的話語，都會顯得無力。我們能做甚麼呢？可能只有像大衛，在絕境中靜默無聲。選擇靜靜地等待。不要埋怨遠離我們的良朋密友，亲戚本家，因為他們可能有自己的重擔，無力或害怕。</a:t>
            </a:r>
          </a:p>
          <a:p>
            <a:pPr/>
          </a:p>
          <a:p>
            <a:pPr/>
            <a:r>
              <a:t>罪影響身體，影響人際關係，接下來詩篇38告訴我們，怎樣把眼光從世界轉向神。繼續看15至18節。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5.懺悔的心聲-懺悔詩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5.懺悔的心聲-懺悔詩</a:t>
            </a:r>
          </a:p>
        </p:txBody>
      </p:sp>
      <p:sp>
        <p:nvSpPr>
          <p:cNvPr id="120" name="6，32，38，51，102，130，14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6，32，38，51，102，130，143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懺悔的心聲-懺悔詩38 受苦者的祈祷"/>
          <p:cNvSpPr txBox="1"/>
          <p:nvPr>
            <p:ph type="title"/>
          </p:nvPr>
        </p:nvSpPr>
        <p:spPr>
          <a:xfrm>
            <a:off x="6189841" y="889000"/>
            <a:ext cx="12543161" cy="1164999"/>
          </a:xfrm>
          <a:prstGeom prst="rect">
            <a:avLst/>
          </a:prstGeom>
        </p:spPr>
        <p:txBody>
          <a:bodyPr/>
          <a:lstStyle>
            <a:lvl1pPr algn="l" defTabSz="552926">
              <a:spcBef>
                <a:spcPts val="2100"/>
              </a:spcBef>
              <a:defRPr b="1" sz="60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懺悔的心聲-懺悔詩38 受苦者的祈祷</a:t>
            </a:r>
          </a:p>
        </p:txBody>
      </p:sp>
      <p:sp>
        <p:nvSpPr>
          <p:cNvPr id="171" name="15   耶和華啊，我仰望你！主－我的神啊，你必應允我！…"/>
          <p:cNvSpPr txBox="1"/>
          <p:nvPr/>
        </p:nvSpPr>
        <p:spPr>
          <a:xfrm>
            <a:off x="2882821" y="3008972"/>
            <a:ext cx="19456997" cy="854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15   </a:t>
            </a:r>
            <a:r>
              <a:t>耶和華啊，我仰望你！主－我的神啊，你必應允我！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16   </a:t>
            </a:r>
            <a:r>
              <a:t>我曾說：「恐怕他們向我誇耀，我失腳的時候，他們向我誇口。」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17   </a:t>
            </a:r>
            <a:r>
              <a:t>我就要跌倒，我的痛苦常在我面前。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18   </a:t>
            </a:r>
            <a:r>
              <a:t>我要承認我的罪孽，要因我的罪憂愁。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19   </a:t>
            </a:r>
            <a:r>
              <a:t>但我的仇敵又活潑又強壯，無理恨我的增多了。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20 </a:t>
            </a:r>
            <a:r>
              <a:t>以惡報善的與我作對，但我追求良善。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21   </a:t>
            </a:r>
            <a:r>
              <a:rPr>
                <a:solidFill>
                  <a:srgbClr val="FF2600"/>
                </a:solidFill>
              </a:rPr>
              <a:t>耶和華啊，求你不要撇棄我！我的神啊，求你不要遠離我</a:t>
            </a:r>
            <a:r>
              <a:t>！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22  </a:t>
            </a:r>
            <a:r>
              <a:rPr>
                <a:solidFill>
                  <a:srgbClr val="FF2600"/>
                </a:solidFill>
              </a:rPr>
              <a:t>拯救我的主啊，求你快快幫助我</a:t>
            </a:r>
            <a:r>
              <a:t>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懺悔的心聲-懺悔詩130 深处的求告與等候"/>
          <p:cNvSpPr txBox="1"/>
          <p:nvPr>
            <p:ph type="title"/>
          </p:nvPr>
        </p:nvSpPr>
        <p:spPr>
          <a:xfrm>
            <a:off x="5586094" y="875830"/>
            <a:ext cx="13211812" cy="1057269"/>
          </a:xfrm>
          <a:prstGeom prst="rect">
            <a:avLst/>
          </a:prstGeom>
        </p:spPr>
        <p:txBody>
          <a:bodyPr/>
          <a:lstStyle>
            <a:lvl1pPr algn="l" defTabSz="495061">
              <a:spcBef>
                <a:spcPts val="1900"/>
              </a:spcBef>
              <a:defRPr b="1" sz="539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懺悔的心聲-懺悔詩130 深处的求告與等候</a:t>
            </a:r>
          </a:p>
        </p:txBody>
      </p:sp>
      <p:sp>
        <p:nvSpPr>
          <p:cNvPr id="176" name="1  耶和華啊，我從深處求告你！…"/>
          <p:cNvSpPr txBox="1"/>
          <p:nvPr/>
        </p:nvSpPr>
        <p:spPr>
          <a:xfrm>
            <a:off x="2248070" y="2165368"/>
            <a:ext cx="19887860" cy="221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耶和華啊，我從深處求告你！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主啊，求你聽我的聲音！求你側耳聽我懇求的聲音！</a:t>
            </a:r>
          </a:p>
        </p:txBody>
      </p:sp>
      <p:sp>
        <p:nvSpPr>
          <p:cNvPr id="177" name="3 耶和華啊，你若究察罪孽，主啊，誰能站得住呢？…"/>
          <p:cNvSpPr txBox="1"/>
          <p:nvPr/>
        </p:nvSpPr>
        <p:spPr>
          <a:xfrm>
            <a:off x="2296988" y="4357455"/>
            <a:ext cx="14530786" cy="221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耶和華啊，你若究察罪孽，主啊，誰能站得住呢？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 </a:t>
            </a:r>
            <a:r>
              <a:t>但在你有赦免之恩，要叫人敬畏你。</a:t>
            </a:r>
          </a:p>
        </p:txBody>
      </p:sp>
      <p:sp>
        <p:nvSpPr>
          <p:cNvPr id="178" name="5 我等候耶和華，我的心等候；我也仰望他的話。…"/>
          <p:cNvSpPr txBox="1"/>
          <p:nvPr/>
        </p:nvSpPr>
        <p:spPr>
          <a:xfrm>
            <a:off x="2319111" y="6676455"/>
            <a:ext cx="17738651" cy="221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 </a:t>
            </a:r>
            <a:r>
              <a:t>我等候耶和華，我的心等候；我也仰望他的話。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6 </a:t>
            </a:r>
            <a:r>
              <a:t>我的心等候主，勝於守夜的等候天亮，勝於守夜的等候天亮。</a:t>
            </a:r>
          </a:p>
        </p:txBody>
      </p:sp>
      <p:sp>
        <p:nvSpPr>
          <p:cNvPr id="179" name="7 以色列啊，你當仰望耶和華，因耶和華有慈愛，有豐盛的救恩。…"/>
          <p:cNvSpPr txBox="1"/>
          <p:nvPr/>
        </p:nvSpPr>
        <p:spPr>
          <a:xfrm>
            <a:off x="2407601" y="8995456"/>
            <a:ext cx="18329933" cy="221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 </a:t>
            </a:r>
            <a:r>
              <a:t>以色列啊，你當仰望耶和華，因耶和華有慈愛，有豐盛的救恩。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 </a:t>
            </a:r>
            <a:r>
              <a:t>他必救贖以色列脫離一切的罪孽。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7" grpId="1"/>
      <p:bldP build="whole" bldLvl="1" animBg="1" rev="0" advAuto="0" spid="17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懺悔的心聲-懺悔詩143 心灵发昏时的祈祷"/>
          <p:cNvSpPr txBox="1"/>
          <p:nvPr>
            <p:ph type="title"/>
          </p:nvPr>
        </p:nvSpPr>
        <p:spPr>
          <a:xfrm>
            <a:off x="5566841" y="934980"/>
            <a:ext cx="14313353" cy="1014036"/>
          </a:xfrm>
          <a:prstGeom prst="rect">
            <a:avLst/>
          </a:prstGeom>
        </p:spPr>
        <p:txBody>
          <a:bodyPr/>
          <a:lstStyle>
            <a:lvl1pPr algn="l" defTabSz="469344">
              <a:spcBef>
                <a:spcPts val="1800"/>
              </a:spcBef>
              <a:defRPr b="1" sz="511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懺悔的心聲-懺悔詩143 心灵发昏时的祈祷</a:t>
            </a:r>
          </a:p>
        </p:txBody>
      </p:sp>
      <p:sp>
        <p:nvSpPr>
          <p:cNvPr id="184" name="1  耶和華啊，求你聽我的禱告，側耳聽我的懇求，憑你的信實和公義應允我。…"/>
          <p:cNvSpPr txBox="1"/>
          <p:nvPr/>
        </p:nvSpPr>
        <p:spPr>
          <a:xfrm>
            <a:off x="1741963" y="3047247"/>
            <a:ext cx="25406255" cy="6437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耶和華啊，求你聽我的禱告，側耳聽我的懇求，憑你的信實和公義應允我。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求你不要審問僕人，因為在你面前，凡活著的人沒有一個是義的。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因為仇敵迫害我，將我打倒在地，使我住在幽暗之處，像死了許久的人一樣。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 </a:t>
            </a:r>
            <a:r>
              <a:t>我的靈在我裏面發昏，我的心在我裏面顫慄。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 </a:t>
            </a:r>
            <a:r>
              <a:t>我追想古時之日，思想你的一切作為，默念你手的工作。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6 </a:t>
            </a:r>
            <a:r>
              <a:t>我向你舉手，我的心渴想你，如乾旱之地盼雨一樣。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懺悔的心聲-懺悔詩143 心灵发昏时的祈祷"/>
          <p:cNvSpPr txBox="1"/>
          <p:nvPr>
            <p:ph type="title"/>
          </p:nvPr>
        </p:nvSpPr>
        <p:spPr>
          <a:xfrm>
            <a:off x="5566841" y="934980"/>
            <a:ext cx="14313353" cy="1014036"/>
          </a:xfrm>
          <a:prstGeom prst="rect">
            <a:avLst/>
          </a:prstGeom>
        </p:spPr>
        <p:txBody>
          <a:bodyPr/>
          <a:lstStyle>
            <a:lvl1pPr algn="l" defTabSz="469344">
              <a:spcBef>
                <a:spcPts val="1800"/>
              </a:spcBef>
              <a:defRPr b="1" sz="511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懺悔的心聲-懺悔詩143 心灵发昏时的祈祷</a:t>
            </a:r>
          </a:p>
        </p:txBody>
      </p:sp>
      <p:sp>
        <p:nvSpPr>
          <p:cNvPr id="189" name="7  耶和華啊，求你速速應允我！我的心神耗盡！求你不要轉臉不顧我，免得我像那些下入地府的人一樣。…"/>
          <p:cNvSpPr txBox="1"/>
          <p:nvPr/>
        </p:nvSpPr>
        <p:spPr>
          <a:xfrm>
            <a:off x="1476492" y="2740926"/>
            <a:ext cx="21831123" cy="8234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  </a:t>
            </a:r>
            <a:r>
              <a:t>耶和華啊，</a:t>
            </a:r>
            <a:r>
              <a:rPr>
                <a:solidFill>
                  <a:srgbClr val="FF2600"/>
                </a:solidFill>
              </a:rPr>
              <a:t>求你</a:t>
            </a:r>
            <a:r>
              <a:t>速速應允我！我的心神耗盡！</a:t>
            </a:r>
            <a:r>
              <a:rPr>
                <a:solidFill>
                  <a:srgbClr val="FF2600"/>
                </a:solidFill>
              </a:rPr>
              <a:t>求你</a:t>
            </a:r>
            <a:r>
              <a:t>不要轉臉不顧我，免得我像那些下入地府的人一樣。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  </a:t>
            </a:r>
            <a:r>
              <a:rPr u="sng">
                <a:solidFill>
                  <a:srgbClr val="FF2600"/>
                </a:solidFill>
              </a:rPr>
              <a:t>求你</a:t>
            </a:r>
            <a:r>
              <a:rPr u="sng"/>
              <a:t>使我清晨得聽你慈愛的聲音，因我倚靠你；</a:t>
            </a:r>
            <a:r>
              <a:rPr u="sng">
                <a:solidFill>
                  <a:srgbClr val="FF2600"/>
                </a:solidFill>
              </a:rPr>
              <a:t>求你</a:t>
            </a:r>
            <a:r>
              <a:rPr u="sng"/>
              <a:t>使我知道當走的路，因我的心仰望你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9  </a:t>
            </a:r>
            <a:r>
              <a:t>耶和華啊，</a:t>
            </a:r>
            <a:r>
              <a:rPr>
                <a:solidFill>
                  <a:srgbClr val="FF2600"/>
                </a:solidFill>
              </a:rPr>
              <a:t>求你</a:t>
            </a:r>
            <a:r>
              <a:t>救我脫離我的仇敵！我往你那裏藏身。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rPr>
                <a:solidFill>
                  <a:srgbClr val="FF2600"/>
                </a:solidFill>
              </a:rPr>
              <a:t>求你</a:t>
            </a:r>
            <a:r>
              <a:t>指教我遵行你的旨意，因你是我的神；願你至善的靈引我到平坦之地。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11  </a:t>
            </a:r>
            <a:r>
              <a:t>耶和華啊，</a:t>
            </a:r>
            <a:r>
              <a:rPr>
                <a:solidFill>
                  <a:srgbClr val="FF2600"/>
                </a:solidFill>
              </a:rPr>
              <a:t>求你</a:t>
            </a:r>
            <a:r>
              <a:t>為你名的緣故將我救活，憑你的公義，將我從患難中領出來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12 </a:t>
            </a:r>
            <a:r>
              <a:t>憑你的慈愛剪除我的仇敵，滅絕所有苦待我的人，因我是你的僕人。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第51篇:  神啊，求你為我造清潔的心，使我裏面重新有正直的靈…"/>
          <p:cNvSpPr txBox="1"/>
          <p:nvPr>
            <p:ph type="body" idx="1"/>
          </p:nvPr>
        </p:nvSpPr>
        <p:spPr>
          <a:xfrm>
            <a:off x="1997395" y="2026174"/>
            <a:ext cx="20866098" cy="10461873"/>
          </a:xfrm>
          <a:prstGeom prst="rect">
            <a:avLst/>
          </a:prstGeom>
        </p:spPr>
        <p:txBody>
          <a:bodyPr/>
          <a:lstStyle/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第51篇:  神啊，求你為我造清潔的心，使我裏面重新有正直的靈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第51篇:  神所要的祭就是憂傷的靈；神啊，憂傷痛悔的心，你必不輕看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第6篇:   耶和華啊，求你不要在怒中責備我，不要在烈怒中懲罰我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第32篇:  過犯得赦免，罪惡蒙遮蓋的人有福了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第38篇:  耶和華啊，求你不要撇棄我！我的神啊，求你不要遠離我！</a:t>
            </a:r>
          </a:p>
          <a:p>
            <a:pPr marL="0" indent="0">
              <a:spcBef>
                <a:spcPts val="0"/>
              </a:spcBef>
              <a:buSzTx/>
              <a:buNone/>
              <a:defRPr sz="4000"/>
            </a:pPr>
            <a:r>
              <a:t>                 </a:t>
            </a:r>
            <a:r>
              <a:rPr>
                <a:solidFill>
                  <a:srgbClr val="000000"/>
                </a:solidFill>
              </a:rPr>
              <a:t>拯救我的主啊，求你快快幫助我</a:t>
            </a:r>
            <a:r>
              <a:t>！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第139篇: 耶和華啊，我從深處求告你。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第143篇: 求你使我清晨得聽你慈愛的聲音，因我倚靠你；求你使我知道當走的路，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         因我的心仰望你。</a:t>
            </a:r>
          </a:p>
        </p:txBody>
      </p:sp>
      <p:sp>
        <p:nvSpPr>
          <p:cNvPr id="194" name="懺悔詩：你最喜歡的經句？"/>
          <p:cNvSpPr txBox="1"/>
          <p:nvPr>
            <p:ph type="title"/>
          </p:nvPr>
        </p:nvSpPr>
        <p:spPr>
          <a:xfrm>
            <a:off x="7282459" y="737998"/>
            <a:ext cx="8998384" cy="1132136"/>
          </a:xfrm>
          <a:prstGeom prst="rect">
            <a:avLst/>
          </a:prstGeom>
        </p:spPr>
        <p:txBody>
          <a:bodyPr/>
          <a:lstStyle>
            <a:lvl1pPr algn="l" defTabSz="527208">
              <a:spcBef>
                <a:spcPts val="2000"/>
              </a:spcBef>
              <a:defRPr b="1" sz="57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懺悔詩：你最喜歡的經句？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希伯来10:26-31 不要犯罪…"/>
          <p:cNvSpPr txBox="1"/>
          <p:nvPr/>
        </p:nvSpPr>
        <p:spPr>
          <a:xfrm>
            <a:off x="1697196" y="2094162"/>
            <a:ext cx="21656450" cy="952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希伯来10:26-31 不要犯罪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26 </a:t>
            </a:r>
            <a:r>
              <a:t>因為我們得知真道以後，若故意犯罪，贖罪的祭就再沒有了， 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27 </a:t>
            </a:r>
            <a:r>
              <a:t>唯有戰懼等候審判和那燒滅眾敵人的烈火。 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28 </a:t>
            </a:r>
            <a:r>
              <a:t>人干犯</a:t>
            </a:r>
            <a:r>
              <a:rPr u="sng"/>
              <a:t>摩西</a:t>
            </a:r>
            <a:r>
              <a:t>的律法，憑兩三個見證人，尚且不得憐恤而死；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29 </a:t>
            </a:r>
            <a:r>
              <a:rPr sz="1440"/>
              <a:t> </a:t>
            </a:r>
            <a:r>
              <a:t>何況人踐踏神的兒子，將那使他成聖之約的血當做平常，又褻慢施恩的聖靈，你們想，他要受的刑罰該怎樣加重呢！ </a:t>
            </a:r>
            <a:endParaRPr sz="1440"/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30 </a:t>
            </a:r>
            <a:r>
              <a:t>因為我們知道誰說「申冤在我，我必報應」，又說「主要審判他的百姓」。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31 </a:t>
            </a:r>
            <a:r>
              <a:t>落在永生神的手裡，真是可怕的！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不朽的懺悔：詩篇51…"/>
          <p:cNvSpPr txBox="1"/>
          <p:nvPr/>
        </p:nvSpPr>
        <p:spPr>
          <a:xfrm>
            <a:off x="6550304" y="3603132"/>
            <a:ext cx="14359929" cy="8371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defRPr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不朽的懺悔：詩篇51</a:t>
            </a:r>
          </a:p>
          <a:p>
            <a:pPr algn="l" defTabSz="482203">
              <a:lnSpc>
                <a:spcPct val="117999"/>
              </a:lnSpc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赦罪之道：詩篇32</a:t>
            </a:r>
          </a:p>
          <a:p>
            <a:pPr algn="l" defTabSz="642937">
              <a:defRPr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病中的祈祷：詩篇6</a:t>
            </a:r>
          </a:p>
          <a:p>
            <a:pPr algn="l" defTabSz="482203">
              <a:lnSpc>
                <a:spcPct val="117999"/>
              </a:lnSpc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快快幫助的祈祷：詩篇38</a:t>
            </a:r>
          </a:p>
          <a:p>
            <a:pPr algn="l" defTabSz="482203">
              <a:lnSpc>
                <a:spcPct val="117999"/>
              </a:lnSpc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深处的求告與等候：詩篇130</a:t>
            </a:r>
          </a:p>
          <a:p>
            <a:pPr algn="l" defTabSz="482203">
              <a:lnSpc>
                <a:spcPct val="117999"/>
              </a:lnSpc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專心仰望神：詩篇143</a:t>
            </a:r>
          </a:p>
        </p:txBody>
      </p:sp>
      <p:sp>
        <p:nvSpPr>
          <p:cNvPr id="125" name="懺悔詩特徵：認罪，祈求，讚美…"/>
          <p:cNvSpPr txBox="1"/>
          <p:nvPr/>
        </p:nvSpPr>
        <p:spPr>
          <a:xfrm>
            <a:off x="6480319" y="1258722"/>
            <a:ext cx="12074921" cy="229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懺悔詩特徵：認罪，祈求，讚美</a:t>
            </a:r>
          </a:p>
          <a:p>
            <a:pPr algn="l" defTabSz="642937">
              <a:lnSpc>
                <a:spcPct val="117999"/>
              </a:lnSpc>
              <a:def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懺悔詩主題：悔罪，求神赦免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懺悔的心聲-懺悔詩51 不朽的懺悔"/>
          <p:cNvSpPr txBox="1"/>
          <p:nvPr>
            <p:ph type="title"/>
          </p:nvPr>
        </p:nvSpPr>
        <p:spPr>
          <a:xfrm>
            <a:off x="6270099" y="1103236"/>
            <a:ext cx="11733401" cy="1083163"/>
          </a:xfrm>
          <a:prstGeom prst="rect">
            <a:avLst/>
          </a:prstGeom>
        </p:spPr>
        <p:txBody>
          <a:bodyPr/>
          <a:lstStyle>
            <a:lvl1pPr algn="l" defTabSz="501491">
              <a:spcBef>
                <a:spcPts val="1900"/>
              </a:spcBef>
              <a:defRPr b="1" sz="54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懺悔的心聲-懺悔詩51 不朽的懺悔</a:t>
            </a:r>
          </a:p>
        </p:txBody>
      </p:sp>
      <p:sp>
        <p:nvSpPr>
          <p:cNvPr id="130" name="1  神啊，求你按你的慈愛恩待我！按你豐盛的憐憫塗去我的過犯！…"/>
          <p:cNvSpPr txBox="1"/>
          <p:nvPr/>
        </p:nvSpPr>
        <p:spPr>
          <a:xfrm>
            <a:off x="1760412" y="2382299"/>
            <a:ext cx="20863174" cy="221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1  </a:t>
            </a:r>
            <a:r>
              <a:t>神啊，求你按你的</a:t>
            </a:r>
            <a:r>
              <a:rPr>
                <a:solidFill>
                  <a:srgbClr val="FF2600"/>
                </a:solidFill>
              </a:rPr>
              <a:t>慈愛</a:t>
            </a:r>
            <a:r>
              <a:t>恩待我！按你豐盛的</a:t>
            </a:r>
            <a:r>
              <a:rPr>
                <a:solidFill>
                  <a:srgbClr val="FF2600"/>
                </a:solidFill>
              </a:rPr>
              <a:t>憐憫</a:t>
            </a:r>
            <a:r>
              <a:t>塗去我的</a:t>
            </a:r>
            <a:r>
              <a:rPr>
                <a:solidFill>
                  <a:srgbClr val="FF2600"/>
                </a:solidFill>
              </a:rPr>
              <a:t>過犯</a:t>
            </a:r>
            <a:r>
              <a:t>！</a:t>
            </a:r>
          </a:p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2 </a:t>
            </a:r>
            <a:r>
              <a:t>求你將我的</a:t>
            </a:r>
            <a:r>
              <a:rPr>
                <a:solidFill>
                  <a:srgbClr val="FF2600"/>
                </a:solidFill>
              </a:rPr>
              <a:t>罪孽</a:t>
            </a:r>
            <a:r>
              <a:t>洗滌淨盡，潔除我的</a:t>
            </a:r>
            <a:r>
              <a:rPr>
                <a:solidFill>
                  <a:srgbClr val="FF2600"/>
                </a:solidFill>
              </a:rPr>
              <a:t>罪</a:t>
            </a:r>
            <a:r>
              <a:t>！</a:t>
            </a:r>
          </a:p>
        </p:txBody>
      </p:sp>
      <p:sp>
        <p:nvSpPr>
          <p:cNvPr id="131" name="3 因為我知道我的過犯；我的罪常在我面前。"/>
          <p:cNvSpPr txBox="1"/>
          <p:nvPr/>
        </p:nvSpPr>
        <p:spPr>
          <a:xfrm>
            <a:off x="1789056" y="4791843"/>
            <a:ext cx="12625786" cy="115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3 </a:t>
            </a:r>
            <a:r>
              <a:t>因為我知道我的過犯；</a:t>
            </a:r>
            <a:r>
              <a:rPr>
                <a:solidFill>
                  <a:srgbClr val="FF2600"/>
                </a:solidFill>
              </a:rPr>
              <a:t>我的罪常在我面前</a:t>
            </a:r>
            <a:r>
              <a:t>。</a:t>
            </a:r>
          </a:p>
        </p:txBody>
      </p:sp>
      <p:sp>
        <p:nvSpPr>
          <p:cNvPr id="132" name="4我向你犯罪，惟獨得罪了你，在你眼前行了這惡，以致你責備的時候顯為公義，判斷的時候顯為清白。…"/>
          <p:cNvSpPr txBox="1"/>
          <p:nvPr/>
        </p:nvSpPr>
        <p:spPr>
          <a:xfrm>
            <a:off x="1789056" y="6462155"/>
            <a:ext cx="20695487" cy="415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4</a:t>
            </a:r>
            <a:r>
              <a:t>我向你犯罪，惟獨得罪了你，在你眼前行了這惡，以致你責備的時候顯為公義，判斷的時候顯為清白。</a:t>
            </a:r>
          </a:p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5 </a:t>
            </a:r>
            <a:r>
              <a:t>看哪，我是在罪孽裏生的，在我母親懷胎的時候就有了罪。 </a:t>
            </a:r>
          </a:p>
          <a:p>
            <a:pPr algn="l"/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6 </a:t>
            </a:r>
            <a:r>
              <a:t>你所喜愛的是內心的誠實；求你在我隱密處使我得智慧。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懺悔的心聲-懺悔詩51 不朽的懺悔"/>
          <p:cNvSpPr txBox="1"/>
          <p:nvPr>
            <p:ph type="title"/>
          </p:nvPr>
        </p:nvSpPr>
        <p:spPr>
          <a:xfrm>
            <a:off x="5994415" y="1014746"/>
            <a:ext cx="11733401" cy="1083162"/>
          </a:xfrm>
          <a:prstGeom prst="rect">
            <a:avLst/>
          </a:prstGeom>
        </p:spPr>
        <p:txBody>
          <a:bodyPr/>
          <a:lstStyle>
            <a:lvl1pPr algn="l" defTabSz="501491">
              <a:spcBef>
                <a:spcPts val="1900"/>
              </a:spcBef>
              <a:defRPr b="1" sz="54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懺悔的心聲-懺悔詩51 不朽的懺悔</a:t>
            </a:r>
          </a:p>
        </p:txBody>
      </p:sp>
      <p:sp>
        <p:nvSpPr>
          <p:cNvPr id="137" name="7   求你用牛膝草潔淨我，我就乾淨；求你洗滌我，我就比雪更白。"/>
          <p:cNvSpPr txBox="1"/>
          <p:nvPr/>
        </p:nvSpPr>
        <p:spPr>
          <a:xfrm>
            <a:off x="2882856" y="2378308"/>
            <a:ext cx="18618288" cy="115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</a:rPr>
              <a:t>7   </a:t>
            </a:r>
            <a:r>
              <a:t>求你用牛膝草潔淨我，我就乾淨；求你洗滌我，我就比雪更白。</a:t>
            </a:r>
          </a:p>
        </p:txBody>
      </p:sp>
      <p:sp>
        <p:nvSpPr>
          <p:cNvPr id="138" name="8   求你使我得聽歡喜快樂的聲音，使你所壓傷的骨頭可以踴躍。…"/>
          <p:cNvSpPr txBox="1"/>
          <p:nvPr/>
        </p:nvSpPr>
        <p:spPr>
          <a:xfrm>
            <a:off x="2857689" y="4109674"/>
            <a:ext cx="18006852" cy="221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</a:rPr>
              <a:t>8   </a:t>
            </a:r>
            <a:r>
              <a:t>求你使我得聽歡喜快樂的聲音，使你所壓傷的骨頭可以踴躍。</a:t>
            </a:r>
          </a:p>
          <a:p>
            <a:pPr algn="l"/>
            <a:r>
              <a:rPr>
                <a:solidFill>
                  <a:srgbClr val="000000"/>
                </a:solidFill>
              </a:rPr>
              <a:t>9   </a:t>
            </a:r>
            <a:r>
              <a:t>求你轉臉不看我的罪，塗去我一切的罪孽。</a:t>
            </a:r>
          </a:p>
        </p:txBody>
      </p:sp>
      <p:sp>
        <p:nvSpPr>
          <p:cNvPr id="139" name="10 神啊，求你為我造清潔的心，使我裏面重新有正直的靈。…"/>
          <p:cNvSpPr txBox="1"/>
          <p:nvPr/>
        </p:nvSpPr>
        <p:spPr>
          <a:xfrm>
            <a:off x="2832522" y="7184676"/>
            <a:ext cx="16714528" cy="326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</a:rPr>
              <a:t>10 </a:t>
            </a:r>
            <a:r>
              <a:rPr>
                <a:solidFill>
                  <a:srgbClr val="FF2600"/>
                </a:solidFill>
              </a:rPr>
              <a:t>神啊，求你為我造清潔的心，使我裏面重新有正直的靈</a:t>
            </a:r>
            <a:r>
              <a:t>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11 </a:t>
            </a:r>
            <a:r>
              <a:rPr>
                <a:solidFill>
                  <a:srgbClr val="FF2600"/>
                </a:solidFill>
              </a:rPr>
              <a:t> 不要丟棄我，使我離開你的面；不要從我收回你的聖靈</a:t>
            </a:r>
            <a:r>
              <a:t>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12 </a:t>
            </a:r>
            <a:r>
              <a:rPr>
                <a:solidFill>
                  <a:srgbClr val="FF2600"/>
                </a:solidFill>
              </a:rPr>
              <a:t>求你使我重得救恩之樂，以樂意的靈來扶持我</a:t>
            </a:r>
            <a:r>
              <a:t>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懺悔的心聲-懺悔詩51 不朽的懺悔"/>
          <p:cNvSpPr txBox="1"/>
          <p:nvPr>
            <p:ph type="title"/>
          </p:nvPr>
        </p:nvSpPr>
        <p:spPr>
          <a:xfrm>
            <a:off x="5658311" y="1103236"/>
            <a:ext cx="11733402" cy="1083163"/>
          </a:xfrm>
          <a:prstGeom prst="rect">
            <a:avLst/>
          </a:prstGeom>
        </p:spPr>
        <p:txBody>
          <a:bodyPr/>
          <a:lstStyle>
            <a:lvl1pPr algn="l" defTabSz="501491">
              <a:spcBef>
                <a:spcPts val="1900"/>
              </a:spcBef>
              <a:defRPr b="1" sz="54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懺悔的心聲-懺悔詩51 不朽的懺悔</a:t>
            </a:r>
          </a:p>
        </p:txBody>
      </p:sp>
      <p:sp>
        <p:nvSpPr>
          <p:cNvPr id="144" name="13  我就把你的道指教有過犯的人，罪人必歸順你。…"/>
          <p:cNvSpPr txBox="1"/>
          <p:nvPr/>
        </p:nvSpPr>
        <p:spPr>
          <a:xfrm>
            <a:off x="1633433" y="2486859"/>
            <a:ext cx="19783159" cy="415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</a:rPr>
              <a:t>13  </a:t>
            </a:r>
            <a:r>
              <a:t>我就把你的道指教有過犯的人，罪人必歸順你。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14  </a:t>
            </a:r>
            <a:r>
              <a:t>神啊，你是拯救我的神；求你救我脫離流人血的罪！我的舌頭就高唱你的公義。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15  </a:t>
            </a:r>
            <a:r>
              <a:t>主啊，求你使我嘴唇張開，我的口就傳揚讚美你的話！</a:t>
            </a:r>
          </a:p>
        </p:txBody>
      </p:sp>
      <p:sp>
        <p:nvSpPr>
          <p:cNvPr id="145" name="16  你本不喜愛祭物，若喜愛，我就獻上；燔祭你也不喜悅。…"/>
          <p:cNvSpPr txBox="1"/>
          <p:nvPr/>
        </p:nvSpPr>
        <p:spPr>
          <a:xfrm>
            <a:off x="1627599" y="6945986"/>
            <a:ext cx="20136280" cy="521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</a:rPr>
              <a:t>16  </a:t>
            </a:r>
            <a:r>
              <a:t>你本不喜愛祭物，若喜愛，我就獻上；燔祭你也不喜悅。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17  </a:t>
            </a:r>
            <a:r>
              <a:rPr>
                <a:solidFill>
                  <a:srgbClr val="FF2600"/>
                </a:solidFill>
              </a:rPr>
              <a:t>神所要的祭就是憂傷的靈；神啊，憂傷痛悔的心，你必不輕看</a:t>
            </a:r>
            <a:r>
              <a:t>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18  </a:t>
            </a:r>
            <a:r>
              <a:t>求你隨你的美意善待錫安，建造耶路撒冷的城牆。</a:t>
            </a:r>
          </a:p>
          <a:p>
            <a:pPr algn="l"/>
            <a:r>
              <a:rPr>
                <a:solidFill>
                  <a:srgbClr val="000000"/>
                </a:solidFill>
              </a:rPr>
              <a:t>19  </a:t>
            </a:r>
            <a:r>
              <a:t>那時，你必喜愛公義的祭和燔祭，全牲的燔祭；那時，人必將公牛獻在你壇上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懺悔的心聲-懺悔詩32 赦罪之道"/>
          <p:cNvSpPr txBox="1"/>
          <p:nvPr>
            <p:ph type="title"/>
          </p:nvPr>
        </p:nvSpPr>
        <p:spPr>
          <a:xfrm>
            <a:off x="5811315" y="682271"/>
            <a:ext cx="12062208" cy="1029124"/>
          </a:xfrm>
          <a:prstGeom prst="rect">
            <a:avLst/>
          </a:prstGeom>
        </p:spPr>
        <p:txBody>
          <a:bodyPr/>
          <a:lstStyle>
            <a:lvl1pPr algn="l" defTabSz="475773">
              <a:spcBef>
                <a:spcPts val="1800"/>
              </a:spcBef>
              <a:defRPr b="1" sz="518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懺悔的心聲-懺悔詩32 赦罪之道</a:t>
            </a:r>
          </a:p>
        </p:txBody>
      </p:sp>
      <p:sp>
        <p:nvSpPr>
          <p:cNvPr id="150" name="1過犯得赦免，罪惡蒙遮蓋的人有福了！…"/>
          <p:cNvSpPr txBox="1"/>
          <p:nvPr/>
        </p:nvSpPr>
        <p:spPr>
          <a:xfrm>
            <a:off x="1405286" y="1706833"/>
            <a:ext cx="21573429" cy="1135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t>1過犯得赦免，罪惡蒙遮蓋的人有福了！</a:t>
            </a:r>
          </a:p>
          <a:p>
            <a:pPr algn="l">
              <a:defRPr sz="4500"/>
            </a:pPr>
            <a:r>
              <a:t>2耶和華不算為有罪，內心沒有詭詐的人有福了！</a:t>
            </a:r>
          </a:p>
          <a:p>
            <a:pPr algn="l">
              <a:defRPr sz="4500"/>
            </a:pPr>
            <a:r>
              <a:t>3我閉口不認罪的時候，</a:t>
            </a:r>
            <a:r>
              <a:rPr>
                <a:solidFill>
                  <a:srgbClr val="FF2600"/>
                </a:solidFill>
              </a:rPr>
              <a:t>因終日呻吟而骨頭枯乾</a:t>
            </a:r>
            <a:r>
              <a:t>。</a:t>
            </a:r>
          </a:p>
          <a:p>
            <a:pPr algn="l">
              <a:defRPr sz="4500"/>
            </a:pPr>
            <a:r>
              <a:t>4黑夜白日，你的手壓在我身上沉重；我的精力耗盡，如同夏天的乾旱。</a:t>
            </a:r>
          </a:p>
          <a:p>
            <a:pPr algn="l">
              <a:defRPr sz="4500"/>
            </a:pPr>
            <a:r>
              <a:t>5我向你陳明我的罪，不隱瞞我的惡。我說：「我要向耶和華承認我的過犯」；你就赦免我的罪惡。</a:t>
            </a:r>
          </a:p>
          <a:p>
            <a:pPr algn="l">
              <a:defRPr sz="4500"/>
            </a:pPr>
            <a:r>
              <a:t>6為此，凡虔誠人都當趁你可尋找的時候向你禱告；大水氾濫的時候，必不臨到他。</a:t>
            </a:r>
          </a:p>
          <a:p>
            <a:pPr algn="l">
              <a:defRPr sz="4500"/>
            </a:pPr>
            <a:r>
              <a:t>7你是我藏身之處，你必保佑我脫離苦難，</a:t>
            </a:r>
            <a:r>
              <a:rPr>
                <a:solidFill>
                  <a:srgbClr val="FF2600"/>
                </a:solidFill>
              </a:rPr>
              <a:t>以得救的歡呼四面環繞我</a:t>
            </a:r>
            <a:r>
              <a:t>。</a:t>
            </a:r>
          </a:p>
          <a:p>
            <a:pPr algn="l">
              <a:defRPr sz="4500"/>
            </a:pPr>
            <a:r>
              <a:t>8我要教導你，指示你當行的路，我要定睛在你身上勸戒你。</a:t>
            </a:r>
          </a:p>
          <a:p>
            <a:pPr algn="l">
              <a:defRPr sz="4500"/>
            </a:pPr>
            <a:r>
              <a:t>9你不可像那無知的騾馬，須用嚼環韁繩勒住，不然，牠就不會靠近你。</a:t>
            </a:r>
          </a:p>
          <a:p>
            <a:pPr algn="l">
              <a:defRPr sz="4500"/>
            </a:pPr>
            <a:r>
              <a:t>10惡人必多受苦楚；惟獨倚靠耶和華的，必有慈愛四面環繞他。</a:t>
            </a:r>
          </a:p>
          <a:p>
            <a:pPr algn="l">
              <a:defRPr sz="4500"/>
            </a:pPr>
            <a:r>
              <a:t>11義人哪，你們應當靠耶和華歡喜快樂，心裏正直的人哪，你們都當歡呼。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懺悔的心聲-懺悔詩6 病中的祈祷"/>
          <p:cNvSpPr txBox="1"/>
          <p:nvPr>
            <p:ph type="title"/>
          </p:nvPr>
        </p:nvSpPr>
        <p:spPr>
          <a:xfrm>
            <a:off x="6422565" y="861346"/>
            <a:ext cx="11538870" cy="972495"/>
          </a:xfrm>
          <a:prstGeom prst="rect">
            <a:avLst/>
          </a:prstGeom>
        </p:spPr>
        <p:txBody>
          <a:bodyPr/>
          <a:lstStyle>
            <a:lvl1pPr algn="l" defTabSz="450056">
              <a:spcBef>
                <a:spcPts val="1700"/>
              </a:spcBef>
              <a:defRPr b="1" sz="49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懺悔的心聲-懺悔詩6 病中的祈祷</a:t>
            </a:r>
          </a:p>
        </p:txBody>
      </p:sp>
      <p:sp>
        <p:nvSpPr>
          <p:cNvPr id="155" name="1  耶和華啊，求你不要在怒中責備我，不要在烈怒中懲罰我！…"/>
          <p:cNvSpPr txBox="1"/>
          <p:nvPr/>
        </p:nvSpPr>
        <p:spPr>
          <a:xfrm>
            <a:off x="834103" y="1984090"/>
            <a:ext cx="22715796" cy="20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耶和華啊，求你不要在怒中</a:t>
            </a:r>
            <a:r>
              <a:rPr>
                <a:solidFill>
                  <a:srgbClr val="FF2600"/>
                </a:solidFill>
              </a:rPr>
              <a:t>責備</a:t>
            </a:r>
            <a:r>
              <a:t>我，不要在烈怒中</a:t>
            </a:r>
            <a:r>
              <a:rPr>
                <a:solidFill>
                  <a:srgbClr val="FF2600"/>
                </a:solidFill>
              </a:rPr>
              <a:t>懲罰</a:t>
            </a:r>
            <a:r>
              <a:t>我！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耶和華啊，求你</a:t>
            </a:r>
            <a:r>
              <a:rPr>
                <a:solidFill>
                  <a:srgbClr val="FF2600"/>
                </a:solidFill>
              </a:rPr>
              <a:t>憐憫</a:t>
            </a:r>
            <a:r>
              <a:t>我，因為我軟弱。耶和華啊，求你</a:t>
            </a:r>
            <a:r>
              <a:rPr>
                <a:solidFill>
                  <a:srgbClr val="FF2600"/>
                </a:solidFill>
              </a:rPr>
              <a:t>醫治</a:t>
            </a:r>
            <a:r>
              <a:t>我，因為我的骨頭戰抖。</a:t>
            </a:r>
          </a:p>
        </p:txBody>
      </p:sp>
      <p:sp>
        <p:nvSpPr>
          <p:cNvPr id="156" name="3 我的心也大大驚惶。耶和華啊，你要等到幾時呢？…"/>
          <p:cNvSpPr txBox="1"/>
          <p:nvPr/>
        </p:nvSpPr>
        <p:spPr>
          <a:xfrm>
            <a:off x="834103" y="4226341"/>
            <a:ext cx="22715796" cy="806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我的心也大大驚惶。耶和華啊，你要等到幾時呢？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 </a:t>
            </a:r>
            <a:r>
              <a:t>耶和華啊，求你轉回搭救我，因你的慈愛拯救我。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 </a:t>
            </a:r>
            <a:r>
              <a:t>因為死了的人不會記念你，在陰間有誰稱謝你？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 </a:t>
            </a:r>
            <a:r>
              <a:t>我因呻吟而困乏；我每夜流淚，使床鋪漂起，把褥子濕透。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 </a:t>
            </a:r>
            <a:r>
              <a:t>我的眼睛因憂愁而昏花，因敵人的緣故，我的眼目模糊不清。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 </a:t>
            </a:r>
            <a:r>
              <a:t>你們所有作惡的人，離開我吧！因為耶和華聽了我哀哭的聲音。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9 </a:t>
            </a:r>
            <a:r>
              <a:t>耶和華聽了我的懇求，耶和華必接納我的禱告。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t>我所有的仇敵都必羞愧，大大驚惶；轉眼之間，他們要羞愧撤退。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懺悔的心聲-懺悔詩38 受苦者的祈祷"/>
          <p:cNvSpPr txBox="1"/>
          <p:nvPr>
            <p:ph type="title"/>
          </p:nvPr>
        </p:nvSpPr>
        <p:spPr>
          <a:xfrm>
            <a:off x="6265342" y="813499"/>
            <a:ext cx="12469823" cy="1065904"/>
          </a:xfrm>
          <a:prstGeom prst="rect">
            <a:avLst/>
          </a:prstGeom>
        </p:spPr>
        <p:txBody>
          <a:bodyPr/>
          <a:lstStyle>
            <a:lvl1pPr algn="l" defTabSz="495061">
              <a:spcBef>
                <a:spcPts val="1900"/>
              </a:spcBef>
              <a:defRPr b="1" sz="539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懺悔的心聲-懺悔詩38 受苦者的祈祷</a:t>
            </a:r>
          </a:p>
        </p:txBody>
      </p:sp>
      <p:sp>
        <p:nvSpPr>
          <p:cNvPr id="161" name="1   耶和華啊，求你不要在怒中責備我，不要在烈怒中懲罰我！…"/>
          <p:cNvSpPr txBox="1"/>
          <p:nvPr/>
        </p:nvSpPr>
        <p:spPr>
          <a:xfrm>
            <a:off x="3203774" y="2121268"/>
            <a:ext cx="19508197" cy="1066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   </a:t>
            </a:r>
            <a:r>
              <a:t>耶和華啊，求你不要在怒中責備我，不要在烈怒中懲罰我！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  </a:t>
            </a:r>
            <a:r>
              <a:t>因為你的箭射入我身，你的手壓住我。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  </a:t>
            </a:r>
            <a:r>
              <a:t>因你的惱怒，我的肉無一完全；因我的罪過，我的骨頭也不安寧。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 </a:t>
            </a:r>
            <a:r>
              <a:rPr>
                <a:solidFill>
                  <a:srgbClr val="FF2600"/>
                </a:solidFill>
              </a:rPr>
              <a:t>我的罪孽高過我的頭，如同重擔叫我擔當不起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  </a:t>
            </a:r>
            <a:r>
              <a:t>因我的愚昧，我的傷發臭流膿。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6  </a:t>
            </a:r>
            <a:r>
              <a:t>我疼痛，大大蜷曲，整日哀痛。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  </a:t>
            </a:r>
            <a:r>
              <a:t>我滿腰灼熱，我的肉無一完全。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  </a:t>
            </a:r>
            <a:r>
              <a:t>我被壓碎，身心虛弱；因心裏痛苦，我就呻吟。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9  </a:t>
            </a:r>
            <a:r>
              <a:t>主啊，我的心願都在你面前，我的嘆息不向你隱瞞。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t>我心顫慄，體力衰微，眼中無光。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懺悔的心聲-懺悔詩38 受苦者的祈祷"/>
          <p:cNvSpPr txBox="1"/>
          <p:nvPr>
            <p:ph type="title"/>
          </p:nvPr>
        </p:nvSpPr>
        <p:spPr>
          <a:xfrm>
            <a:off x="6265342" y="813499"/>
            <a:ext cx="12469823" cy="1065904"/>
          </a:xfrm>
          <a:prstGeom prst="rect">
            <a:avLst/>
          </a:prstGeom>
        </p:spPr>
        <p:txBody>
          <a:bodyPr/>
          <a:lstStyle>
            <a:lvl1pPr algn="l" defTabSz="495061">
              <a:spcBef>
                <a:spcPts val="1900"/>
              </a:spcBef>
              <a:defRPr b="1" sz="539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懺悔的心聲-懺悔詩38 受苦者的祈祷</a:t>
            </a:r>
          </a:p>
        </p:txBody>
      </p:sp>
      <p:sp>
        <p:nvSpPr>
          <p:cNvPr id="166" name="11  我遭遇災病，良朋密友都袖手旁觀，我的親戚本家也遠遠站立。…"/>
          <p:cNvSpPr txBox="1"/>
          <p:nvPr/>
        </p:nvSpPr>
        <p:spPr>
          <a:xfrm>
            <a:off x="3203774" y="5289334"/>
            <a:ext cx="19548797" cy="432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11  </a:t>
            </a:r>
            <a:r>
              <a:t>我遭遇災病，良朋密友都袖手旁觀，我的親戚本家也遠遠站立。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12  </a:t>
            </a:r>
            <a:r>
              <a:t>那尋索我命的設下羅網，那想要害我的口出惡言，整日思想詭計。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13  </a:t>
            </a:r>
            <a:r>
              <a:t>但我如聾子聽不見，像啞巴不能開口。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14 </a:t>
            </a:r>
            <a:r>
              <a:t>我如聽不見的人，無法用口答辯。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