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EBD2">
              <a:alpha val="48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lastRow>
    <a:fir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9BA7B4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1A596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D231A"/>
              </a:solidFill>
              <a:prstDash val="solid"/>
              <a:miter lim="400000"/>
            </a:ln>
          </a:left>
          <a:right>
            <a:ln w="12700" cap="flat">
              <a:solidFill>
                <a:srgbClr val="3D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CA581">
              <a:alpha val="50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6333">
              <a:alpha val="75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19B68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C09B6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45C39">
              <a:alpha val="8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77A48">
              <a:alpha val="8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3E29">
              <a:alpha val="85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828D8E"/>
              </a:solidFill>
              <a:prstDash val="solid"/>
              <a:miter lim="400000"/>
            </a:ln>
          </a:left>
          <a:right>
            <a:ln w="12700" cap="flat">
              <a:solidFill>
                <a:srgbClr val="828D8E"/>
              </a:solidFill>
              <a:prstDash val="solid"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E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2" name="Shape 12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隨著大選日的臨近，美國的政治紛爭越演越烈。遺憾的是，這種紛爭也影響著教會。面對人生的挑戰。靠主，心裡堅固，可以得福。</a:t>
            </a:r>
          </a:p>
          <a:p>
            <a:pPr/>
            <a:r>
              <a:t>詩篇第二篇說：“列國為什麽爭鬧?”</a:t>
            </a:r>
          </a:p>
          <a:p>
            <a:pPr/>
          </a:p>
          <a:p>
            <a:pPr marL="376115" indent="-376115">
              <a:buSzPct val="100000"/>
              <a:buAutoNum type="arabicPeriod" startAt="1"/>
            </a:pPr>
            <a:r>
              <a:t>神的兒女必須謹記：主耶穌基督才是那唯一的、真正公平公正的、掌管宇宙萬物的主。</a:t>
            </a:r>
          </a:p>
          <a:p>
            <a:pPr/>
          </a:p>
          <a:p>
            <a:pPr/>
            <a:r>
              <a:t>2. 我們憑神的感動，按照聖經真理的教導來投票。我們最終是在兩個罪人之間進行投票。無論誰執政掌權，我們要專心敬畏事奉神。就如主日的信息，我們要回轉，求神帶領，靠主堅固。</a:t>
            </a:r>
          </a:p>
          <a:p>
            <a:pPr/>
          </a:p>
          <a:p>
            <a:pPr/>
            <a:r>
              <a:t>3. 提摩太前书2章1-2节：我劝你第一要为万人恳求，祷告，代求，祝谢。为君王和一切在位的也该如此，使我们可以敬虔端正，平安无事的度日。這個紛亂的世界，需要神賜我們平安。</a:t>
            </a:r>
          </a:p>
          <a:p>
            <a:pPr/>
          </a:p>
          <a:p>
            <a:pPr/>
            <a:r>
              <a:t>讓我們低頭禱告：天父上帝，我們來到你面前，為美國這個國家，為這裡的人民，求你的保守，求你的旨意能够成就。神的国度降临，神的荣耀彰显。求主保守你自己的教会，特別保守教會的合一。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0" name="Shape 17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神人摩西的祈禱。短短數十年，不少人雖活著，卻不知道為了什麼。</a:t>
            </a:r>
          </a:p>
          <a:p>
            <a:pPr/>
            <a:r>
              <a:t>v.1-2 「從亙古到永遠，你是神」人如果不認識神，人生就注定必是虛空。人活得痛苦、辛苦，是因為不能信靠神。”從亙古到永遠，你是神”，是震撼人心的信心宣告。</a:t>
            </a:r>
          </a:p>
          <a:p>
            <a:pPr/>
          </a:p>
          <a:p>
            <a:pPr/>
            <a:r>
              <a:t>v.3-6 清朝周希陶有描述人生之短，講“人生一世,草木一春”。时间如“浮云苍狗，白驹过隙”。《增广贤文》</a:t>
            </a:r>
          </a:p>
          <a:p>
            <a:pPr/>
            <a:r>
              <a:t>陶淵明說：“盛年不重來，一日難再晨”。</a:t>
            </a:r>
          </a:p>
          <a:p>
            <a:pPr/>
          </a:p>
          <a:p>
            <a:pPr/>
            <a:r>
              <a:t>v.7-9 人有罪。人還需要認識自己是有罪的，雖然這不是一句好聽的話，不是人想聽的話，卻是一句很重要的話。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6" name="Shape 17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v.10-11 人生苦。人生就是這樣，不知不覺在勞苦中度過。</a:t>
            </a:r>
          </a:p>
          <a:p>
            <a:pPr/>
          </a:p>
          <a:p>
            <a:pPr/>
            <a:r>
              <a:t>v.12-17 求神施恩</a:t>
            </a:r>
          </a:p>
          <a:p>
            <a:pPr/>
            <a:r>
              <a:t>v12 求智慧，v13 求憐憫， v14，15 求喜樂，v16 求神同在，v17 求神堅固</a:t>
            </a:r>
          </a:p>
          <a:p>
            <a:pPr/>
          </a:p>
          <a:p>
            <a:pPr/>
            <a:r>
              <a:t>詩篇90主題：人生短，人有罪，人生苦，求神幫助。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4" name="Shape 18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【前不見古人，後不見來者。念天地之悠悠，獨愴然而涕下】登幽州臺歌，唐，陳子昂。</a:t>
            </a:r>
          </a:p>
          <a:p>
            <a:pPr/>
            <a:r>
              <a:t>在天地时空的漫漫長河中，独自感嘆前賢已去，後賢未及，弔古傷今，生不逢時，讀來蒼涼無限。想天地蒼茫，歲月悠悠，知音何在？滿腔的怨恨，噴涌而出。“獨愴然而涕下”。詩人</a:t>
            </a:r>
            <a:r>
              <a:rPr>
                <a:solidFill>
                  <a:srgbClr val="FF2600"/>
                </a:solidFill>
              </a:rPr>
              <a:t>生不逢時</a:t>
            </a:r>
            <a:r>
              <a:t>，熱淚飛灑，悲憤且蒼涼。</a:t>
            </a:r>
          </a:p>
          <a:p>
            <a:pPr/>
          </a:p>
          <a:p>
            <a:pPr/>
            <a:r>
              <a:t>蘇軾的《臨江仙·送錢穆父》</a:t>
            </a:r>
          </a:p>
          <a:p>
            <a:pPr/>
            <a:r>
              <a:t>“人生如逆旅，我亦是行人”。雖然瀟灑，卻也無奈。</a:t>
            </a:r>
          </a:p>
          <a:p>
            <a:pPr/>
          </a:p>
          <a:p>
            <a:pPr/>
            <a:r>
              <a:t>“生不逢時”也好，“是金子总会发光”也罷，人生短，人生苦。人生就是這樣。勞苦，愁煩不知從什麼時候開始伴隨著我們，而且年紀越大越嚴重。對摩西而言，不同在於，“從亙古到永遠，你是</a:t>
            </a:r>
            <a:r>
              <a:rPr>
                <a:solidFill>
                  <a:srgbClr val="FF2600"/>
                </a:solidFill>
              </a:rPr>
              <a:t>我的</a:t>
            </a:r>
            <a:r>
              <a:t>神。”。只要神的子民，能認罪悔改，神就會保守。</a:t>
            </a:r>
          </a:p>
          <a:p>
            <a:pPr/>
          </a:p>
          <a:p>
            <a:p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0" name="Shape 19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可拉後裔的詩。被擄歸回，到圣殿重修，這一時期的詩篇。以色列民回归故土後，仍然有艱難。</a:t>
            </a:r>
          </a:p>
          <a:p>
            <a:pPr/>
          </a:p>
          <a:p>
            <a:pPr/>
            <a:r>
              <a:t>V1-3。 已經蒙恩。 所有的罪孽已蒙赦免及遮蓋，神也收回了怒氣。</a:t>
            </a:r>
          </a:p>
          <a:p>
            <a:pPr/>
          </a:p>
          <a:p>
            <a:pPr/>
            <a:r>
              <a:t>v4 “求你使我們回轉”。既然蒙了這麼多，這麼大的恩，為什麼還求神？</a:t>
            </a:r>
          </a:p>
          <a:p>
            <a:pPr/>
            <a:r>
              <a:t>神的兒女在蒙恩後，沒有進步了。只停留在蒙恩得救地步。雖然因主的寶血救贖，雖然罪得赦免，但與神的關係，還是有距離，沒有更愛祂，沒有更信靠祂。神難道不失望，憤怒嗎？</a:t>
            </a:r>
          </a:p>
          <a:p>
            <a:pPr/>
          </a:p>
          <a:p>
            <a:pPr/>
            <a:r>
              <a:t>v.4-6。 人的問題是，當神收回祂的怒氣，人脫離痛苦，很快就忘記了神，又做神不喜悅的事。神阿！使我們回轉，幫助我們每天與你同行，免得我們得罪你！神發怒，在以色列百姓身上就是國破家亡。體現在教會裡，就是信仰的衰退。</a:t>
            </a:r>
          </a:p>
          <a:p>
            <a:p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5" name="Shape 19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v8 「我要聽神─耶和華所說的話」是一個關鍵的轉折，人心回轉，就是「聽 神的話」。「他們卻不可再轉向愚昧」；聽神的話時，神的救恩就誠然與敬畏衪的人相近，而且神的榮耀就住在百姓中。救恩帶來神賜的，心靈的平安，比環境的平安更寶貴。神的儿女蒙恩得救後，仍然求神堅固信心，不可再轉向愚昧，走老路。人要敬畏他，神的救恩就與人同在。然後就有慈愛，誠實，公義，和平。所有這些從神而來的祝福都是從第8節「我要聽神」開始。</a:t>
            </a:r>
          </a:p>
          <a:p>
            <a:pPr/>
          </a:p>
          <a:p>
            <a:pPr/>
            <a:r>
              <a:t>V10 慈愛和誠實彼此相遇，公義與和平彼此相親。</a:t>
            </a:r>
          </a:p>
          <a:p>
            <a:pPr/>
            <a:r>
              <a:t>v11 誠實從地而生，公義從天而現。</a:t>
            </a:r>
          </a:p>
          <a:p>
            <a:pPr/>
            <a:r>
              <a:t>最近看到有牧者引用了詩篇85篇10，11節，分享如何看待美國这次紛亂的大选，說：</a:t>
            </a:r>
          </a:p>
          <a:p>
            <a:pPr/>
            <a:r>
              <a:t>我们期待的，是明白神的話，聽神的話，而不是按自己的意思行。求上帝的旨意成就。盼望每個神的兒女，思想這裡講的：“慈愛，誠實，公義，和平” 的意義。求神帶領，求神保守你的教會合一。</a:t>
            </a:r>
          </a:p>
          <a:p>
            <a:pPr/>
          </a:p>
          <a:p>
            <a:pPr/>
            <a:r>
              <a:t>v12 当平安看似很遥远时，地還沒有出土產，我们需要重新听见神的应许。诗人v8邀请我们“要听神耶和华所说的话”，要听见神平安的应许。耶稣已经为我们的罪付了代价，“耶和華必賜福氣給我們；我們的地也要出土產”。</a:t>
            </a:r>
          </a:p>
          <a:p>
            <a:p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2" name="Shape 20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上行之詩。求主憐憫。聖經沒有明確記載誰是這詩篇的作者，但多人認為是希西家王受困時所寫的。</a:t>
            </a:r>
          </a:p>
          <a:p>
            <a:pPr/>
            <a:r>
              <a:t>120篇，上行之人看见自己寄居在远离神的世界，开始往上行走回家的天路。</a:t>
            </a:r>
          </a:p>
          <a:p>
            <a:pPr/>
            <a:r>
              <a:t>121篇，上行之人「向山举目」，越过一切的环境和难处，看到「我的帮助从造天地的耶和华而来」</a:t>
            </a:r>
          </a:p>
          <a:p>
            <a:pPr/>
            <a:r>
              <a:t>122篇，上行之人看到属灵的同伴，看到「耶路撒冷被建造」</a:t>
            </a:r>
          </a:p>
          <a:p>
            <a:pPr/>
            <a:r>
              <a:t>而到了本篇，123篇，上行之人來到耶路撒冷，来到了圣殿的门口。举目看到「坐在天上的主」。这时，他不再看世界、也不再看自己，不再看山、也不再看同伴，甚至连地上的耶路撒冷也不看，而是单单举目仰望「坐在天上的主」。</a:t>
            </a:r>
          </a:p>
          <a:p>
            <a:pPr/>
          </a:p>
          <a:p>
            <a:pPr/>
          </a:p>
          <a:p>
            <a:pPr/>
            <a:r>
              <a:t>《横渠语录》北宋 - 张载</a:t>
            </a:r>
          </a:p>
          <a:p>
            <a:pPr/>
            <a:r>
              <a:t>为天地立心，</a:t>
            </a:r>
          </a:p>
          <a:p>
            <a:pPr/>
            <a:r>
              <a:t>为生民立命，</a:t>
            </a:r>
          </a:p>
          <a:p>
            <a:pPr/>
            <a:r>
              <a:t>为往圣继绝学，</a:t>
            </a:r>
          </a:p>
          <a:p>
            <a:pPr/>
            <a:r>
              <a:t>为万世开太平。</a:t>
            </a:r>
          </a:p>
          <a:p>
            <a:pPr/>
          </a:p>
          <a:p>
            <a:pPr/>
            <a:r>
              <a:t>“为天地立心”。這是傳統儒家思想。天地本无心，是說天地無情。其實詩人看到的還是人的驕傲，不認識生命來自於神。更不懂神的憐憫，慈愛。這才是人的悲哀。</a:t>
            </a:r>
          </a:p>
          <a:p>
            <a:pPr/>
          </a:p>
          <a:p>
            <a:pPr/>
            <a:r>
              <a:t>分享詩篇時，總有比較一下希伯來詩篇和中國古詩有哪些共同，不同的方面。不是從韻律，而是從思想和主題方面，特別是體會詩人內心的情感。詩篇123篇告訴我們，雖然仇敵兇惡，人也不能幫助，我們不要灰心，因為我們的神有公義，有憐憫，讓我們仰望主，單單仰望主！</a:t>
            </a:r>
          </a:p>
          <a:p>
            <a:pPr/>
            <a:r>
              <a:t>《當轉眼仰望耶穌》副歌：</a:t>
            </a:r>
          </a:p>
          <a:p>
            <a:pPr/>
            <a:r>
              <a:t>當轉眼仰望耶穌，定睛在祂奇妙慈容，</a:t>
            </a:r>
          </a:p>
          <a:p>
            <a:pPr/>
            <a:r>
              <a:t>在救主榮耀恩典大光中，世俗事必要顯為虛空。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7" name="Shape 20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被擄的哀歌 137，這篇也屬於咒诅詩。</a:t>
            </a:r>
          </a:p>
          <a:p>
            <a:pPr/>
            <a:r>
              <a:t>雖然咒詛詩句在詩篇中所佔篇幅不多，但是往往成為困擾，不能瞭解為何在優美的讚美與敬拜中，插入咒詛的詞句。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2" name="Shape 21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你覺得這樣唱出來還像哀歌嗎？哀歌的表达方式充滿了民族性。這是我上大學時聽到的，甚至有人還把它作為舞曲，跳得滿歡樂地。</a:t>
            </a:r>
          </a:p>
          <a:p>
            <a:pPr/>
            <a:r>
              <a:t>其實希伯来民族的哀歌，似乎在绝望中總有一线曙光。關於令人困惑的部分，“抓起你的嬰孩摔在磐石上的，那人有福了”，讓我們看看另外一首古詩。明白因文化差異，可能有的誤解。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8" name="Shape 21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雖然咒詛詩句在詩篇中所佔篇幅不多，但是往往成為困擾，不能瞭解為何在優美的讚美與敬拜中，插入咒詛的詞句。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3" name="Shape 22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被擄的哀歌 137，這篇也屬於咒诅詩。</a:t>
            </a:r>
          </a:p>
          <a:p>
            <a:pPr/>
            <a:r>
              <a:t>怎麼看惡人：摘自：大衛鮑森國際中文頻道~詩篇講座</a:t>
            </a:r>
          </a:p>
          <a:p>
            <a:pPr marL="376115" indent="-376115">
              <a:buSzPct val="100000"/>
              <a:buAutoNum type="arabicPeriod" startAt="1"/>
            </a:pPr>
            <a:r>
              <a:t>當時猶太人只有舊約聖經。他們不知道基督所說的。父啊，赦免他們，因為他們不知道自己在做什麼。不能要求舊約中的以色列人，用耶穌的方式看待民族的敵人。這是符合當時文化背景的表達方式。</a:t>
            </a:r>
          </a:p>
          <a:p>
            <a:pPr marL="376115" indent="-376115">
              <a:buSzPct val="100000"/>
              <a:buAutoNum type="arabicPeriod" startAt="1"/>
            </a:pPr>
            <a:r>
              <a:t>他們至少很誠實。這是禱告的時候非常寶貴的。他們向神述說真實的感受。</a:t>
            </a:r>
          </a:p>
          <a:p>
            <a:pPr marL="376115" indent="-376115">
              <a:buSzPct val="100000"/>
              <a:buAutoNum type="arabicPeriod" startAt="1"/>
            </a:pPr>
            <a:r>
              <a:t>是詩人表達內心的強烈感受，在修辭中有誇張。岳飛在《滿江紅》中也有類似咒詛詩的表達方式﹕「飢餐胡虜肉，渴飲匈奴血」。這樣的形容並不表示岳飛是個吃人肉、喝人血的蠻族，卻是充分反映岳飛精忠愛國的情懷、及對仇敵的痛恨。</a:t>
            </a:r>
          </a:p>
          <a:p>
            <a:pPr marL="376115" indent="-376115">
              <a:buSzPct val="100000"/>
              <a:buAutoNum type="arabicPeriod" startAt="1"/>
            </a:pPr>
            <a:r>
              <a:t>這些惡人，是褻慢上帝的。不是因為個人的仇恨。那些人其實是與神為敵的。如果我們愛上帝，就應該痛恨那惡者。我們常聽到基督徒要愛人，卻很少聽過要恨那與神為敵的。可以我們應當瞭解，當時以色列國是在戰亂中，或被擄時，詩人內心是怎樣的感受。聖殿被毀、國家領袖及百姓被殘殺等情況，都表示以色列的神被藐視、被異邦所冒犯。從這角度來看，詩人強烈的描述乃是為了捍衛及高舉神的公義。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7" name="Shape 12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10篇團體哀歌：44，60，74，79，80，83，85，90，123，137</a:t>
            </a:r>
          </a:p>
          <a:p>
            <a:pPr/>
            <a:r>
              <a:t>在以色列歷史中，當國家民族面臨危機，面對天災，人禍，戰爭的時候，同心向神呼求的祷告。今天分享這類詩篇，有特殊的意義。2020年，疫情，社會的暴力衝突，種族的矛盾，不公，抗議，選舉纷扰，經濟衰退，在動盪的世界，我們求神，保守教会的合一。盼望通過弟兄姐妹的集體禱告，比如教會的禱告會，能彼此造就，鼓励，共同建立對神的信靠，同走天路。</a:t>
            </a:r>
          </a:p>
          <a:p>
            <a:pPr/>
          </a:p>
          <a:p>
            <a:pPr/>
            <a:r>
              <a:t>團體的哀歌比個人哀歌數量少，前面列出10篇。形式上兩種哀歌極其相似，往往包含：呼喊，陳訴，信靠，祈求，讚美，這些特點。禱告中往往回憶神的作為，講述歷史，求神能再次來拯救。以色列位於歐亞非大洲交界處。歷史上，每當有強國興起，總牽扯到以色列。戰爭的威脅是猶太民族經常面對的危險。由於叛逆神，多次戰敗被擄，以色列人心靈創傷巨大，教訓何等慘烈。這些團體哀歌所帶來的幫助，又是何其寶貴。</a:t>
            </a:r>
          </a:p>
          <a:p>
            <a:pPr/>
          </a:p>
          <a:p>
            <a:pPr/>
            <a:r>
              <a:t>今天，神的兒女最需要向神求什麼呢？我想分享這樣一些方面：</a:t>
            </a:r>
          </a:p>
          <a:p>
            <a:pPr/>
            <a:r>
              <a:t>明白神的心意，學習忍耐， 認罪悔改，靈命的復興，專注的盼望。</a:t>
            </a:r>
          </a:p>
          <a:p>
            <a:pPr/>
          </a:p>
          <a:p>
            <a:pPr/>
            <a:r>
              <a:t>詩篇79，團體代禱的秘訣就是從神的立場，不是人的立場。為神的名，不是人的好處</a:t>
            </a:r>
          </a:p>
          <a:p>
            <a:pPr/>
          </a:p>
          <a:p>
            <a:pPr/>
            <a:r>
              <a:t>詩篇44，</a:t>
            </a:r>
            <a:r>
              <a:rPr>
                <a:solidFill>
                  <a:srgbClr val="FF2600"/>
                </a:solidFill>
              </a:rPr>
              <a:t>世上許多災難來自撒但的試探與攻擊</a:t>
            </a:r>
            <a:r>
              <a:t>。這些是我們周圍環境帶來的挑戰。在患難中，需要對神有不變的信心。要抓住神的應許忍耐到底。哥林多前书 10:13“你们所遇见的试探，无非是人所能受的。神是信实的，必不叫你们受试探过于所能受的，在受试探的时候，总要给你们开一条出路，叫你们能忍受得住。”</a:t>
            </a:r>
          </a:p>
          <a:p>
            <a:pPr/>
          </a:p>
          <a:p>
            <a:pPr/>
            <a:r>
              <a:t>詩篇90 要向神認罪悔改，包括世人的偏行己路，活在罪中。世上許多患難與我們的罪有關，我們遠離了神。是受到神的懲罰與管教。有人說，人最大的勇氣，就是認錯。只有向神認罪悔改，才能討神喜悅。在新冠疫情所帶來的災難中，祈求神使全球更多的人能深切認識到自己能力有限及人生短暫，進而思念永恆的事，使主的福音廣傳。“求你指教我們怎樣數算自己的日子，好叫我們得著智慧的心”</a:t>
            </a:r>
          </a:p>
          <a:p>
            <a:pPr/>
          </a:p>
          <a:p>
            <a:pPr/>
            <a:r>
              <a:t>詩篇85篇. 求神保守祂的兒女，保守祂的教會。我們已經嚐到救恩的滋味，不可再轉向愚昧。靠主堅固。</a:t>
            </a:r>
          </a:p>
          <a:p>
            <a:pPr/>
          </a:p>
          <a:p>
            <a:pPr/>
            <a:r>
              <a:t>詩篇123 專注仰望神：人若一生安逸順利，很可能不覺得需要神，也不會去想到將來永恆的事情。苦難能讓人了解到自己的能力有限及人生短暫，才能進一步體會到“人的盡頭是神的起頭”。</a:t>
            </a:r>
          </a:p>
          <a:p>
            <a:pPr/>
          </a:p>
          <a:p>
            <a:pPr/>
            <a:r>
              <a:t>最後，分享一下咒诅詩：詩篇137</a:t>
            </a:r>
          </a:p>
          <a:p>
            <a:pPr/>
          </a:p>
          <a:p>
            <a:pPr/>
            <a:r>
              <a:t>今天的我們，沒有經歷戰亂，難以真切感受以色列國破家亡的淒慘。分享詩篇79篇之前，看一首唐詩。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9" name="Shape 22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摘自：大衛鮑森國際中文頻道~詩篇講座</a:t>
            </a:r>
          </a:p>
          <a:p>
            <a:pPr/>
            <a:r>
              <a:t>5. 羅馬書12 與 啟示錄6章。比較後，你覺得有矛盾嗎？</a:t>
            </a:r>
          </a:p>
          <a:p>
            <a:pPr/>
            <a:r>
              <a:t>講的是同樣的。我們不是自己去報仇，而是都交給上帝。求神伸張正義。</a:t>
            </a:r>
          </a:p>
          <a:p>
            <a:pPr/>
            <a:r>
              <a:t>羅馬書12章:17-21</a:t>
            </a:r>
          </a:p>
          <a:p>
            <a:pPr/>
            <a:r>
              <a:t>v 17  不要以惡報惡。眾人以為美的事，要留心去做。</a:t>
            </a:r>
          </a:p>
          <a:p>
            <a:pPr/>
            <a:r>
              <a:t>v 18   若是能行，總要盡力與眾人和睦。</a:t>
            </a:r>
          </a:p>
          <a:p>
            <a:pPr/>
            <a:r>
              <a:t>v 19 親愛的弟兄，不要自己申冤，寧可讓步，聽憑主怒[b]；因為經上記著：「主說：申冤在我，我必報應。」</a:t>
            </a:r>
          </a:p>
          <a:p>
            <a:pPr/>
            <a:r>
              <a:t>v 20  所以，「你的仇敵若餓了，就給他吃；若渴了，就給他喝。因為你這樣行，就是把炭火堆在他的頭上。」 </a:t>
            </a:r>
          </a:p>
          <a:p>
            <a:pPr/>
            <a:r>
              <a:t>v 21  你不可為惡所勝，反要以善勝惡。</a:t>
            </a:r>
          </a:p>
          <a:p>
            <a:pPr/>
          </a:p>
          <a:p>
            <a:pPr/>
            <a:r>
              <a:t>啟示錄6章：v10 大聲喊著說：「神聖真實的主宰啊，你不審判住在地上的人，為我們所流的血伸冤，要到幾時呢？」。仰望神來伸張正義。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37" name="Shape 23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詩篇79篇，團體代禱的秘訣就是從</a:t>
            </a:r>
            <a:r>
              <a:rPr>
                <a:solidFill>
                  <a:srgbClr val="FF2600"/>
                </a:solidFill>
              </a:rPr>
              <a:t>神的立場</a:t>
            </a:r>
            <a:r>
              <a:t>，不是人的立場。為神的名，不是人的好處。</a:t>
            </a:r>
          </a:p>
          <a:p>
            <a:pPr/>
            <a:r>
              <a:t>詩篇44篇：</a:t>
            </a:r>
            <a:r>
              <a:rPr>
                <a:solidFill>
                  <a:srgbClr val="FF2600"/>
                </a:solidFill>
              </a:rPr>
              <a:t>世上有些災難，是來自撒但的試探與攻擊。走神的道路，為福音的緣故，</a:t>
            </a:r>
            <a:r>
              <a:t>也可能遭患難。在患難中，對神要有不變的</a:t>
            </a:r>
            <a:r>
              <a:rPr>
                <a:solidFill>
                  <a:srgbClr val="FF2600"/>
                </a:solidFill>
              </a:rPr>
              <a:t>信心和忍耐。</a:t>
            </a:r>
            <a:endParaRPr>
              <a:solidFill>
                <a:srgbClr val="FF2600"/>
              </a:solidFill>
            </a:endParaRPr>
          </a:p>
          <a:p>
            <a:pPr/>
            <a:r>
              <a:t>詩篇90篇. 要向神認罪悔改。人生苦短，充滿罪惡，求神引領。</a:t>
            </a:r>
          </a:p>
          <a:p>
            <a:pPr/>
            <a:r>
              <a:t>詩篇85篇. 求神保守祂的兒女，不再愚昧。特別保守今天的教會，弟兄姐妹在你裡面的合一。</a:t>
            </a:r>
          </a:p>
          <a:p>
            <a:pPr/>
            <a:r>
              <a:t>詩篇123： 專心仰望神。</a:t>
            </a:r>
          </a:p>
          <a:p>
            <a:pPr/>
            <a:r>
              <a:t>詩篇137：咒诅詩。仰望神來伸張正義。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2" name="Shape 13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唐，安史之亂。長安城被攻破，只有山河依舊存在，</a:t>
            </a:r>
          </a:p>
          <a:p>
            <a:pPr/>
            <a:r>
              <a:t>春天的長安城滿目淒涼，到處草木叢生。</a:t>
            </a:r>
          </a:p>
          <a:p>
            <a:pPr/>
            <a:r>
              <a:t>繁花也傷感國事，難禁涕淚四濺，</a:t>
            </a:r>
          </a:p>
          <a:p>
            <a:pPr/>
            <a:r>
              <a:t>親人離散鳥鳴驚心，反增離恨。</a:t>
            </a:r>
          </a:p>
          <a:p>
            <a:pPr/>
            <a:r>
              <a:t>多個月戰火連續不斷，長久不息，</a:t>
            </a:r>
          </a:p>
          <a:p>
            <a:pPr/>
            <a:r>
              <a:t>家書珍貴，一信難得，足矣抵得上萬兩黃金。</a:t>
            </a:r>
          </a:p>
          <a:p>
            <a:pPr/>
            <a:r>
              <a:t>愁白了頭髮，越搔越稀少，</a:t>
            </a:r>
          </a:p>
          <a:p>
            <a:pPr/>
            <a:r>
              <a:t>少得連簪子都插不上了</a:t>
            </a:r>
          </a:p>
          <a:p>
            <a:pPr/>
          </a:p>
          <a:p>
            <a:pPr/>
          </a:p>
          <a:p>
            <a:pPr/>
            <a:r>
              <a:t>詩篇79篇，寫國破家亡，耶路撒冷被佔，圣殿被毁、犹大亡国、百姓被掳。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8" name="Shape 13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詩篇79篇，亞薩的詩。求主解救國家。本诗的背景可能是主前586年巴比伦军队攻占耶路撒冷、犹大亡国、百姓被掳（王下二十五9）。</a:t>
            </a:r>
          </a:p>
          <a:p>
            <a:pPr/>
          </a:p>
          <a:p>
            <a:pPr/>
            <a:r>
              <a:t>v 1-4节 描述國破家亡，聖殿被毀，民族羞辱的慘狀。</a:t>
            </a:r>
          </a:p>
          <a:p>
            <a:pPr/>
            <a:r>
              <a:t> （神：全能的神）</a:t>
            </a:r>
          </a:p>
          <a:p>
            <a:pPr/>
            <a:r>
              <a:t>特別強調，你的產業、你的聖殿、你僕人.</a:t>
            </a:r>
          </a:p>
          <a:p>
            <a:pPr/>
            <a:r>
              <a:t>亞薩為以色列民族代禱時，是從神的立場，神的產業，神的殿，神的子民。</a:t>
            </a:r>
          </a:p>
          <a:p>
            <a:pPr/>
            <a:r>
              <a:t>代禱的秘訣就是從神的立場，不是人的立場。為神的名，不是人的好處。</a:t>
            </a:r>
          </a:p>
          <a:p>
            <a:pPr/>
          </a:p>
          <a:p>
            <a:pPr/>
            <a:r>
              <a:t>V5-8 在公義中，求神的慈愛與憐憫。</a:t>
            </a:r>
          </a:p>
          <a:p>
            <a:pPr/>
            <a:r>
              <a:t>（耶和華：立約的神）</a:t>
            </a:r>
          </a:p>
          <a:p>
            <a:pPr/>
            <a:r>
              <a:t>神有公義有慈愛，不公義就沒有和平，神若只以公義的標準待人，將無人能站立，要活在神的公義中，但同時信靠神的慈愛與憐憫。</a:t>
            </a:r>
          </a:p>
          <a:p>
            <a:pPr/>
            <a:r>
              <a:t>许多信徒在遇到天灾人祸的时候，常问，慈爱的神为什么允许这些灾难发生？我们首先应当思想神的「忿怒」</a:t>
            </a:r>
          </a:p>
          <a:p>
            <a:pPr/>
          </a:p>
          <a:p>
            <a:pPr/>
            <a:r>
              <a:t>神在「为千万人存留慈爱」的同时，不能不追讨罪恶、彰显公义。</a:t>
            </a:r>
          </a:p>
          <a:p>
            <a:pPr/>
            <a:r>
              <a:t>（来十二29）「我们的神乃是烈火」，</a:t>
            </a:r>
          </a:p>
          <a:p>
            <a:pPr/>
            <a:r>
              <a:t>（出三十四6-7）神在西奈山亲自宣告：「耶和华，耶和华，是有怜悯有恩典的神，不轻易发怒，并有丰盛的慈爱和诚实，为千万人存留慈爱，赦免罪孽、过犯，和罪恶，万不以有罪的为无罪，必追讨他的罪」。</a:t>
            </a:r>
          </a:p>
          <a:p>
            <a:pPr/>
          </a:p>
          <a:p>
            <a:pPr/>
            <a:r>
              <a:t>對比杜甫-《春望》：</a:t>
            </a:r>
          </a:p>
          <a:p>
            <a:pPr/>
            <a:r>
              <a:t>國破山河在，城春草木深。</a:t>
            </a:r>
          </a:p>
          <a:p>
            <a:pPr/>
            <a:r>
              <a:t>感時花濺淚，恨別鳥驚心。</a:t>
            </a:r>
          </a:p>
          <a:p>
            <a:pPr/>
            <a:r>
              <a:t>與詩篇79 不同之處，盼望不同（烽火連三月，家書抵萬金，是杜甫 dufu ）詩歌中沒有神，就缺了真的盼望，讚美。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4" name="Shape 14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v9-11 在苦難中求神安慰 。</a:t>
            </a:r>
          </a:p>
          <a:p>
            <a:pPr/>
            <a:r>
              <a:t>v9 拯救我們的神啊，求你因你名的榮耀幫助我們！為你名的緣故搭救我們，赦免我們的罪。 這裡的神，拯救我們的神。強調神的全能。</a:t>
            </a:r>
          </a:p>
          <a:p>
            <a:pPr/>
            <a:r>
              <a:t>v10. 当教会被逼迫的时候，外邦人也会问：「他们的神在哪里」？几千年过去了，基督的教会仍然屹立，是靠神的保守。我们若傳講神的荣耀和能力，最好的方法就是让神的荣耀在自己身上活出来。不是靠爭辯，不是靠口舌。</a:t>
            </a:r>
          </a:p>
          <a:p>
            <a:pPr/>
            <a:r>
              <a:t>V11 求神幫助我們，在苦難中忍耐等候，如同約伯「不以口犯罪」，專心仰望神的安慰。其實，神兒女的嘆息，神都是知道的。</a:t>
            </a:r>
          </a:p>
          <a:p>
            <a:pPr/>
          </a:p>
          <a:p>
            <a:pPr/>
            <a:r>
              <a:t>v12-13 讚美主</a:t>
            </a:r>
          </a:p>
          <a:p>
            <a:pPr/>
            <a:r>
              <a:t>（主：強調關係，密切的主僕關係）</a:t>
            </a:r>
          </a:p>
          <a:p>
            <a:pPr/>
            <a:r>
              <a:t>13 這樣，你的子民，你草場的羊，要稱謝你，直到永遠；要述說讚美你的話，直到萬代。</a:t>
            </a:r>
          </a:p>
          <a:p>
            <a:pPr/>
          </a:p>
          <a:p>
            <a:pPr/>
          </a:p>
          <a:p>
            <a:pPr>
              <a:defRPr>
                <a:solidFill>
                  <a:srgbClr val="FF2600"/>
                </a:solidFill>
              </a:defRPr>
            </a:pPr>
            <a:r>
              <a:t>詩篇79，強調神的名，神的榮耀。這就是代禱的秘訣。就是從神的立場，不是人的立場。為神的名，不是人的好處。</a:t>
            </a:r>
          </a:p>
          <a:p>
            <a:pPr>
              <a:defRPr>
                <a:solidFill>
                  <a:srgbClr val="FF2600"/>
                </a:solidFill>
              </a:defRPr>
            </a:pPr>
            <a:r>
              <a:t>讚美耶和華，祂的名是應當稱頌的。</a:t>
            </a:r>
          </a:p>
          <a:p>
            <a:pPr/>
          </a:p>
          <a:p>
            <a:pPr/>
            <a:r>
              <a:t>哀歌顯著特徵：</a:t>
            </a:r>
          </a:p>
          <a:p>
            <a:pPr/>
            <a:r>
              <a:t>v1， 呼喊。“神啊，外邦人侵犯你的產業”</a:t>
            </a:r>
          </a:p>
          <a:p>
            <a:pPr/>
            <a:r>
              <a:t>v2-4 陳訴歷史，“你曾用手趕出外邦人”</a:t>
            </a:r>
          </a:p>
          <a:p>
            <a:pPr/>
            <a:r>
              <a:t>v5-12 祈求，</a:t>
            </a:r>
          </a:p>
          <a:p>
            <a:pPr/>
            <a:r>
              <a:t>v13 讚美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可拉後裔的訓誨詩，求主保護。即便在最痛苦、最软弱的时候，依然能够“终日因上帝夸耀”，这才是不變信心！</a:t>
            </a:r>
          </a:p>
          <a:p>
            <a:pPr/>
          </a:p>
          <a:p>
            <a:pPr/>
            <a:r>
              <a:t>1至8节为第一段，回憶歷史。“神啊，你在古時，我們列祖的日子所做的事，我們親耳聽見了”</a:t>
            </a:r>
          </a:p>
          <a:p>
            <a:pPr/>
            <a:r>
              <a:t>v2 這裡所说的“赶出外邦人”，就是指约书亚带领以色列人征服迦南 的往事。</a:t>
            </a:r>
          </a:p>
          <a:p>
            <a:pPr/>
            <a:r>
              <a:t>v8 诗人信心高涨，他要“常常因神誇耀，要永遠頌揚你的名”。</a:t>
            </a:r>
          </a:p>
          <a:p>
            <a:p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4" name="Shape 15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9至16节为第二段，一聲哀叹，“但如今”，道出了心中的悲凉与无奈。“古时”，以色列人“推倒我們的敵人”；如今，我們在敵人面前潰逃。这是 因为上帝故意“丢弃”了我們。诗人用六个“你使我们”作为每一节的开始。</a:t>
            </a:r>
          </a:p>
          <a:p>
            <a:pPr/>
          </a:p>
          <a:p>
            <a:pPr/>
            <a:r>
              <a:t>V12 神賣了以色列民，这显然只是一个比喻，神是要惩罚和教训他们。</a:t>
            </a:r>
          </a:p>
          <a:p>
            <a:pPr/>
          </a:p>
          <a:p>
            <a:pPr/>
            <a:r>
              <a:t>15至16节，“我的凌辱常常在我面前，我脸上的羞愧将我遮蔽，都因那辱骂毁谤人的声音，又因仇敌和报仇人的缘故。”</a:t>
            </a:r>
          </a:p>
          <a:p>
            <a:pPr/>
            <a:r>
              <a:t>有時受凌辱，才是最大的痛苦。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9" name="Shape 15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17至26节为第三段，寫到此處，诗人心里充满委屈，眼中充满泪水。困惑在於，既然“我們的心並未退縮，我們的腳也沒有偏離你的路”，為什麼神“你在野狗出沒之處壓傷我們，以死蔭籠罩我們”？</a:t>
            </a:r>
          </a:p>
          <a:p>
            <a:pPr/>
            <a:r>
              <a:t>这一段中，诗人提到了六样罪：</a:t>
            </a:r>
          </a:p>
          <a:p>
            <a:pPr/>
            <a:r>
              <a:t>（v17）“忘记你”：“忘记”上帝，是忘恩负义之举。《申命记》说：“你要谨慎，免得忘记耶和华你的上帝。”（申 8：11）</a:t>
            </a:r>
          </a:p>
          <a:p>
            <a:pPr/>
            <a:r>
              <a:t>（v17）“违背你的约”：我们和上帝之间有一份盟约，上帝“守约施慈爱”，要求我们也“守 约”。</a:t>
            </a:r>
          </a:p>
          <a:p>
            <a:pPr/>
            <a:r>
              <a:t>（v18）“退縮”：“退縮”显然是罪。上帝说：“他若退后，我心里就不喜欢他。”（来10：38）。 </a:t>
            </a:r>
          </a:p>
          <a:p>
            <a:pPr/>
            <a:r>
              <a:t>（v18）“偏离你的路”：違背，抗拒神，会走入错误的深渊。 “你们要照耶和华你们上帝所吩咐的谨守遵行，不可偏离左右。”（申5：32）</a:t>
            </a:r>
          </a:p>
          <a:p>
            <a:pPr/>
            <a:r>
              <a:t>（v20）“向别神举手”：拜偶像。经上说：“不可敬拜别神，因为耶和华是忌邪的上帝。”（出34：14）。</a:t>
            </a:r>
          </a:p>
          <a:p>
            <a:pPr/>
          </a:p>
          <a:p>
            <a:pPr/>
            <a:r>
              <a:t>v21. 诗人向上帝表明，以色列人与这六样罪无关。“神豈不鑒察這事嗎”？神的選民没有犯這些罪，但他们还是陷入了极大的危機中，这是為什麼呢？有人說，受苦是因為堅持走神的道路，為福音的緣故。</a:t>
            </a:r>
          </a:p>
          <a:p>
            <a:pPr/>
            <a:r>
              <a:t>（羅馬書8:36）“誰能使我們與基督的愛隔絕呢？難道是患難麼？是困苦麼？是逼迫麼？是饑餓麼？是赤身露體麼？是危險麼？是刀劍麼？”“如經上所記：我們為你的緣故，終日被殺；人看我們如將宰的羊。”（詩篇44:v22）</a:t>
            </a:r>
          </a:p>
          <a:p>
            <a:pPr/>
          </a:p>
          <a:p>
            <a:pPr/>
            <a:r>
              <a:t>诗篇44篇，是一篇民族的哀歌。虽然全诗结束时，诗人低落的情绪没有大的变化，但我们可以看到诗人始终</a:t>
            </a:r>
            <a:r>
              <a:rPr>
                <a:solidFill>
                  <a:srgbClr val="FF2600"/>
                </a:solidFill>
              </a:rPr>
              <a:t>不变的信心</a:t>
            </a:r>
            <a:r>
              <a:t>。</a:t>
            </a:r>
          </a:p>
          <a:p>
            <a:pPr/>
            <a:r>
              <a:t>那位曾在历史中 不断施行拯救的上帝，必然也会拯救我們這個世代屬祂的子民。</a:t>
            </a:r>
            <a:r>
              <a:rPr>
                <a:solidFill>
                  <a:srgbClr val="FF2600"/>
                </a:solidFill>
              </a:rPr>
              <a:t>世上許多災難來自撒但的試探與攻擊</a:t>
            </a:r>
            <a:r>
              <a:t>。在患難中，要對神有不變的信心，要抓住神的應許忍耐到底。v26 “求你興起幫助我們！因你的慈愛救贖我們”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3" name="Shape 16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陶淵明說：“人生無根蒂，飄如陌上塵”。生命隨風飄轉，此身歷盡了艱難，已經不是原來的樣子了。</a:t>
            </a:r>
          </a:p>
          <a:p>
            <a:pPr/>
            <a:r>
              <a:t>摩西的祈禱，詩篇90。“我們一生的年日是七十歲，若是強壯可到八十歲；但其中所矜誇的不過是勞苦愁煩，轉眼即逝，我們便如飛而去。”。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2374900" y="2387600"/>
            <a:ext cx="19621500" cy="48768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2374900" y="7251700"/>
            <a:ext cx="19621500" cy="2057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“Type a quote here.”"/>
          <p:cNvSpPr txBox="1"/>
          <p:nvPr>
            <p:ph type="body" sz="quarter" idx="21"/>
          </p:nvPr>
        </p:nvSpPr>
        <p:spPr>
          <a:xfrm>
            <a:off x="2374900" y="6045200"/>
            <a:ext cx="19621500" cy="1117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4" name="–Johnny Appleseed"/>
          <p:cNvSpPr txBox="1"/>
          <p:nvPr>
            <p:ph type="body" sz="quarter" idx="22"/>
          </p:nvPr>
        </p:nvSpPr>
        <p:spPr>
          <a:xfrm>
            <a:off x="2374900" y="8953500"/>
            <a:ext cx="19621500" cy="850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0" y="-1816100"/>
            <a:ext cx="24384000" cy="1608893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2273300" y="-3352800"/>
            <a:ext cx="19850100" cy="1294656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2374900" y="9080500"/>
            <a:ext cx="19621500" cy="19050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2374900" y="11010900"/>
            <a:ext cx="19621500" cy="1930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2374900" y="5143500"/>
            <a:ext cx="19621500" cy="34290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10998200" y="1930400"/>
            <a:ext cx="15167286" cy="10007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816100" y="1943100"/>
            <a:ext cx="10502900" cy="5626100"/>
          </a:xfrm>
          <a:prstGeom prst="rect">
            <a:avLst/>
          </a:prstGeom>
        </p:spPr>
        <p:txBody>
          <a:bodyPr anchor="b"/>
          <a:lstStyle>
            <a:lvl1pPr algn="ctr">
              <a:defRPr sz="9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816100" y="7556500"/>
            <a:ext cx="10502900" cy="4216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2374900" y="4127500"/>
            <a:ext cx="19621500" cy="81915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21"/>
          </p:nvPr>
        </p:nvSpPr>
        <p:spPr>
          <a:xfrm>
            <a:off x="10109200" y="3606800"/>
            <a:ext cx="12472592" cy="8382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2374900" y="4140200"/>
            <a:ext cx="9410700" cy="7874000"/>
          </a:xfrm>
          <a:prstGeom prst="rect">
            <a:avLst/>
          </a:prstGeom>
        </p:spPr>
        <p:txBody>
          <a:bodyPr/>
          <a:lstStyle>
            <a:lvl1pPr marL="533400" indent="-533400">
              <a:spcBef>
                <a:spcPts val="3900"/>
              </a:spcBef>
              <a:buBlip>
                <a:blip r:embed="rId2"/>
              </a:buBlip>
              <a:defRPr sz="4200"/>
            </a:lvl1pPr>
            <a:lvl2pPr marL="1066800" indent="-533400">
              <a:spcBef>
                <a:spcPts val="3900"/>
              </a:spcBef>
              <a:buBlip>
                <a:blip r:embed="rId2"/>
              </a:buBlip>
              <a:defRPr sz="4200"/>
            </a:lvl2pPr>
            <a:lvl3pPr marL="1600200" indent="-533400">
              <a:spcBef>
                <a:spcPts val="3900"/>
              </a:spcBef>
              <a:buBlip>
                <a:blip r:embed="rId2"/>
              </a:buBlip>
              <a:defRPr sz="4200"/>
            </a:lvl3pPr>
            <a:lvl4pPr marL="2133600" indent="-533400">
              <a:spcBef>
                <a:spcPts val="3900"/>
              </a:spcBef>
              <a:buBlip>
                <a:blip r:embed="rId2"/>
              </a:buBlip>
              <a:defRPr sz="4200"/>
            </a:lvl4pPr>
            <a:lvl5pPr marL="2667000" indent="-533400">
              <a:spcBef>
                <a:spcPts val="3900"/>
              </a:spcBef>
              <a:buBlip>
                <a:blip r:embed="rId2"/>
              </a:buBlip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13487400" y="-736600"/>
            <a:ext cx="9662406" cy="6375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idx="22"/>
          </p:nvPr>
        </p:nvSpPr>
        <p:spPr>
          <a:xfrm>
            <a:off x="13111577" y="4381521"/>
            <a:ext cx="9977826" cy="1515273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139700" y="-25400"/>
            <a:ext cx="17310482" cy="1298497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2374900" y="1651000"/>
            <a:ext cx="19621500" cy="1041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2387600" y="889000"/>
            <a:ext cx="19621500" cy="295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93858" y="13144500"/>
            <a:ext cx="393205" cy="5715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titleStyle>
    <p:bodyStyle>
      <a:lvl1pPr marL="6604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13208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19812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26416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33020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39624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46228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52832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59436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fanti.dugushici.com/ancient_authors/474" TargetMode="Externa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fanti.dugushici.com/ancient_authors/645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6.團體的禱告-民族哀歌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9400"/>
            </a:lvl1pPr>
          </a:lstStyle>
          <a:p>
            <a:pPr/>
            <a:r>
              <a:t>6.團體的禱告-民族哀歌</a:t>
            </a:r>
          </a:p>
        </p:txBody>
      </p:sp>
      <p:sp>
        <p:nvSpPr>
          <p:cNvPr id="120" name="44，60，74，79，80，83，85，90，123，137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44，60，74，79，80，83，85，90，123，137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團體的禱告-民族哀歌90 數算自己的日子"/>
          <p:cNvSpPr txBox="1"/>
          <p:nvPr>
            <p:ph type="title"/>
          </p:nvPr>
        </p:nvSpPr>
        <p:spPr>
          <a:xfrm>
            <a:off x="6166367" y="889000"/>
            <a:ext cx="12051266" cy="999149"/>
          </a:xfrm>
          <a:prstGeom prst="rect">
            <a:avLst/>
          </a:prstGeom>
        </p:spPr>
        <p:txBody>
          <a:bodyPr/>
          <a:lstStyle/>
          <a:p>
            <a:pPr algn="l" defTabSz="469344">
              <a:spcBef>
                <a:spcPts val="1800"/>
              </a:spcBef>
              <a:defRPr b="1" sz="5110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團體的禱告-民族哀歌90 </a:t>
            </a:r>
            <a:r>
              <a:rPr>
                <a:solidFill>
                  <a:schemeClr val="accent5"/>
                </a:solidFill>
              </a:rPr>
              <a:t>數算自己的日子</a:t>
            </a:r>
          </a:p>
        </p:txBody>
      </p:sp>
      <p:sp>
        <p:nvSpPr>
          <p:cNvPr id="166" name="1 主啊，你世世代代作我們的居所。…"/>
          <p:cNvSpPr txBox="1"/>
          <p:nvPr/>
        </p:nvSpPr>
        <p:spPr>
          <a:xfrm>
            <a:off x="2476994" y="2111452"/>
            <a:ext cx="19430012" cy="2002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5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1 主啊，你世世代代作我們的居所</a:t>
            </a:r>
            <a:r>
              <a:t>。</a:t>
            </a:r>
          </a:p>
          <a:p>
            <a:pPr algn="l">
              <a:defRPr sz="45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2</a:t>
            </a:r>
            <a:r>
              <a:t>諸山未曾生出，地與世界你未曾造成，</a:t>
            </a:r>
            <a:r>
              <a:rPr>
                <a:solidFill>
                  <a:srgbClr val="FF2600"/>
                </a:solidFill>
              </a:rPr>
              <a:t>從亙古到永遠，你是神</a:t>
            </a:r>
            <a:r>
              <a:t>。</a:t>
            </a:r>
          </a:p>
        </p:txBody>
      </p:sp>
      <p:sp>
        <p:nvSpPr>
          <p:cNvPr id="167" name="3你使人歸於塵土，說：「世人哪，你們要歸回。」…"/>
          <p:cNvSpPr txBox="1"/>
          <p:nvPr/>
        </p:nvSpPr>
        <p:spPr>
          <a:xfrm>
            <a:off x="2476994" y="4514338"/>
            <a:ext cx="19430012" cy="3903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5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3</a:t>
            </a:r>
            <a:r>
              <a:t>你使人歸於塵土，說：「世人哪，你們要歸回。」</a:t>
            </a:r>
          </a:p>
          <a:p>
            <a:pPr algn="l">
              <a:defRPr sz="45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4</a:t>
            </a:r>
            <a:r>
              <a:t>在你看來，千年如已過的昨日，又如夜間的一更。</a:t>
            </a:r>
          </a:p>
          <a:p>
            <a:pPr algn="l">
              <a:defRPr sz="45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5</a:t>
            </a:r>
            <a:r>
              <a:t>你叫他們如水沖去，他們如睡一覺。早晨，他們如生長的草；</a:t>
            </a:r>
          </a:p>
          <a:p>
            <a:pPr algn="l">
              <a:defRPr sz="45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6</a:t>
            </a:r>
            <a:r>
              <a:t>早晨發芽生長，晚上割下枯乾。</a:t>
            </a:r>
          </a:p>
        </p:txBody>
      </p:sp>
      <p:sp>
        <p:nvSpPr>
          <p:cNvPr id="168" name="7我們因你的怒氣而消滅，因你的憤怒而驚惶。…"/>
          <p:cNvSpPr txBox="1"/>
          <p:nvPr/>
        </p:nvSpPr>
        <p:spPr>
          <a:xfrm>
            <a:off x="2476994" y="8659661"/>
            <a:ext cx="19430012" cy="2952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5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7</a:t>
            </a:r>
            <a:r>
              <a:t>我們因你的怒氣而消滅，因你的憤怒而驚惶。</a:t>
            </a:r>
          </a:p>
          <a:p>
            <a:pPr algn="l">
              <a:defRPr sz="45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8</a:t>
            </a:r>
            <a:r>
              <a:rPr>
                <a:solidFill>
                  <a:srgbClr val="FF2600"/>
                </a:solidFill>
              </a:rPr>
              <a:t>你將我們的罪孽擺在你面前，將我們的隱惡擺在你面光之中</a:t>
            </a:r>
            <a:r>
              <a:t>。</a:t>
            </a:r>
          </a:p>
          <a:p>
            <a:pPr algn="l">
              <a:defRPr sz="45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9</a:t>
            </a:r>
            <a:r>
              <a:rPr>
                <a:solidFill>
                  <a:srgbClr val="FF2600"/>
                </a:solidFill>
              </a:rPr>
              <a:t>我們經過的日子，都在你震怒之下，我們度盡的年歲，好像一聲嘆息</a:t>
            </a:r>
            <a:r>
              <a:t>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7" grpId="1"/>
      <p:bldP build="whole" bldLvl="1" animBg="1" rev="0" advAuto="0" spid="168" grpId="2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12求你指教我們怎樣數算自己的日子，好叫我們得著智慧的心。…"/>
          <p:cNvSpPr txBox="1"/>
          <p:nvPr/>
        </p:nvSpPr>
        <p:spPr>
          <a:xfrm>
            <a:off x="2671162" y="5520744"/>
            <a:ext cx="19959739" cy="66042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5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12求你指教我們怎樣數算自己的日子，好叫我們得著</a:t>
            </a:r>
            <a:r>
              <a:rPr>
                <a:solidFill>
                  <a:srgbClr val="FF2600"/>
                </a:solidFill>
              </a:rPr>
              <a:t>智慧</a:t>
            </a:r>
            <a:r>
              <a:rPr>
                <a:solidFill>
                  <a:schemeClr val="accent5">
                    <a:lumOff val="-17421"/>
                  </a:schemeClr>
                </a:solidFill>
              </a:rPr>
              <a:t>的心</a:t>
            </a:r>
            <a:r>
              <a:t>。</a:t>
            </a:r>
          </a:p>
          <a:p>
            <a:pPr algn="l">
              <a:defRPr sz="45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13</a:t>
            </a:r>
            <a:r>
              <a:t>耶和華啊，我們要等到幾時呢？求你轉回，</a:t>
            </a:r>
            <a:r>
              <a:rPr>
                <a:solidFill>
                  <a:srgbClr val="FF2600"/>
                </a:solidFill>
              </a:rPr>
              <a:t>憐憫</a:t>
            </a:r>
            <a:r>
              <a:t>你的僕人們。</a:t>
            </a:r>
          </a:p>
          <a:p>
            <a:pPr algn="l">
              <a:defRPr sz="45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14</a:t>
            </a:r>
            <a:r>
              <a:t>求你使我們早早飽得你的慈愛，好叫我們一生一世歡呼</a:t>
            </a:r>
            <a:r>
              <a:rPr>
                <a:solidFill>
                  <a:srgbClr val="FF2600"/>
                </a:solidFill>
              </a:rPr>
              <a:t>喜樂</a:t>
            </a:r>
            <a:r>
              <a:t>。</a:t>
            </a:r>
          </a:p>
          <a:p>
            <a:pPr algn="l">
              <a:defRPr sz="45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15</a:t>
            </a:r>
            <a:r>
              <a:t>求你照著你使我們受苦的日子，和我們遭難的年歲，使我們</a:t>
            </a:r>
            <a:r>
              <a:rPr>
                <a:solidFill>
                  <a:srgbClr val="FF2600"/>
                </a:solidFill>
              </a:rPr>
              <a:t>喜樂</a:t>
            </a:r>
            <a:r>
              <a:t>。</a:t>
            </a:r>
          </a:p>
          <a:p>
            <a:pPr algn="l">
              <a:defRPr sz="45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16</a:t>
            </a:r>
            <a:r>
              <a:t>願你的作為向你僕人們顯現，願你的榮耀向他們子孫</a:t>
            </a:r>
            <a:r>
              <a:rPr>
                <a:solidFill>
                  <a:srgbClr val="FF2600"/>
                </a:solidFill>
              </a:rPr>
              <a:t>顯明</a:t>
            </a:r>
            <a:r>
              <a:t>。</a:t>
            </a:r>
          </a:p>
          <a:p>
            <a:pPr algn="l">
              <a:defRPr sz="45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17</a:t>
            </a:r>
            <a:r>
              <a:t>願主－我們神的恩寵歸於我們身上。願你</a:t>
            </a:r>
            <a:r>
              <a:rPr>
                <a:solidFill>
                  <a:srgbClr val="FF2600"/>
                </a:solidFill>
              </a:rPr>
              <a:t>堅立</a:t>
            </a:r>
            <a:r>
              <a:t>我們手所做的工，我們手所做的工，願你</a:t>
            </a:r>
            <a:r>
              <a:rPr>
                <a:solidFill>
                  <a:srgbClr val="FF2600"/>
                </a:solidFill>
              </a:rPr>
              <a:t>堅立</a:t>
            </a:r>
            <a:r>
              <a:t>。</a:t>
            </a:r>
          </a:p>
        </p:txBody>
      </p:sp>
      <p:sp>
        <p:nvSpPr>
          <p:cNvPr id="173" name="10我們一生的年日是七十歲，若是強壯可到八十歲；但其中所矜誇的不過是勞苦愁煩，轉眼即逝，我們便如飛而去。…"/>
          <p:cNvSpPr txBox="1"/>
          <p:nvPr/>
        </p:nvSpPr>
        <p:spPr>
          <a:xfrm>
            <a:off x="2677443" y="2328483"/>
            <a:ext cx="19430012" cy="2802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5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10</a:t>
            </a:r>
            <a:r>
              <a:t>我們一生的年日是七十歲，若是強壯可到八十歲；但其中所矜誇的不過是勞苦愁煩，轉眼即逝，我們便如飛而去。</a:t>
            </a:r>
          </a:p>
          <a:p>
            <a:pPr algn="l">
              <a:defRPr sz="45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11 </a:t>
            </a:r>
            <a:r>
              <a:t>誰曉得你怒氣的權勢？誰因著敬畏你而曉得你的憤怒呢？</a:t>
            </a:r>
          </a:p>
        </p:txBody>
      </p:sp>
      <p:sp>
        <p:nvSpPr>
          <p:cNvPr id="174" name="團體的禱告-民族哀歌90 數算自己的日子"/>
          <p:cNvSpPr txBox="1"/>
          <p:nvPr>
            <p:ph type="title"/>
          </p:nvPr>
        </p:nvSpPr>
        <p:spPr>
          <a:xfrm>
            <a:off x="6166367" y="889000"/>
            <a:ext cx="12051266" cy="999149"/>
          </a:xfrm>
          <a:prstGeom prst="rect">
            <a:avLst/>
          </a:prstGeom>
        </p:spPr>
        <p:txBody>
          <a:bodyPr/>
          <a:lstStyle/>
          <a:p>
            <a:pPr algn="l" defTabSz="469344">
              <a:spcBef>
                <a:spcPts val="1800"/>
              </a:spcBef>
              <a:defRPr b="1" sz="5110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團體的禱告-民族哀歌90 </a:t>
            </a:r>
            <a:r>
              <a:rPr>
                <a:solidFill>
                  <a:schemeClr val="accent5"/>
                </a:solidFill>
              </a:rPr>
              <a:t>數算自己的日子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【前不見古人，後不見來者。念天地之悠悠，獨愴然而涕下】登幽州臺歌，陳子昂。"/>
          <p:cNvSpPr txBox="1"/>
          <p:nvPr/>
        </p:nvSpPr>
        <p:spPr>
          <a:xfrm>
            <a:off x="1006748" y="2835198"/>
            <a:ext cx="22370503" cy="939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ct val="117999"/>
              </a:lnSpc>
              <a:defRPr sz="47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【前不見古人，後不見來者。念天地之悠悠，獨愴然而涕下】登幽州臺歌，陳子昂。</a:t>
            </a:r>
          </a:p>
        </p:txBody>
      </p:sp>
      <p:sp>
        <p:nvSpPr>
          <p:cNvPr id="179" name="摩西：“我們度盡的年歲，好像一聲嘆息。”"/>
          <p:cNvSpPr txBox="1"/>
          <p:nvPr/>
        </p:nvSpPr>
        <p:spPr>
          <a:xfrm>
            <a:off x="1494188" y="4930285"/>
            <a:ext cx="21395624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ct val="117999"/>
              </a:lnSpc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摩西：“我們度盡的年歲，好像一聲嘆息。”</a:t>
            </a:r>
          </a:p>
        </p:txBody>
      </p:sp>
      <p:sp>
        <p:nvSpPr>
          <p:cNvPr id="180" name="團體的禱告-民族哀歌90 數算自己的日子"/>
          <p:cNvSpPr txBox="1"/>
          <p:nvPr>
            <p:ph type="title"/>
          </p:nvPr>
        </p:nvSpPr>
        <p:spPr>
          <a:xfrm>
            <a:off x="6166367" y="889000"/>
            <a:ext cx="12051266" cy="999149"/>
          </a:xfrm>
          <a:prstGeom prst="rect">
            <a:avLst/>
          </a:prstGeom>
        </p:spPr>
        <p:txBody>
          <a:bodyPr/>
          <a:lstStyle/>
          <a:p>
            <a:pPr algn="l" defTabSz="469344">
              <a:spcBef>
                <a:spcPts val="1800"/>
              </a:spcBef>
              <a:defRPr b="1" sz="5110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團體的禱告-民族哀歌90 </a:t>
            </a:r>
            <a:r>
              <a:rPr>
                <a:solidFill>
                  <a:schemeClr val="accent5"/>
                </a:solidFill>
              </a:rPr>
              <a:t>數算自己的日子</a:t>
            </a:r>
          </a:p>
        </p:txBody>
      </p:sp>
      <p:sp>
        <p:nvSpPr>
          <p:cNvPr id="181" name="摩西：“從亙古到永遠，你是神。”…"/>
          <p:cNvSpPr txBox="1"/>
          <p:nvPr/>
        </p:nvSpPr>
        <p:spPr>
          <a:xfrm>
            <a:off x="1559396" y="8786473"/>
            <a:ext cx="20737348" cy="31134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ct val="117999"/>
              </a:lnSpc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solidFill>
                  <a:srgbClr val="FF2600"/>
                </a:solidFill>
              </a:rPr>
              <a:t>摩西：“從亙古到永遠，你是神。”</a:t>
            </a:r>
            <a:endParaRPr>
              <a:solidFill>
                <a:srgbClr val="FF2600"/>
              </a:solidFill>
            </a:endParaRPr>
          </a:p>
          <a:p>
            <a:pPr algn="l"/>
            <a:r>
              <a:rPr>
                <a:solidFill>
                  <a:srgbClr val="FF2600"/>
                </a:solidFill>
              </a:rPr>
              <a:t>“求你指教我們怎樣數算自己的日子，好叫我們得著智慧的心”</a:t>
            </a:r>
            <a:endParaRPr>
              <a:solidFill>
                <a:srgbClr val="FF2600"/>
              </a:solidFill>
            </a:endParaRPr>
          </a:p>
          <a:p>
            <a:pPr algn="l" defTabSz="457200">
              <a:lnSpc>
                <a:spcPct val="117999"/>
              </a:lnSpc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solidFill>
                  <a:srgbClr val="FF2600"/>
                </a:solidFill>
              </a:rPr>
              <a:t>“我們手所做的工，願你堅立。”</a:t>
            </a:r>
          </a:p>
        </p:txBody>
      </p:sp>
      <p:sp>
        <p:nvSpPr>
          <p:cNvPr id="182" name="【人生如逆旅，我亦是行人。】臨江仙·送錢穆父，宋，蘇軾"/>
          <p:cNvSpPr txBox="1"/>
          <p:nvPr/>
        </p:nvSpPr>
        <p:spPr>
          <a:xfrm>
            <a:off x="1174218" y="6707458"/>
            <a:ext cx="22737598" cy="99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lnSpc>
                <a:spcPct val="117999"/>
              </a:lnSpc>
              <a:defRPr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【人生如逆旅，我亦是行人。】臨江仙·送錢穆父，宋，蘇軾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4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1" grpId="3"/>
      <p:bldP build="whole" bldLvl="1" animBg="1" rev="0" advAuto="0" spid="182" grpId="2"/>
      <p:bldP build="whole" bldLvl="1" animBg="1" rev="0" advAuto="0" spid="17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1耶和華啊，你已經向你的地施恩，救回被擄的雅各。…"/>
          <p:cNvSpPr txBox="1"/>
          <p:nvPr/>
        </p:nvSpPr>
        <p:spPr>
          <a:xfrm>
            <a:off x="3198274" y="3093634"/>
            <a:ext cx="16946142" cy="3269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1</a:t>
            </a:r>
            <a:r>
              <a:t>耶和華啊，你已經向你的地施恩，救回被擄的雅各。</a:t>
            </a:r>
          </a:p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2</a:t>
            </a:r>
            <a:r>
              <a:t>你赦免了你百姓的罪孽，遮蓋了他們一切的過犯。（細拉）</a:t>
            </a:r>
          </a:p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3</a:t>
            </a:r>
            <a:r>
              <a:t>你收回所發的憤怒，撤銷你猛烈的怒氣。</a:t>
            </a:r>
          </a:p>
        </p:txBody>
      </p:sp>
      <p:sp>
        <p:nvSpPr>
          <p:cNvPr id="187" name="4拯救我們的神啊，求你使我們回轉，使你向我們所發的憤怒止息。…"/>
          <p:cNvSpPr txBox="1"/>
          <p:nvPr/>
        </p:nvSpPr>
        <p:spPr>
          <a:xfrm>
            <a:off x="3123324" y="7226904"/>
            <a:ext cx="18947260" cy="32696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4</a:t>
            </a:r>
            <a:r>
              <a:t>拯救我們的神啊，求你使我們回轉，使你向我們所發的憤怒止息。</a:t>
            </a:r>
          </a:p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5</a:t>
            </a:r>
            <a:r>
              <a:t>你要向我們發怒到永遠嗎？要將你的怒氣延留到萬代嗎？</a:t>
            </a:r>
          </a:p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6</a:t>
            </a:r>
            <a:r>
              <a:t>你不再將我們救活，使你的百姓因你歡喜嗎？</a:t>
            </a:r>
          </a:p>
        </p:txBody>
      </p:sp>
      <p:sp>
        <p:nvSpPr>
          <p:cNvPr id="188" name="團體的禱告-民族哀歌85 不可再轉向愚昧"/>
          <p:cNvSpPr txBox="1"/>
          <p:nvPr>
            <p:ph type="title"/>
          </p:nvPr>
        </p:nvSpPr>
        <p:spPr>
          <a:xfrm>
            <a:off x="5773516" y="889000"/>
            <a:ext cx="12836968" cy="1641469"/>
          </a:xfrm>
          <a:prstGeom prst="rect">
            <a:avLst/>
          </a:prstGeom>
        </p:spPr>
        <p:txBody>
          <a:bodyPr/>
          <a:lstStyle>
            <a:lvl1pPr algn="l" defTabSz="514350">
              <a:spcBef>
                <a:spcPts val="2000"/>
              </a:spcBef>
              <a:defRPr b="1" sz="5600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團體的禱告-民族哀歌85 不可再轉向愚昧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團體的禱告-民族哀歌85 不可再轉向愚昧"/>
          <p:cNvSpPr txBox="1"/>
          <p:nvPr>
            <p:ph type="title"/>
          </p:nvPr>
        </p:nvSpPr>
        <p:spPr>
          <a:xfrm>
            <a:off x="5773516" y="889000"/>
            <a:ext cx="12836968" cy="1641469"/>
          </a:xfrm>
          <a:prstGeom prst="rect">
            <a:avLst/>
          </a:prstGeom>
        </p:spPr>
        <p:txBody>
          <a:bodyPr/>
          <a:lstStyle>
            <a:lvl1pPr algn="l" defTabSz="514350">
              <a:spcBef>
                <a:spcPts val="2000"/>
              </a:spcBef>
              <a:defRPr b="1" sz="5600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團體的禱告-民族哀歌85 不可再轉向愚昧</a:t>
            </a:r>
          </a:p>
        </p:txBody>
      </p:sp>
      <p:sp>
        <p:nvSpPr>
          <p:cNvPr id="193" name="7  耶和華啊，求你使我們得見你的慈愛，又將你的救恩賜給我們。…"/>
          <p:cNvSpPr txBox="1"/>
          <p:nvPr/>
        </p:nvSpPr>
        <p:spPr>
          <a:xfrm>
            <a:off x="3643718" y="3129427"/>
            <a:ext cx="18478535" cy="8382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7  </a:t>
            </a:r>
            <a:r>
              <a:t>耶和華啊，求你使我們得見你的慈愛，又將你的救恩賜給我們。</a:t>
            </a:r>
          </a:p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8  </a:t>
            </a:r>
            <a:r>
              <a:rPr>
                <a:solidFill>
                  <a:srgbClr val="FF2600"/>
                </a:solidFill>
              </a:rPr>
              <a:t>我要聽神－耶和華所說的話，因為他必應許賜平安給他的百姓，就是他的聖民；他們卻不可再轉向愚昧</a:t>
            </a:r>
            <a:r>
              <a:t>。</a:t>
            </a:r>
          </a:p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9  他的救恩誠然與敬畏他的人相近</a:t>
            </a:r>
            <a:r>
              <a:t>，</a:t>
            </a:r>
            <a:r>
              <a:rPr>
                <a:solidFill>
                  <a:schemeClr val="accent5">
                    <a:lumOff val="-17421"/>
                  </a:schemeClr>
                </a:solidFill>
              </a:rPr>
              <a:t>使榮耀住在我們的地上</a:t>
            </a:r>
            <a:r>
              <a:t>。</a:t>
            </a:r>
          </a:p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10</a:t>
            </a:r>
            <a:r>
              <a:rPr>
                <a:solidFill>
                  <a:srgbClr val="FF2600"/>
                </a:solidFill>
              </a:rPr>
              <a:t>慈愛和誠實彼此相遇，公義與和平彼此相親</a:t>
            </a:r>
            <a:r>
              <a:t>。</a:t>
            </a:r>
          </a:p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11  </a:t>
            </a:r>
            <a:r>
              <a:rPr>
                <a:solidFill>
                  <a:srgbClr val="FF2600"/>
                </a:solidFill>
              </a:rPr>
              <a:t>誠實從地而生，公義從天而現</a:t>
            </a:r>
            <a:r>
              <a:t>。</a:t>
            </a:r>
          </a:p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12 </a:t>
            </a:r>
            <a:r>
              <a:rPr>
                <a:solidFill>
                  <a:schemeClr val="accent4">
                    <a:hueOff val="-633268"/>
                    <a:lumOff val="-33072"/>
                  </a:schemeClr>
                </a:solidFill>
              </a:rPr>
              <a:t>耶和華必賜福氣給我們；我們的地也要出土產</a:t>
            </a:r>
            <a:r>
              <a:t>。</a:t>
            </a:r>
          </a:p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13 </a:t>
            </a:r>
            <a:r>
              <a:t>公義要行在他面前，使他的腳蹤有可走之路。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團體的禱告-民族哀歌123 單單仰望主"/>
          <p:cNvSpPr txBox="1"/>
          <p:nvPr>
            <p:ph type="title"/>
          </p:nvPr>
        </p:nvSpPr>
        <p:spPr>
          <a:xfrm>
            <a:off x="7050800" y="799870"/>
            <a:ext cx="10282399" cy="1025346"/>
          </a:xfrm>
          <a:prstGeom prst="rect">
            <a:avLst/>
          </a:prstGeom>
        </p:spPr>
        <p:txBody>
          <a:bodyPr/>
          <a:lstStyle>
            <a:lvl1pPr algn="l" defTabSz="443626">
              <a:spcBef>
                <a:spcPts val="1700"/>
              </a:spcBef>
              <a:defRPr b="1" sz="4830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團體的禱告-民族哀歌123 單單仰望主</a:t>
            </a:r>
          </a:p>
        </p:txBody>
      </p:sp>
      <p:sp>
        <p:nvSpPr>
          <p:cNvPr id="198" name="1 坐在天上的主啊，我向你舉目。…"/>
          <p:cNvSpPr txBox="1"/>
          <p:nvPr/>
        </p:nvSpPr>
        <p:spPr>
          <a:xfrm>
            <a:off x="2991126" y="2125494"/>
            <a:ext cx="19250443" cy="48437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6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1 </a:t>
            </a:r>
            <a:r>
              <a:t>坐在天上的主啊，我向你舉目。</a:t>
            </a:r>
          </a:p>
          <a:p>
            <a:pPr algn="l">
              <a:defRPr sz="46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2</a:t>
            </a:r>
            <a:r>
              <a:t>看哪，僕人的眼睛怎樣仰望主人的手，婢女的眼睛怎樣仰望女主人的手，我們的眼睛也照樣仰望耶和華－我們的神，直到他憐憫我們。</a:t>
            </a:r>
          </a:p>
          <a:p>
            <a:pPr algn="l">
              <a:defRPr sz="46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3</a:t>
            </a:r>
            <a:r>
              <a:t>耶和華啊，求你憐憫我們，憐憫我們！因為我們受盡了藐視。</a:t>
            </a:r>
          </a:p>
          <a:p>
            <a:pPr algn="l">
              <a:defRPr sz="46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4</a:t>
            </a:r>
            <a:r>
              <a:t>我們受盡了安逸人的譏誚和驕傲人的藐視。</a:t>
            </a:r>
          </a:p>
        </p:txBody>
      </p:sp>
      <p:sp>
        <p:nvSpPr>
          <p:cNvPr id="199" name="當轉眼仰望耶穌，定睛在祂奇妙慈容，…"/>
          <p:cNvSpPr txBox="1"/>
          <p:nvPr/>
        </p:nvSpPr>
        <p:spPr>
          <a:xfrm>
            <a:off x="3163654" y="10153268"/>
            <a:ext cx="19250443" cy="19011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ct val="117999"/>
              </a:lnSpc>
              <a:defRPr sz="4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當轉眼仰望耶穌，定睛在祂奇妙慈容，</a:t>
            </a:r>
            <a:endParaRPr>
              <a:solidFill>
                <a:schemeClr val="accent5">
                  <a:lumOff val="-17421"/>
                </a:schemeClr>
              </a:solidFill>
            </a:endParaRPr>
          </a:p>
          <a:p>
            <a:pPr algn="l" defTabSz="457200">
              <a:lnSpc>
                <a:spcPct val="117999"/>
              </a:lnSpc>
              <a:defRPr sz="4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在救主榮耀恩典大光中，世俗事必要顯為虛空。</a:t>
            </a:r>
          </a:p>
        </p:txBody>
      </p:sp>
      <p:sp>
        <p:nvSpPr>
          <p:cNvPr id="200" name="《横渠语录》北宋 - 张载…"/>
          <p:cNvSpPr txBox="1"/>
          <p:nvPr/>
        </p:nvSpPr>
        <p:spPr>
          <a:xfrm>
            <a:off x="3163654" y="7468081"/>
            <a:ext cx="19250443" cy="1917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ct val="117999"/>
              </a:lnSpc>
              <a:defRPr sz="4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《横渠语录》北宋 - 张载</a:t>
            </a:r>
            <a:endParaRPr>
              <a:solidFill>
                <a:schemeClr val="accent5">
                  <a:lumOff val="-17421"/>
                </a:schemeClr>
              </a:solidFill>
            </a:endParaRPr>
          </a:p>
          <a:p>
            <a:pPr algn="l" defTabSz="457200">
              <a:lnSpc>
                <a:spcPct val="117999"/>
              </a:lnSpc>
              <a:defRPr sz="46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为天地立心，为生民立命，为往圣继绝学，为万世开太平。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9" grpId="2"/>
      <p:bldP build="whole" bldLvl="1" animBg="1" rev="0" advAuto="0" spid="200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團體的禱告-民族哀歌137 咒诅"/>
          <p:cNvSpPr txBox="1"/>
          <p:nvPr>
            <p:ph type="title"/>
          </p:nvPr>
        </p:nvSpPr>
        <p:spPr>
          <a:xfrm>
            <a:off x="6895058" y="838387"/>
            <a:ext cx="10593884" cy="993318"/>
          </a:xfrm>
          <a:prstGeom prst="rect">
            <a:avLst/>
          </a:prstGeom>
        </p:spPr>
        <p:txBody>
          <a:bodyPr/>
          <a:lstStyle>
            <a:lvl1pPr algn="l" defTabSz="462915">
              <a:spcBef>
                <a:spcPts val="1800"/>
              </a:spcBef>
              <a:defRPr b="1" sz="5040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團體的禱告-民族哀歌137 咒诅</a:t>
            </a:r>
          </a:p>
        </p:txBody>
      </p:sp>
      <p:sp>
        <p:nvSpPr>
          <p:cNvPr id="205" name="1  我們在巴比倫河邊，坐在那裏，追想錫安，就哭了。…"/>
          <p:cNvSpPr txBox="1"/>
          <p:nvPr/>
        </p:nvSpPr>
        <p:spPr>
          <a:xfrm>
            <a:off x="1695217" y="1954278"/>
            <a:ext cx="20258508" cy="10904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1  </a:t>
            </a:r>
            <a:r>
              <a:t>我們在巴比倫河邊，坐在那裏，追想錫安，就哭了。</a:t>
            </a:r>
          </a:p>
          <a:p>
            <a:pPr algn="l">
              <a:defRPr sz="48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2 </a:t>
            </a:r>
            <a:r>
              <a:t>在一排柳樹中，我們掛上我們的豎琴。</a:t>
            </a:r>
          </a:p>
          <a:p>
            <a:pPr algn="l">
              <a:defRPr sz="48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3 </a:t>
            </a:r>
            <a:r>
              <a:t>擄掠我們的在那裏要我們唱歌；搶奪我們的要我們為他們作樂：「給我們唱一首錫安的歌吧！」</a:t>
            </a:r>
          </a:p>
          <a:p>
            <a:pPr algn="l">
              <a:defRPr sz="48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4</a:t>
            </a:r>
            <a:r>
              <a:t>我們怎能在外邦之土唱耶和華的歌呢？</a:t>
            </a:r>
          </a:p>
          <a:p>
            <a:pPr algn="l">
              <a:defRPr sz="48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5</a:t>
            </a:r>
            <a:r>
              <a:t>耶路撒冷啊，我若忘記你，寧願我的右手枯萎；</a:t>
            </a:r>
          </a:p>
          <a:p>
            <a:pPr algn="l">
              <a:defRPr sz="48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6</a:t>
            </a:r>
            <a:r>
              <a:t>我若不記得你，不看你過於我最喜樂的，寧願我的舌頭貼於上膛！</a:t>
            </a:r>
          </a:p>
          <a:p>
            <a:pPr algn="l">
              <a:defRPr sz="48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7</a:t>
            </a:r>
            <a:r>
              <a:t>耶路撒冷攻破的日子，以東人說：「拆毀！拆毀！直拆到根基！」耶和華啊，求你記得！</a:t>
            </a:r>
          </a:p>
          <a:p>
            <a:pPr algn="l">
              <a:defRPr sz="48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8</a:t>
            </a:r>
            <a:r>
              <a:rPr>
                <a:solidFill>
                  <a:srgbClr val="FF2600"/>
                </a:solidFill>
              </a:rPr>
              <a:t>將要被滅的巴比倫哪，用你待我們的惡行報復你的，那人有福了</a:t>
            </a:r>
            <a:r>
              <a:t>。</a:t>
            </a:r>
          </a:p>
          <a:p>
            <a:pPr algn="l">
              <a:defRPr sz="48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9</a:t>
            </a:r>
            <a:r>
              <a:rPr>
                <a:solidFill>
                  <a:srgbClr val="FF2600"/>
                </a:solidFill>
              </a:rPr>
              <a:t>抓起你的嬰孩摔在磐石上的，那人有福了</a:t>
            </a:r>
            <a:r>
              <a:t>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團體的禱告-民族哀歌137 咒诅"/>
          <p:cNvSpPr txBox="1"/>
          <p:nvPr>
            <p:ph type="title"/>
          </p:nvPr>
        </p:nvSpPr>
        <p:spPr>
          <a:xfrm>
            <a:off x="6895058" y="838387"/>
            <a:ext cx="10593884" cy="993318"/>
          </a:xfrm>
          <a:prstGeom prst="rect">
            <a:avLst/>
          </a:prstGeom>
        </p:spPr>
        <p:txBody>
          <a:bodyPr/>
          <a:lstStyle>
            <a:lvl1pPr algn="l" defTabSz="462915">
              <a:spcBef>
                <a:spcPts val="1800"/>
              </a:spcBef>
              <a:defRPr b="1" sz="5040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團體的禱告-民族哀歌137 咒诅</a:t>
            </a:r>
          </a:p>
        </p:txBody>
      </p:sp>
      <p:sp>
        <p:nvSpPr>
          <p:cNvPr id="210" name="1  我們在巴比倫河邊，坐在那裏，追想錫安，就哭了。…"/>
          <p:cNvSpPr txBox="1"/>
          <p:nvPr/>
        </p:nvSpPr>
        <p:spPr>
          <a:xfrm>
            <a:off x="1695217" y="1954278"/>
            <a:ext cx="20258508" cy="109045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1  </a:t>
            </a:r>
            <a:r>
              <a:t>我們在巴比倫河邊，坐在那裏，追想錫安，就哭了。</a:t>
            </a:r>
          </a:p>
          <a:p>
            <a:pPr algn="l">
              <a:defRPr sz="48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2 </a:t>
            </a:r>
            <a:r>
              <a:t>在一排柳樹中，我們掛上我們的豎琴。</a:t>
            </a:r>
          </a:p>
          <a:p>
            <a:pPr algn="l">
              <a:defRPr sz="48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3 </a:t>
            </a:r>
            <a:r>
              <a:t>擄掠我們的在那裏要我們唱歌；搶奪我們的要我們為他們作樂：「給我們唱一首錫安的歌吧！」</a:t>
            </a:r>
          </a:p>
          <a:p>
            <a:pPr algn="l">
              <a:defRPr sz="48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4</a:t>
            </a:r>
            <a:r>
              <a:t>我們怎能在外邦之土唱耶和華的歌呢？</a:t>
            </a:r>
          </a:p>
          <a:p>
            <a:pPr algn="l">
              <a:defRPr sz="48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5</a:t>
            </a:r>
            <a:r>
              <a:t>耶路撒冷啊，我若忘記你，寧願我的右手枯萎；</a:t>
            </a:r>
          </a:p>
          <a:p>
            <a:pPr algn="l">
              <a:defRPr sz="48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6</a:t>
            </a:r>
            <a:r>
              <a:t>我若不記得你，不看你過於我最喜樂的，寧願我的舌頭貼於上膛！</a:t>
            </a:r>
          </a:p>
          <a:p>
            <a:pPr algn="l">
              <a:defRPr sz="48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7</a:t>
            </a:r>
            <a:r>
              <a:t>耶路撒冷攻破的日子，以東人說：「拆毀！拆毀！直拆到根基！」耶和華啊，求你記得！</a:t>
            </a:r>
          </a:p>
          <a:p>
            <a:pPr algn="l">
              <a:defRPr sz="48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8</a:t>
            </a:r>
            <a:r>
              <a:rPr>
                <a:solidFill>
                  <a:srgbClr val="FF2600"/>
                </a:solidFill>
              </a:rPr>
              <a:t>將要被滅的巴比倫哪，用你待我們的惡行報復你的，那人有福了</a:t>
            </a:r>
            <a:r>
              <a:t>。</a:t>
            </a:r>
          </a:p>
          <a:p>
            <a:pPr algn="l">
              <a:defRPr sz="48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9</a:t>
            </a:r>
            <a:r>
              <a:rPr>
                <a:solidFill>
                  <a:srgbClr val="FF2600"/>
                </a:solidFill>
              </a:rPr>
              <a:t>抓起你的嬰孩摔在磐石上的，那人有福了</a:t>
            </a:r>
            <a:r>
              <a:t>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團體的禱告-民族哀歌137 咒诅"/>
          <p:cNvSpPr txBox="1"/>
          <p:nvPr>
            <p:ph type="title"/>
          </p:nvPr>
        </p:nvSpPr>
        <p:spPr>
          <a:xfrm>
            <a:off x="6895058" y="838387"/>
            <a:ext cx="10593884" cy="993318"/>
          </a:xfrm>
          <a:prstGeom prst="rect">
            <a:avLst/>
          </a:prstGeom>
        </p:spPr>
        <p:txBody>
          <a:bodyPr/>
          <a:lstStyle>
            <a:lvl1pPr algn="l" defTabSz="462915">
              <a:spcBef>
                <a:spcPts val="1800"/>
              </a:spcBef>
              <a:defRPr b="1" sz="5040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團體的禱告-民族哀歌137 咒诅</a:t>
            </a:r>
          </a:p>
        </p:txBody>
      </p:sp>
      <p:sp>
        <p:nvSpPr>
          <p:cNvPr id="215" name="滿江紅·岳飛…"/>
          <p:cNvSpPr txBox="1"/>
          <p:nvPr/>
        </p:nvSpPr>
        <p:spPr>
          <a:xfrm>
            <a:off x="2197899" y="2125852"/>
            <a:ext cx="19583249" cy="45673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ts val="9400"/>
              </a:lnSpc>
              <a:defRPr>
                <a:solidFill>
                  <a:schemeClr val="accent5">
                    <a:lumOff val="-17421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滿江紅·岳飛</a:t>
            </a:r>
          </a:p>
          <a:p>
            <a:pPr algn="l" defTabSz="457200">
              <a:defRPr>
                <a:solidFill>
                  <a:srgbClr val="0F0F0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怒髮衝冠，憑欄處、瀟瀟雨歇。擡望眼，仰天長嘯，壯懷激烈。</a:t>
            </a:r>
            <a:endParaRPr>
              <a:solidFill>
                <a:schemeClr val="accent5">
                  <a:lumOff val="-17421"/>
                </a:schemeClr>
              </a:solidFill>
            </a:endParaRPr>
          </a:p>
          <a:p>
            <a:pPr algn="l" defTabSz="457200">
              <a:defRPr>
                <a:solidFill>
                  <a:srgbClr val="0F0F0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三十功名塵與土，八千里路雲和月。莫等閒、白了少年頭，空悲切。</a:t>
            </a:r>
            <a:endParaRPr>
              <a:solidFill>
                <a:schemeClr val="accent5">
                  <a:lumOff val="-17421"/>
                </a:schemeClr>
              </a:solidFill>
            </a:endParaRPr>
          </a:p>
          <a:p>
            <a:pPr algn="l" defTabSz="457200">
              <a:defRPr>
                <a:solidFill>
                  <a:srgbClr val="0F0F0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靖康恥，猶未雪。臣子恨，何時滅！駕長車，踏破賀蘭山缺。</a:t>
            </a:r>
            <a:endParaRPr>
              <a:solidFill>
                <a:schemeClr val="accent5">
                  <a:lumOff val="-17421"/>
                </a:schemeClr>
              </a:solidFill>
            </a:endParaRPr>
          </a:p>
          <a:p>
            <a:pPr algn="l" defTabSz="457200">
              <a:defRPr>
                <a:solidFill>
                  <a:srgbClr val="0F0F0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rgbClr val="FF2600"/>
                </a:solidFill>
              </a:rPr>
              <a:t>壯志飢餐胡虜肉，笑談渴飲匈奴血。</a:t>
            </a:r>
            <a:r>
              <a:rPr>
                <a:solidFill>
                  <a:schemeClr val="accent5">
                    <a:lumOff val="-17421"/>
                  </a:schemeClr>
                </a:solidFill>
              </a:rPr>
              <a:t>待從頭、收拾舊山河，朝天闕。</a:t>
            </a:r>
          </a:p>
        </p:txBody>
      </p:sp>
      <p:sp>
        <p:nvSpPr>
          <p:cNvPr id="216" name="詩篇137…"/>
          <p:cNvSpPr txBox="1"/>
          <p:nvPr/>
        </p:nvSpPr>
        <p:spPr>
          <a:xfrm>
            <a:off x="2313344" y="7405765"/>
            <a:ext cx="20258509" cy="5214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詩篇137</a:t>
            </a:r>
            <a:endParaRPr>
              <a:solidFill>
                <a:schemeClr val="accent5">
                  <a:lumOff val="-17421"/>
                </a:schemeClr>
              </a:solidFill>
            </a:endParaRPr>
          </a:p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7</a:t>
            </a:r>
            <a:r>
              <a:t>耶路撒冷攻破的日子，以東人說：「拆毀！拆毀！直拆到根基！」耶和華啊，求你記得！</a:t>
            </a:r>
          </a:p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8</a:t>
            </a:r>
            <a:r>
              <a:rPr>
                <a:solidFill>
                  <a:srgbClr val="FF2600"/>
                </a:solidFill>
              </a:rPr>
              <a:t>將要被滅的巴比倫哪，用你待我們的惡行報復你的，那人有福了</a:t>
            </a:r>
            <a:r>
              <a:t>。</a:t>
            </a:r>
          </a:p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9</a:t>
            </a:r>
            <a:r>
              <a:rPr>
                <a:solidFill>
                  <a:srgbClr val="FF2600"/>
                </a:solidFill>
              </a:rPr>
              <a:t>抓起你的嬰孩摔在磐石上的，那人有福了</a:t>
            </a:r>
            <a:r>
              <a:t>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團體的禱告-民族哀歌137 咒诅"/>
          <p:cNvSpPr txBox="1"/>
          <p:nvPr>
            <p:ph type="title"/>
          </p:nvPr>
        </p:nvSpPr>
        <p:spPr>
          <a:xfrm>
            <a:off x="7242161" y="693761"/>
            <a:ext cx="10593883" cy="993317"/>
          </a:xfrm>
          <a:prstGeom prst="rect">
            <a:avLst/>
          </a:prstGeom>
        </p:spPr>
        <p:txBody>
          <a:bodyPr/>
          <a:lstStyle>
            <a:lvl1pPr algn="l" defTabSz="462915">
              <a:spcBef>
                <a:spcPts val="1800"/>
              </a:spcBef>
              <a:defRPr b="1" sz="5040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團體的禱告-民族哀歌137 咒诅</a:t>
            </a:r>
          </a:p>
        </p:txBody>
      </p:sp>
      <p:sp>
        <p:nvSpPr>
          <p:cNvPr id="221" name="1  我們在巴比倫河邊，坐在那裏，追想錫安，就哭了。…"/>
          <p:cNvSpPr txBox="1"/>
          <p:nvPr/>
        </p:nvSpPr>
        <p:spPr>
          <a:xfrm>
            <a:off x="1666291" y="1780727"/>
            <a:ext cx="20258509" cy="109045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8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1  </a:t>
            </a:r>
            <a:r>
              <a:t>我們在巴比倫河邊，坐在那裏，追想錫安，就哭了。</a:t>
            </a:r>
          </a:p>
          <a:p>
            <a:pPr algn="l">
              <a:defRPr sz="48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2 </a:t>
            </a:r>
            <a:r>
              <a:t>在一排柳樹中，我們掛上我們的豎琴。</a:t>
            </a:r>
          </a:p>
          <a:p>
            <a:pPr algn="l">
              <a:defRPr sz="48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3 </a:t>
            </a:r>
            <a:r>
              <a:t>擄掠我們的在那裏要我們唱歌；搶奪我們的要我們為他們作樂：「給我們唱一首錫安的歌吧！」</a:t>
            </a:r>
          </a:p>
          <a:p>
            <a:pPr algn="l">
              <a:defRPr sz="48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4</a:t>
            </a:r>
            <a:r>
              <a:t>我們怎能在外邦之土唱耶和華的歌呢？</a:t>
            </a:r>
          </a:p>
          <a:p>
            <a:pPr algn="l">
              <a:defRPr sz="48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5</a:t>
            </a:r>
            <a:r>
              <a:t>耶路撒冷啊，我若忘記你，寧願我的右手枯萎；</a:t>
            </a:r>
          </a:p>
          <a:p>
            <a:pPr algn="l">
              <a:defRPr sz="48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6</a:t>
            </a:r>
            <a:r>
              <a:t>我若不記得你，不看你過於我最喜樂的，寧願我的舌頭貼於上膛！</a:t>
            </a:r>
          </a:p>
          <a:p>
            <a:pPr algn="l">
              <a:defRPr sz="48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7</a:t>
            </a:r>
            <a:r>
              <a:t>耶路撒冷攻破的日子，以東人說：「拆毀！拆毀！直拆到根基！」耶和華啊，求你記得！</a:t>
            </a:r>
          </a:p>
          <a:p>
            <a:pPr algn="l">
              <a:defRPr sz="48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8</a:t>
            </a:r>
            <a:r>
              <a:t>將要被滅的巴比倫哪，用你待我們的惡行報復你的，那人有福了。</a:t>
            </a:r>
          </a:p>
          <a:p>
            <a:pPr algn="l">
              <a:defRPr sz="48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9</a:t>
            </a:r>
            <a:r>
              <a:rPr>
                <a:solidFill>
                  <a:srgbClr val="FF2600"/>
                </a:solidFill>
              </a:rPr>
              <a:t>抓起你的嬰孩摔在磐石上的，那人有福了</a:t>
            </a:r>
            <a:r>
              <a:t>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代禱的秘訣：         詩篇79  （亞薩）              求神的心意…"/>
          <p:cNvSpPr txBox="1"/>
          <p:nvPr/>
        </p:nvSpPr>
        <p:spPr>
          <a:xfrm>
            <a:off x="3818015" y="3556472"/>
            <a:ext cx="17944639" cy="83718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lvl="4" algn="l"/>
            <a:r>
              <a:t>代禱的秘訣：         詩篇79  （亞薩）              求神的心意</a:t>
            </a:r>
          </a:p>
          <a:p>
            <a:pPr algn="l"/>
            <a:r>
              <a:t>不變的信心：         詩篇44 （可拉後裔）    忍耐到底</a:t>
            </a:r>
          </a:p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數算自己的日子</a:t>
            </a:r>
            <a:r>
              <a:t>：詩篇90  （摩西）             認罪悔改</a:t>
            </a:r>
          </a:p>
          <a:p>
            <a:pPr algn="l"/>
            <a:r>
              <a:t>新的盼望：             詩篇85   （可拉後裔）    </a:t>
            </a:r>
            <a:r>
              <a:rPr>
                <a:solidFill>
                  <a:schemeClr val="accent5">
                    <a:lumOff val="-17421"/>
                  </a:schemeClr>
                </a:solidFill>
              </a:rPr>
              <a:t>不可再轉向愚昧</a:t>
            </a:r>
            <a:endParaRPr>
              <a:solidFill>
                <a:schemeClr val="accent5">
                  <a:lumOff val="-17421"/>
                </a:schemeClr>
              </a:solidFill>
            </a:endParaRPr>
          </a:p>
          <a:p>
            <a:pPr algn="l"/>
            <a:r>
              <a:t>單單仰望主：         詩篇123                               人的盡頭是神的起頭</a:t>
            </a:r>
          </a:p>
          <a:p>
            <a:pPr algn="l"/>
            <a:r>
              <a:t>咒诅詩：                  詩篇137</a:t>
            </a:r>
          </a:p>
        </p:txBody>
      </p:sp>
      <p:sp>
        <p:nvSpPr>
          <p:cNvPr id="125" name="民族哀歌主題：同心向神呼求…"/>
          <p:cNvSpPr txBox="1"/>
          <p:nvPr/>
        </p:nvSpPr>
        <p:spPr>
          <a:xfrm>
            <a:off x="6480319" y="1258722"/>
            <a:ext cx="12074921" cy="22981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algn="l" defTabSz="642937">
              <a:lnSpc>
                <a:spcPct val="117999"/>
              </a:lnSpc>
              <a:defRPr>
                <a:solidFill>
                  <a:srgbClr val="FF26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民族哀歌主題：同心向神呼求</a:t>
            </a:r>
          </a:p>
          <a:p>
            <a:pPr algn="l" defTabSz="642937">
              <a:lnSpc>
                <a:spcPct val="117999"/>
              </a:lnSpc>
              <a:defRPr>
                <a:solidFill>
                  <a:srgbClr val="FF26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特徵：呼喊，陳訴，信靠，祈求，讚美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團體的禱告-民族哀歌137 咒诅"/>
          <p:cNvSpPr txBox="1"/>
          <p:nvPr>
            <p:ph type="title"/>
          </p:nvPr>
        </p:nvSpPr>
        <p:spPr>
          <a:xfrm>
            <a:off x="6895058" y="838387"/>
            <a:ext cx="10593884" cy="993318"/>
          </a:xfrm>
          <a:prstGeom prst="rect">
            <a:avLst/>
          </a:prstGeom>
        </p:spPr>
        <p:txBody>
          <a:bodyPr/>
          <a:lstStyle>
            <a:lvl1pPr algn="l" defTabSz="462915">
              <a:spcBef>
                <a:spcPts val="1800"/>
              </a:spcBef>
              <a:defRPr b="1" sz="5040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團體的禱告-民族哀歌137 咒诅</a:t>
            </a:r>
          </a:p>
        </p:txBody>
      </p:sp>
      <p:sp>
        <p:nvSpPr>
          <p:cNvPr id="226" name="羅馬書12章:17-21…"/>
          <p:cNvSpPr txBox="1"/>
          <p:nvPr/>
        </p:nvSpPr>
        <p:spPr>
          <a:xfrm>
            <a:off x="1720523" y="1454239"/>
            <a:ext cx="20258508" cy="7906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7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羅馬書12章:17-21</a:t>
            </a:r>
          </a:p>
          <a:p>
            <a:pPr algn="l">
              <a:defRPr sz="47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17  </a:t>
            </a:r>
            <a:r>
              <a:t>不要以惡報惡。眾人以為美的事，要留心去做。</a:t>
            </a:r>
          </a:p>
          <a:p>
            <a:pPr algn="l">
              <a:defRPr sz="47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18</a:t>
            </a:r>
            <a:r>
              <a:t>   </a:t>
            </a:r>
            <a:r>
              <a:t>若是能行，總要盡力與眾人和睦。</a:t>
            </a:r>
          </a:p>
          <a:p>
            <a:pPr algn="l">
              <a:defRPr sz="47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19 </a:t>
            </a:r>
            <a:r>
              <a:t>親愛的弟兄，不要自己申冤，寧可讓步，聽憑主怒；因為經上記著：「主說：申冤在我，我必報應。」</a:t>
            </a:r>
          </a:p>
          <a:p>
            <a:pPr algn="l">
              <a:defRPr sz="47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20 </a:t>
            </a:r>
            <a:r>
              <a:t> </a:t>
            </a:r>
            <a:r>
              <a:t>所以，「你的仇敵若餓了，就給他吃；若渴了，就給他喝。因為你這樣行，就是把炭火堆在他的頭上。」 </a:t>
            </a:r>
          </a:p>
          <a:p>
            <a:pPr algn="l">
              <a:defRPr sz="47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21  </a:t>
            </a:r>
            <a:r>
              <a:t>你不可為惡所勝，反要以善勝惡。</a:t>
            </a:r>
          </a:p>
        </p:txBody>
      </p:sp>
      <p:sp>
        <p:nvSpPr>
          <p:cNvPr id="227" name="啟示錄6章:10…"/>
          <p:cNvSpPr txBox="1"/>
          <p:nvPr/>
        </p:nvSpPr>
        <p:spPr>
          <a:xfrm>
            <a:off x="1720523" y="9781578"/>
            <a:ext cx="20258508" cy="29302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7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啟示錄6章:10</a:t>
            </a:r>
          </a:p>
          <a:p>
            <a:pPr algn="l">
              <a:defRPr sz="47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10  </a:t>
            </a:r>
            <a:r>
              <a:t>大聲喊著說：「聖潔真實的主啊！你不審判住在地上的人給我們申流血的冤，要等到幾時呢？」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團體的禱告-民族哀歌137 咒诅"/>
          <p:cNvSpPr txBox="1"/>
          <p:nvPr>
            <p:ph type="title"/>
          </p:nvPr>
        </p:nvSpPr>
        <p:spPr>
          <a:xfrm>
            <a:off x="6895058" y="1301191"/>
            <a:ext cx="10593884" cy="993318"/>
          </a:xfrm>
          <a:prstGeom prst="rect">
            <a:avLst/>
          </a:prstGeom>
        </p:spPr>
        <p:txBody>
          <a:bodyPr/>
          <a:lstStyle>
            <a:lvl1pPr algn="l" defTabSz="462915">
              <a:spcBef>
                <a:spcPts val="1800"/>
              </a:spcBef>
              <a:defRPr b="1" sz="5040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團體的禱告-民族哀歌137 咒诅</a:t>
            </a:r>
          </a:p>
        </p:txBody>
      </p:sp>
      <p:sp>
        <p:nvSpPr>
          <p:cNvPr id="232" name="1  符合當時文化背景的表達方式…"/>
          <p:cNvSpPr txBox="1"/>
          <p:nvPr/>
        </p:nvSpPr>
        <p:spPr>
          <a:xfrm>
            <a:off x="3871556" y="3490257"/>
            <a:ext cx="13036039" cy="5381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t>1  </a:t>
            </a:r>
            <a:r>
              <a:rPr>
                <a:solidFill>
                  <a:schemeClr val="accent5">
                    <a:lumOff val="-17421"/>
                  </a:schemeClr>
                </a:solidFill>
              </a:rPr>
              <a:t>符合當時文化背景的表達方式</a:t>
            </a:r>
            <a:endParaRPr>
              <a:solidFill>
                <a:schemeClr val="accent5">
                  <a:lumOff val="-17421"/>
                </a:schemeClr>
              </a:solidFill>
            </a:endParaRPr>
          </a:p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2 向神述說真實的感受</a:t>
            </a:r>
            <a:endParaRPr>
              <a:solidFill>
                <a:schemeClr val="accent5">
                  <a:lumOff val="-17421"/>
                </a:schemeClr>
              </a:solidFill>
            </a:endParaRPr>
          </a:p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3 修辭中有誇張</a:t>
            </a:r>
            <a:endParaRPr>
              <a:solidFill>
                <a:schemeClr val="accent5">
                  <a:lumOff val="-17421"/>
                </a:schemeClr>
              </a:solidFill>
            </a:endParaRPr>
          </a:p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4 惡人是與神為敵的</a:t>
            </a:r>
            <a:endParaRPr>
              <a:solidFill>
                <a:schemeClr val="accent5">
                  <a:lumOff val="-17421"/>
                </a:schemeClr>
              </a:solidFill>
            </a:endParaRPr>
          </a:p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5 不是自己去報仇，而是求神伸張正義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第79篇: 拯救我們的神啊，求你因你名的榮耀幫助我們！為你名的緣故搭救我們，赦免我們的罪。…"/>
          <p:cNvSpPr txBox="1"/>
          <p:nvPr>
            <p:ph type="body" idx="1"/>
          </p:nvPr>
        </p:nvSpPr>
        <p:spPr>
          <a:xfrm>
            <a:off x="1237701" y="1979180"/>
            <a:ext cx="21908598" cy="10461874"/>
          </a:xfrm>
          <a:prstGeom prst="rect">
            <a:avLst/>
          </a:prstGeom>
        </p:spPr>
        <p:txBody>
          <a:bodyPr/>
          <a:lstStyle/>
          <a:p>
            <a:pPr marL="0" indent="0" defTabSz="591502">
              <a:spcBef>
                <a:spcPts val="0"/>
              </a:spcBef>
              <a:buSzTx/>
              <a:buNone/>
              <a:defRPr sz="4416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第79篇: 拯救我們的神啊，求你因你名的榮耀幫助我們！為你名的緣故搭救我們，赦免我們的罪。</a:t>
            </a:r>
          </a:p>
          <a:p>
            <a:pPr marL="0" indent="0" defTabSz="591502">
              <a:spcBef>
                <a:spcPts val="0"/>
              </a:spcBef>
              <a:buSzTx/>
              <a:buNone/>
              <a:defRPr sz="4416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marL="0" indent="0" defTabSz="591502">
              <a:spcBef>
                <a:spcPts val="0"/>
              </a:spcBef>
              <a:buSzTx/>
              <a:buNone/>
              <a:defRPr sz="4416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第44篇: 我們為你的緣故終日被殺，人看我們如將宰的羊。</a:t>
            </a:r>
          </a:p>
          <a:p>
            <a:pPr marL="0" indent="0" defTabSz="591502">
              <a:spcBef>
                <a:spcPts val="0"/>
              </a:spcBef>
              <a:buSzTx/>
              <a:buNone/>
              <a:defRPr sz="4416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marL="0" indent="0" defTabSz="591502">
              <a:spcBef>
                <a:spcPts val="0"/>
              </a:spcBef>
              <a:buSzTx/>
              <a:buNone/>
              <a:defRPr sz="4416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第90篇: 求你指教我們怎樣數算自己的日子，好叫我們得著智慧的心。</a:t>
            </a:r>
          </a:p>
          <a:p>
            <a:pPr marL="0" indent="0" defTabSz="591502">
              <a:spcBef>
                <a:spcPts val="0"/>
              </a:spcBef>
              <a:buSzTx/>
              <a:buNone/>
              <a:defRPr sz="4416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marL="0" indent="0" defTabSz="591502">
              <a:spcBef>
                <a:spcPts val="0"/>
              </a:spcBef>
              <a:buSzTx/>
              <a:buNone/>
              <a:defRPr sz="4416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第85篇:</a:t>
            </a:r>
            <a:r>
              <a:rPr>
                <a:solidFill>
                  <a:schemeClr val="accent5">
                    <a:lumOff val="-17421"/>
                  </a:schemeClr>
                </a:solidFill>
              </a:rPr>
              <a:t>我</a:t>
            </a:r>
            <a:r>
              <a:t>要聽神－耶和華所說的話，因為他必應許賜平安給他的百姓，就是他的聖民；他們卻不可再轉向愚昧。 </a:t>
            </a:r>
          </a:p>
          <a:p>
            <a:pPr marL="0" indent="0" defTabSz="591502">
              <a:spcBef>
                <a:spcPts val="0"/>
              </a:spcBef>
              <a:buSzTx/>
              <a:buNone/>
              <a:defRPr sz="4416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marL="0" indent="0" defTabSz="591502">
              <a:spcBef>
                <a:spcPts val="0"/>
              </a:spcBef>
              <a:buSzTx/>
              <a:buNone/>
              <a:defRPr sz="4416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第123篇: 坐在天上的主啊，我向你舉目。</a:t>
            </a:r>
          </a:p>
          <a:p>
            <a:pPr marL="0" indent="0" defTabSz="591502">
              <a:spcBef>
                <a:spcPts val="0"/>
              </a:spcBef>
              <a:buSzTx/>
              <a:buNone/>
              <a:defRPr sz="4416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</a:p>
          <a:p>
            <a:pPr marL="0" indent="0" defTabSz="591502">
              <a:spcBef>
                <a:spcPts val="0"/>
              </a:spcBef>
              <a:buSzTx/>
              <a:buNone/>
              <a:defRPr sz="4416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r>
              <a:t>第137篇:耶路撒冷攻破的日子，以東人說：「拆毀！拆毀！直拆到根基！」耶和華啊，求你記得</a:t>
            </a:r>
          </a:p>
        </p:txBody>
      </p:sp>
      <p:sp>
        <p:nvSpPr>
          <p:cNvPr id="235" name="民族哀歌：你最喜歡的經句？"/>
          <p:cNvSpPr txBox="1"/>
          <p:nvPr>
            <p:ph type="title"/>
          </p:nvPr>
        </p:nvSpPr>
        <p:spPr>
          <a:xfrm>
            <a:off x="7282459" y="737998"/>
            <a:ext cx="8998384" cy="1132136"/>
          </a:xfrm>
          <a:prstGeom prst="rect">
            <a:avLst/>
          </a:prstGeom>
        </p:spPr>
        <p:txBody>
          <a:bodyPr/>
          <a:lstStyle>
            <a:lvl1pPr algn="l" defTabSz="488632">
              <a:spcBef>
                <a:spcPts val="1900"/>
              </a:spcBef>
              <a:defRPr b="1" sz="5320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民族哀歌：你最喜歡的經句？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國破山河在，城春草木深。…"/>
          <p:cNvSpPr txBox="1"/>
          <p:nvPr/>
        </p:nvSpPr>
        <p:spPr>
          <a:xfrm>
            <a:off x="8248975" y="5199270"/>
            <a:ext cx="7886051" cy="365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>
                <a:solidFill>
                  <a:srgbClr val="0F0F0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國破山河在，城春草木深。</a:t>
            </a:r>
            <a:endParaRPr>
              <a:solidFill>
                <a:schemeClr val="accent5">
                  <a:lumOff val="-17421"/>
                </a:schemeClr>
              </a:solidFill>
            </a:endParaRPr>
          </a:p>
          <a:p>
            <a:pPr algn="l" defTabSz="457200">
              <a:defRPr>
                <a:solidFill>
                  <a:srgbClr val="0F0F0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感時花濺淚，恨別鳥驚心。</a:t>
            </a:r>
            <a:endParaRPr>
              <a:solidFill>
                <a:schemeClr val="accent5">
                  <a:lumOff val="-17421"/>
                </a:schemeClr>
              </a:solidFill>
            </a:endParaRPr>
          </a:p>
          <a:p>
            <a:pPr algn="l" defTabSz="457200">
              <a:defRPr>
                <a:solidFill>
                  <a:srgbClr val="0F0F0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烽火連三月，家書抵萬金。</a:t>
            </a:r>
            <a:endParaRPr>
              <a:solidFill>
                <a:schemeClr val="accent5">
                  <a:lumOff val="-17421"/>
                </a:schemeClr>
              </a:solidFill>
            </a:endParaRPr>
          </a:p>
          <a:p>
            <a:pPr algn="l" defTabSz="457200">
              <a:defRPr>
                <a:solidFill>
                  <a:srgbClr val="0F0F0F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白頭搔更短，渾欲不勝簪。</a:t>
            </a:r>
          </a:p>
        </p:txBody>
      </p:sp>
      <p:sp>
        <p:nvSpPr>
          <p:cNvPr id="130" name="春望 - 杜甫"/>
          <p:cNvSpPr txBox="1"/>
          <p:nvPr>
            <p:ph type="title"/>
          </p:nvPr>
        </p:nvSpPr>
        <p:spPr>
          <a:xfrm>
            <a:off x="10246598" y="2459610"/>
            <a:ext cx="3194625" cy="993318"/>
          </a:xfrm>
          <a:prstGeom prst="rect">
            <a:avLst/>
          </a:prstGeom>
        </p:spPr>
        <p:txBody>
          <a:bodyPr/>
          <a:lstStyle/>
          <a:p>
            <a:pPr algn="l" defTabSz="452627">
              <a:defRPr sz="4950">
                <a:solidFill>
                  <a:schemeClr val="accent5">
                    <a:lumOff val="-17421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春望 - </a:t>
            </a:r>
            <a:r>
              <a:rPr>
                <a:hlinkClick r:id="rId3" invalidUrl="" action="" tgtFrame="" tooltip="" history="1" highlightClick="0" endSnd="0"/>
              </a:rPr>
              <a:t>杜甫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團體的禱告-民族哀歌79 代禱的秘訣"/>
          <p:cNvSpPr txBox="1"/>
          <p:nvPr>
            <p:ph type="title"/>
          </p:nvPr>
        </p:nvSpPr>
        <p:spPr>
          <a:xfrm>
            <a:off x="7167496" y="1066143"/>
            <a:ext cx="10049008" cy="993318"/>
          </a:xfrm>
          <a:prstGeom prst="rect">
            <a:avLst/>
          </a:prstGeom>
        </p:spPr>
        <p:txBody>
          <a:bodyPr/>
          <a:lstStyle>
            <a:lvl1pPr algn="l" defTabSz="450056">
              <a:spcBef>
                <a:spcPts val="1700"/>
              </a:spcBef>
              <a:defRPr b="1" sz="4900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團體的禱告-民族哀歌79 代禱的秘訣</a:t>
            </a:r>
          </a:p>
        </p:txBody>
      </p:sp>
      <p:sp>
        <p:nvSpPr>
          <p:cNvPr id="135" name="1 神啊，外邦人侵犯你的產業，玷污你的聖殿，使耶路撒冷變成廢墟，…"/>
          <p:cNvSpPr txBox="1"/>
          <p:nvPr/>
        </p:nvSpPr>
        <p:spPr>
          <a:xfrm>
            <a:off x="1864206" y="2286402"/>
            <a:ext cx="20121142" cy="4325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1 </a:t>
            </a:r>
            <a:r>
              <a:rPr u="sng">
                <a:solidFill>
                  <a:srgbClr val="FF2600"/>
                </a:solidFill>
              </a:rPr>
              <a:t>神</a:t>
            </a:r>
            <a:r>
              <a:t>啊</a:t>
            </a:r>
            <a:r>
              <a:t>，外邦人侵犯</a:t>
            </a:r>
            <a:r>
              <a:rPr>
                <a:solidFill>
                  <a:srgbClr val="FF2600"/>
                </a:solidFill>
              </a:rPr>
              <a:t>你的產業</a:t>
            </a:r>
            <a:r>
              <a:t>，玷污</a:t>
            </a:r>
            <a:r>
              <a:rPr>
                <a:solidFill>
                  <a:srgbClr val="FF2600"/>
                </a:solidFill>
              </a:rPr>
              <a:t>你的聖殿</a:t>
            </a:r>
            <a:r>
              <a:t>，使耶路撒冷變成廢墟，</a:t>
            </a:r>
          </a:p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2</a:t>
            </a:r>
            <a:r>
              <a:t>將</a:t>
            </a:r>
            <a:r>
              <a:rPr>
                <a:solidFill>
                  <a:srgbClr val="FF2600"/>
                </a:solidFill>
              </a:rPr>
              <a:t>你僕人</a:t>
            </a:r>
            <a:r>
              <a:t>的屍首交給天空的飛鳥為食，把</a:t>
            </a:r>
            <a:r>
              <a:rPr>
                <a:solidFill>
                  <a:srgbClr val="FF2600"/>
                </a:solidFill>
              </a:rPr>
              <a:t>你聖民</a:t>
            </a:r>
            <a:r>
              <a:t>的肉交給地上的走獸，</a:t>
            </a:r>
          </a:p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3</a:t>
            </a:r>
            <a:r>
              <a:t>耶路撒冷的周圍流出他們的血如水，無人埋葬。</a:t>
            </a:r>
          </a:p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4</a:t>
            </a:r>
            <a:r>
              <a:t>我們成為鄰國羞辱的對象，被四圍的人嗤笑譏刺。</a:t>
            </a:r>
          </a:p>
        </p:txBody>
      </p:sp>
      <p:sp>
        <p:nvSpPr>
          <p:cNvPr id="136" name="5耶和華啊，你發怒要到幾時呢？要到永遠嗎？你的忌恨要如火焚燒嗎？…"/>
          <p:cNvSpPr txBox="1"/>
          <p:nvPr/>
        </p:nvSpPr>
        <p:spPr>
          <a:xfrm>
            <a:off x="1864206" y="6839031"/>
            <a:ext cx="20121142" cy="5214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5</a:t>
            </a:r>
            <a:r>
              <a:rPr u="sng">
                <a:solidFill>
                  <a:srgbClr val="FF2600"/>
                </a:solidFill>
              </a:rPr>
              <a:t>耶和華</a:t>
            </a:r>
            <a:r>
              <a:t>啊，你發怒要到幾時呢？要到永遠嗎？你的忌恨要如火焚燒嗎？ </a:t>
            </a:r>
          </a:p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6 </a:t>
            </a:r>
            <a:r>
              <a:t>求你將你的憤怒傾倒在那</a:t>
            </a:r>
            <a:r>
              <a:rPr>
                <a:solidFill>
                  <a:srgbClr val="FF2600"/>
                </a:solidFill>
              </a:rPr>
              <a:t>不認識你</a:t>
            </a:r>
            <a:r>
              <a:t>的萬邦和那</a:t>
            </a:r>
            <a:r>
              <a:rPr>
                <a:solidFill>
                  <a:srgbClr val="FF2600"/>
                </a:solidFill>
              </a:rPr>
              <a:t>不求告你名</a:t>
            </a:r>
            <a:r>
              <a:rPr>
                <a:solidFill>
                  <a:schemeClr val="accent4">
                    <a:hueOff val="-633268"/>
                    <a:lumOff val="-33072"/>
                  </a:schemeClr>
                </a:solidFill>
              </a:rPr>
              <a:t>的國度</a:t>
            </a:r>
            <a:r>
              <a:t>。</a:t>
            </a:r>
          </a:p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7 </a:t>
            </a:r>
            <a:r>
              <a:t>因為他們吞了雅各，將他的住處變為廢墟。</a:t>
            </a:r>
          </a:p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8 </a:t>
            </a:r>
            <a:r>
              <a:t>求你不要記得我們先前世代的</a:t>
            </a:r>
            <a:r>
              <a:rPr>
                <a:solidFill>
                  <a:srgbClr val="FF2600"/>
                </a:solidFill>
              </a:rPr>
              <a:t>罪孽</a:t>
            </a:r>
            <a:r>
              <a:t>；願你的</a:t>
            </a:r>
            <a:r>
              <a:rPr>
                <a:solidFill>
                  <a:srgbClr val="FF2600"/>
                </a:solidFill>
              </a:rPr>
              <a:t>憐憫</a:t>
            </a:r>
            <a:r>
              <a:t>速速臨到我們，因為我們落到極卑微的地步。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9  拯救我們的神啊，求你因你名的榮耀幫助我們！為你名的緣故搭救我們，赦免我們的罪。…"/>
          <p:cNvSpPr txBox="1"/>
          <p:nvPr/>
        </p:nvSpPr>
        <p:spPr>
          <a:xfrm>
            <a:off x="1626314" y="2846259"/>
            <a:ext cx="21131370" cy="5047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9  </a:t>
            </a:r>
            <a:r>
              <a:rPr u="sng">
                <a:solidFill>
                  <a:srgbClr val="FF2600"/>
                </a:solidFill>
              </a:rPr>
              <a:t>拯救我們的神</a:t>
            </a:r>
            <a:r>
              <a:t>啊，求你因</a:t>
            </a:r>
            <a:r>
              <a:rPr>
                <a:solidFill>
                  <a:srgbClr val="FF2600"/>
                </a:solidFill>
              </a:rPr>
              <a:t>你名的榮耀</a:t>
            </a:r>
            <a:r>
              <a:t>幫助我們！為你名的緣故搭救我們，赦免我們的罪。</a:t>
            </a:r>
          </a:p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10</a:t>
            </a:r>
            <a:r>
              <a:t>為何讓列國說「他們的神在哪裏」呢？求你讓列國知道，你在我們眼前伸你僕人流血的冤。</a:t>
            </a:r>
          </a:p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11  </a:t>
            </a:r>
            <a:r>
              <a:t>願被囚之人的嘆息達到你面前，求</a:t>
            </a:r>
            <a:r>
              <a:rPr>
                <a:solidFill>
                  <a:srgbClr val="FF2600"/>
                </a:solidFill>
              </a:rPr>
              <a:t>你以強大的膀臂</a:t>
            </a:r>
            <a:r>
              <a:t>存留那些將死的人。</a:t>
            </a:r>
          </a:p>
        </p:txBody>
      </p:sp>
      <p:sp>
        <p:nvSpPr>
          <p:cNvPr id="141" name="團體的禱告-民族哀歌79 代禱的秘訣"/>
          <p:cNvSpPr txBox="1"/>
          <p:nvPr>
            <p:ph type="title"/>
          </p:nvPr>
        </p:nvSpPr>
        <p:spPr>
          <a:xfrm>
            <a:off x="7167496" y="1066143"/>
            <a:ext cx="10049008" cy="993318"/>
          </a:xfrm>
          <a:prstGeom prst="rect">
            <a:avLst/>
          </a:prstGeom>
        </p:spPr>
        <p:txBody>
          <a:bodyPr/>
          <a:lstStyle>
            <a:lvl1pPr algn="l" defTabSz="450056">
              <a:spcBef>
                <a:spcPts val="1700"/>
              </a:spcBef>
              <a:defRPr b="1" sz="4900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團體的禱告-民族哀歌79 代禱的秘訣</a:t>
            </a:r>
          </a:p>
        </p:txBody>
      </p:sp>
      <p:sp>
        <p:nvSpPr>
          <p:cNvPr id="142" name="12 主啊，求你將我們鄰邦所加給你的羞辱七倍歸到他們身上。…"/>
          <p:cNvSpPr txBox="1"/>
          <p:nvPr/>
        </p:nvSpPr>
        <p:spPr>
          <a:xfrm>
            <a:off x="1578181" y="8221993"/>
            <a:ext cx="20906528" cy="3102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12 </a:t>
            </a:r>
            <a:r>
              <a:rPr u="sng">
                <a:solidFill>
                  <a:srgbClr val="FF2600"/>
                </a:solidFill>
              </a:rPr>
              <a:t>主</a:t>
            </a:r>
            <a:r>
              <a:t>啊，求你將我們鄰邦所加</a:t>
            </a:r>
            <a:r>
              <a:rPr>
                <a:solidFill>
                  <a:srgbClr val="FF2600"/>
                </a:solidFill>
              </a:rPr>
              <a:t>給你的羞辱</a:t>
            </a:r>
            <a:r>
              <a:t>七倍歸到他們身上。</a:t>
            </a:r>
          </a:p>
          <a:p>
            <a:pPr algn="l"/>
            <a:r>
              <a:rPr>
                <a:solidFill>
                  <a:schemeClr val="accent5">
                    <a:lumOff val="-17421"/>
                  </a:schemeClr>
                </a:solidFill>
              </a:rPr>
              <a:t>13 </a:t>
            </a:r>
            <a:r>
              <a:t>這樣，你的子民，你草場的羊，要稱謝你，直到永遠；要述說讚美你的話，直到萬代。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團體的禱告-民族哀歌44 不變的信心"/>
          <p:cNvSpPr txBox="1"/>
          <p:nvPr>
            <p:ph type="title"/>
          </p:nvPr>
        </p:nvSpPr>
        <p:spPr>
          <a:xfrm>
            <a:off x="7068942" y="910205"/>
            <a:ext cx="9531012" cy="1245130"/>
          </a:xfrm>
          <a:prstGeom prst="rect">
            <a:avLst/>
          </a:prstGeom>
        </p:spPr>
        <p:txBody>
          <a:bodyPr/>
          <a:lstStyle>
            <a:lvl1pPr algn="l" defTabSz="424338">
              <a:spcBef>
                <a:spcPts val="1600"/>
              </a:spcBef>
              <a:defRPr b="1" sz="4620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團體的禱告-民族哀歌44 不變的信心</a:t>
            </a:r>
          </a:p>
        </p:txBody>
      </p:sp>
      <p:sp>
        <p:nvSpPr>
          <p:cNvPr id="147" name="1  神啊，你在古時，我們列祖的日子所做的事，我們親耳聽見了，我們的列祖曾為我們述說。…"/>
          <p:cNvSpPr txBox="1"/>
          <p:nvPr/>
        </p:nvSpPr>
        <p:spPr>
          <a:xfrm>
            <a:off x="1266633" y="2610994"/>
            <a:ext cx="21850734" cy="9585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defRPr sz="46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1  </a:t>
            </a:r>
            <a:r>
              <a:t>神啊，你在古時，我們列祖的日子所做的事，我們親耳聽見了，我們的列祖曾為我們述說。</a:t>
            </a:r>
          </a:p>
          <a:p>
            <a:pPr algn="l">
              <a:defRPr sz="46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2 </a:t>
            </a:r>
            <a:r>
              <a:t>你曾用手趕出外邦人，卻栽培了我們的列祖；你苦待萬民，卻叫我們的列祖發達。</a:t>
            </a:r>
          </a:p>
          <a:p>
            <a:pPr algn="l">
              <a:defRPr sz="46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3 </a:t>
            </a:r>
            <a:r>
              <a:t>因為他們不是靠自己的刀劍承受土地，也不是靠自己的膀臂得勝，</a:t>
            </a:r>
            <a:r>
              <a:rPr>
                <a:solidFill>
                  <a:schemeClr val="accent5">
                    <a:lumOff val="-17421"/>
                  </a:schemeClr>
                </a:solidFill>
              </a:rPr>
              <a:t>而是靠你的右手、你的膀臂，和你臉上的亮光，因為你喜愛他們</a:t>
            </a:r>
            <a:r>
              <a:t>。</a:t>
            </a:r>
          </a:p>
          <a:p>
            <a:pPr algn="l">
              <a:defRPr sz="46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4 </a:t>
            </a:r>
            <a:r>
              <a:t>神啊，你是我的君王，求你發命令使雅各得勝。</a:t>
            </a:r>
          </a:p>
          <a:p>
            <a:pPr algn="l">
              <a:defRPr sz="46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5 </a:t>
            </a:r>
            <a:r>
              <a:t>靠你，我們要推倒我們的敵人；靠你的名，我們要踐踏那興起攻擊我們的人。</a:t>
            </a:r>
          </a:p>
          <a:p>
            <a:pPr algn="l">
              <a:defRPr sz="46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6 </a:t>
            </a:r>
            <a:r>
              <a:t>因為我必不倚靠我的弓，我的刀也不能使我得勝。</a:t>
            </a:r>
          </a:p>
          <a:p>
            <a:pPr algn="l">
              <a:defRPr sz="46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7 </a:t>
            </a:r>
            <a:r>
              <a:t>惟有你拯救我們脫離敵人，使恨我們的人羞愧。</a:t>
            </a:r>
          </a:p>
          <a:p>
            <a:pPr algn="l">
              <a:defRPr sz="4600"/>
            </a:pPr>
            <a:r>
              <a:rPr>
                <a:solidFill>
                  <a:schemeClr val="accent5">
                    <a:lumOff val="-17421"/>
                  </a:schemeClr>
                </a:solidFill>
              </a:rPr>
              <a:t>8 </a:t>
            </a:r>
            <a:r>
              <a:rPr>
                <a:solidFill>
                  <a:srgbClr val="FF2600"/>
                </a:solidFill>
              </a:rPr>
              <a:t>我們要常常因神誇耀，要永遠頌揚你的名</a:t>
            </a:r>
            <a:r>
              <a:t>。（細拉）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9但如今你丟棄了我們，使我們受辱，不和我們的軍隊同去。…"/>
          <p:cNvSpPr txBox="1"/>
          <p:nvPr/>
        </p:nvSpPr>
        <p:spPr>
          <a:xfrm>
            <a:off x="3994493" y="3479795"/>
            <a:ext cx="16959474" cy="8549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/>
            <a:r>
              <a:t>9但如今</a:t>
            </a:r>
            <a:r>
              <a:rPr>
                <a:solidFill>
                  <a:srgbClr val="FF2600"/>
                </a:solidFill>
              </a:rPr>
              <a:t>你</a:t>
            </a:r>
            <a:r>
              <a:t>丟棄了我們，使我們受辱，不和我們的軍隊同去。</a:t>
            </a:r>
          </a:p>
          <a:p>
            <a:pPr algn="l"/>
            <a:r>
              <a:t>10</a:t>
            </a:r>
            <a:r>
              <a:rPr>
                <a:solidFill>
                  <a:srgbClr val="FF2600"/>
                </a:solidFill>
              </a:rPr>
              <a:t>你</a:t>
            </a:r>
            <a:r>
              <a:t>使我們在敵人前轉身撤退，使那恨我們的人任意搶奪。</a:t>
            </a:r>
          </a:p>
          <a:p>
            <a:pPr algn="l"/>
            <a:r>
              <a:t>11</a:t>
            </a:r>
            <a:r>
              <a:rPr>
                <a:solidFill>
                  <a:srgbClr val="FF2600"/>
                </a:solidFill>
              </a:rPr>
              <a:t>你</a:t>
            </a:r>
            <a:r>
              <a:t>使我們如羊當作食物，把我們分散在列國中。</a:t>
            </a:r>
          </a:p>
          <a:p>
            <a:pPr algn="l"/>
            <a:r>
              <a:t>12</a:t>
            </a:r>
            <a:r>
              <a:rPr>
                <a:solidFill>
                  <a:srgbClr val="FF2600"/>
                </a:solidFill>
              </a:rPr>
              <a:t>你</a:t>
            </a:r>
            <a:r>
              <a:t>賣了你的子民也不獲利，所得的並未加添你的資財。</a:t>
            </a:r>
          </a:p>
          <a:p>
            <a:pPr algn="l"/>
            <a:r>
              <a:t>13</a:t>
            </a:r>
            <a:r>
              <a:rPr>
                <a:solidFill>
                  <a:srgbClr val="FF2600"/>
                </a:solidFill>
              </a:rPr>
              <a:t>你</a:t>
            </a:r>
            <a:r>
              <a:t>使我們受鄰國的羞辱，被四圍的人嗤笑譏諷。</a:t>
            </a:r>
          </a:p>
          <a:p>
            <a:pPr algn="l"/>
            <a:r>
              <a:t>14</a:t>
            </a:r>
            <a:r>
              <a:rPr>
                <a:solidFill>
                  <a:srgbClr val="FF2600"/>
                </a:solidFill>
              </a:rPr>
              <a:t>你</a:t>
            </a:r>
            <a:r>
              <a:t>使我們在列國中成了笑柄，在萬民中使人搖頭。</a:t>
            </a:r>
          </a:p>
          <a:p>
            <a:pPr algn="l"/>
            <a:r>
              <a:t>15因辱罵者和毀謗者的聲音，因仇敵和報仇者的緣故，</a:t>
            </a:r>
          </a:p>
          <a:p>
            <a:pPr algn="l"/>
            <a:r>
              <a:t>16我的凌辱常常在我面前，我臉上的羞愧將我遮蔽，</a:t>
            </a:r>
          </a:p>
        </p:txBody>
      </p:sp>
      <p:sp>
        <p:nvSpPr>
          <p:cNvPr id="152" name="團體的禱告-民族哀歌44 不变的信心"/>
          <p:cNvSpPr txBox="1"/>
          <p:nvPr>
            <p:ph type="title"/>
          </p:nvPr>
        </p:nvSpPr>
        <p:spPr>
          <a:xfrm>
            <a:off x="6779689" y="1286234"/>
            <a:ext cx="9531012" cy="1245130"/>
          </a:xfrm>
          <a:prstGeom prst="rect">
            <a:avLst/>
          </a:prstGeom>
        </p:spPr>
        <p:txBody>
          <a:bodyPr/>
          <a:lstStyle>
            <a:lvl1pPr algn="l" defTabSz="424338">
              <a:spcBef>
                <a:spcPts val="1600"/>
              </a:spcBef>
              <a:defRPr b="1" sz="4620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團體的禱告-民族哀歌44 不变的信心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17這些事都臨到我們身上，我們卻沒有忘記你，也沒有違背你的約；…"/>
          <p:cNvSpPr txBox="1"/>
          <p:nvPr/>
        </p:nvSpPr>
        <p:spPr>
          <a:xfrm>
            <a:off x="3000603" y="2785209"/>
            <a:ext cx="17094102" cy="9605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500"/>
            </a:pPr>
            <a:r>
              <a:t>17</a:t>
            </a:r>
            <a:r>
              <a:rPr>
                <a:solidFill>
                  <a:schemeClr val="accent5">
                    <a:lumOff val="-17421"/>
                  </a:schemeClr>
                </a:solidFill>
              </a:rPr>
              <a:t>這些事都臨到我們身上，我們卻沒有</a:t>
            </a:r>
            <a:r>
              <a:rPr>
                <a:solidFill>
                  <a:srgbClr val="FF2600"/>
                </a:solidFill>
              </a:rPr>
              <a:t>忘記你</a:t>
            </a:r>
            <a:r>
              <a:rPr>
                <a:solidFill>
                  <a:schemeClr val="accent5">
                    <a:lumOff val="-17421"/>
                  </a:schemeClr>
                </a:solidFill>
              </a:rPr>
              <a:t>，也沒有</a:t>
            </a:r>
            <a:r>
              <a:rPr>
                <a:solidFill>
                  <a:srgbClr val="FF2600"/>
                </a:solidFill>
              </a:rPr>
              <a:t>違背你的約</a:t>
            </a:r>
            <a:r>
              <a:t>；</a:t>
            </a:r>
          </a:p>
          <a:p>
            <a:pPr algn="l">
              <a:defRPr sz="4500"/>
            </a:pPr>
            <a:r>
              <a:t>18</a:t>
            </a:r>
            <a:r>
              <a:rPr>
                <a:solidFill>
                  <a:schemeClr val="accent5">
                    <a:lumOff val="-17421"/>
                  </a:schemeClr>
                </a:solidFill>
              </a:rPr>
              <a:t>我們的心並未</a:t>
            </a:r>
            <a:r>
              <a:rPr>
                <a:solidFill>
                  <a:srgbClr val="FF2600"/>
                </a:solidFill>
              </a:rPr>
              <a:t>退縮</a:t>
            </a:r>
            <a:r>
              <a:rPr>
                <a:solidFill>
                  <a:schemeClr val="accent5">
                    <a:lumOff val="-17421"/>
                  </a:schemeClr>
                </a:solidFill>
              </a:rPr>
              <a:t>，我們的腳也沒有</a:t>
            </a:r>
            <a:r>
              <a:rPr>
                <a:solidFill>
                  <a:srgbClr val="FF2600"/>
                </a:solidFill>
              </a:rPr>
              <a:t>偏離你的路</a:t>
            </a:r>
            <a:r>
              <a:t>。</a:t>
            </a:r>
          </a:p>
          <a:p>
            <a:pPr algn="l">
              <a:defRPr sz="4500"/>
            </a:pPr>
            <a:r>
              <a:t>19你在野狗出沒之處壓傷我們，以死蔭籠罩我們。</a:t>
            </a:r>
          </a:p>
          <a:p>
            <a:pPr algn="l">
              <a:defRPr sz="4500"/>
            </a:pPr>
            <a:r>
              <a:t>20倘若我們忘記神的名，或</a:t>
            </a:r>
            <a:r>
              <a:rPr>
                <a:solidFill>
                  <a:srgbClr val="FF2600"/>
                </a:solidFill>
              </a:rPr>
              <a:t>向外邦神明舉手</a:t>
            </a:r>
            <a:r>
              <a:t>，</a:t>
            </a:r>
          </a:p>
          <a:p>
            <a:pPr algn="l">
              <a:defRPr sz="4500"/>
            </a:pPr>
            <a:r>
              <a:t>21神豈不鑒察這事嗎？因為他曉得人心裏的隱祕。</a:t>
            </a:r>
          </a:p>
          <a:p>
            <a:pPr algn="l">
              <a:defRPr sz="4500"/>
            </a:pPr>
            <a:r>
              <a:t>22</a:t>
            </a:r>
            <a:r>
              <a:rPr>
                <a:solidFill>
                  <a:srgbClr val="FF2600"/>
                </a:solidFill>
              </a:rPr>
              <a:t>我們為你的緣故終日被殺，人看我們如將宰的羊。</a:t>
            </a:r>
          </a:p>
          <a:p>
            <a:pPr algn="l">
              <a:defRPr sz="4500"/>
            </a:pPr>
            <a:r>
              <a:t>23主啊，求你睡醒，為何儘睡呢？求你醒來，不要永遠丟棄我們！</a:t>
            </a:r>
          </a:p>
          <a:p>
            <a:pPr algn="l">
              <a:defRPr sz="4500"/>
            </a:pPr>
            <a:r>
              <a:t>24你為何轉臉，不顧我們所遭的苦難和所受的欺壓呢？</a:t>
            </a:r>
          </a:p>
          <a:p>
            <a:pPr algn="l">
              <a:defRPr sz="4500"/>
            </a:pPr>
            <a:r>
              <a:t>25我們俯伏在塵土上，我們的肚腹緊貼地面。</a:t>
            </a:r>
          </a:p>
          <a:p>
            <a:pPr algn="l">
              <a:defRPr sz="4500"/>
            </a:pPr>
            <a:r>
              <a:t>26求你興起幫助我們！因你的慈愛救贖我們！</a:t>
            </a:r>
          </a:p>
        </p:txBody>
      </p:sp>
      <p:sp>
        <p:nvSpPr>
          <p:cNvPr id="157" name="團體的禱告-民族哀歌44 不变的信心"/>
          <p:cNvSpPr txBox="1"/>
          <p:nvPr>
            <p:ph type="title"/>
          </p:nvPr>
        </p:nvSpPr>
        <p:spPr>
          <a:xfrm>
            <a:off x="7068942" y="910205"/>
            <a:ext cx="9531012" cy="1245130"/>
          </a:xfrm>
          <a:prstGeom prst="rect">
            <a:avLst/>
          </a:prstGeom>
        </p:spPr>
        <p:txBody>
          <a:bodyPr/>
          <a:lstStyle>
            <a:lvl1pPr algn="l" defTabSz="424338">
              <a:spcBef>
                <a:spcPts val="1600"/>
              </a:spcBef>
              <a:defRPr b="1" sz="4620">
                <a:solidFill>
                  <a:srgbClr val="993300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/>
            <a:r>
              <a:t>團體的禱告-民族哀歌44 不变的信心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雜詩 - 陶淵明…"/>
          <p:cNvSpPr txBox="1"/>
          <p:nvPr/>
        </p:nvSpPr>
        <p:spPr>
          <a:xfrm>
            <a:off x="8044025" y="2709445"/>
            <a:ext cx="8295951" cy="74695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/>
            <a:r>
              <a:t>雜詩</a:t>
            </a:r>
            <a:r>
              <a:rPr>
                <a:solidFill>
                  <a:srgbClr val="0F0F0F"/>
                </a:solidFill>
              </a:rPr>
              <a:t> - </a:t>
            </a:r>
            <a:r>
              <a:rPr>
                <a:solidFill>
                  <a:schemeClr val="accent4">
                    <a:hueOff val="-633268"/>
                    <a:lumOff val="-33072"/>
                  </a:schemeClr>
                </a:solidFill>
                <a:hlinkClick r:id="rId3" invalidUrl="" action="" tgtFrame="" tooltip="" history="1" highlightClick="0" endSnd="0"/>
              </a:rPr>
              <a:t>陶淵明</a:t>
            </a:r>
            <a:endParaRPr>
              <a:solidFill>
                <a:srgbClr val="0F0F0F"/>
              </a:solidFill>
            </a:endParaRPr>
          </a:p>
          <a:p>
            <a:pPr algn="l"/>
            <a:endParaRPr>
              <a:solidFill>
                <a:srgbClr val="0F0F0F"/>
              </a:solidFill>
            </a:endParaRPr>
          </a:p>
          <a:p>
            <a:pPr algn="l"/>
            <a:r>
              <a:t>人生無根蒂，飄如陌上塵。</a:t>
            </a:r>
          </a:p>
          <a:p>
            <a:pPr algn="l"/>
            <a:r>
              <a:t>分散逐風轉，此已非常身。</a:t>
            </a:r>
          </a:p>
          <a:p>
            <a:pPr algn="l"/>
            <a:r>
              <a:t>落地爲兄弟，何必骨肉親！</a:t>
            </a:r>
          </a:p>
          <a:p>
            <a:pPr algn="l"/>
            <a:r>
              <a:t>得歡當作樂，斗酒聚比鄰。</a:t>
            </a:r>
          </a:p>
          <a:p>
            <a:pPr algn="l"/>
            <a:r>
              <a:t>盛年不重來，一日難再晨。</a:t>
            </a:r>
          </a:p>
          <a:p>
            <a:pPr algn="l"/>
            <a:r>
              <a:t>及時當勉勵，歲月不待人。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3E231A"/>
      </a:dk1>
      <a:lt1>
        <a:srgbClr val="24383E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000000"/>
      </a:dk1>
      <a:lt1>
        <a:srgbClr val="FFFFFF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