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7" r:id="rId1"/>
  </p:sldMasterIdLst>
  <p:notesMasterIdLst>
    <p:notesMasterId r:id="rId19"/>
  </p:notesMasterIdLst>
  <p:sldIdLst>
    <p:sldId id="256" r:id="rId2"/>
    <p:sldId id="257" r:id="rId3"/>
    <p:sldId id="258" r:id="rId4"/>
    <p:sldId id="261" r:id="rId5"/>
    <p:sldId id="262" r:id="rId6"/>
    <p:sldId id="273" r:id="rId7"/>
    <p:sldId id="265" r:id="rId8"/>
    <p:sldId id="263" r:id="rId9"/>
    <p:sldId id="264" r:id="rId10"/>
    <p:sldId id="259" r:id="rId11"/>
    <p:sldId id="260" r:id="rId12"/>
    <p:sldId id="267" r:id="rId13"/>
    <p:sldId id="268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0CB"/>
    <a:srgbClr val="00F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12"/>
    <p:restoredTop sz="70544"/>
  </p:normalViewPr>
  <p:slideViewPr>
    <p:cSldViewPr snapToGrid="0" snapToObjects="1">
      <p:cViewPr varScale="1">
        <p:scale>
          <a:sx n="88" d="100"/>
          <a:sy n="88" d="100"/>
        </p:scale>
        <p:origin x="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5.xml"/><Relationship Id="rId1" Type="http://schemas.openxmlformats.org/officeDocument/2006/relationships/slide" Target="../slides/slide4.xml"/><Relationship Id="rId6" Type="http://schemas.openxmlformats.org/officeDocument/2006/relationships/slide" Target="../slides/slide8.xml"/><Relationship Id="rId5" Type="http://schemas.openxmlformats.org/officeDocument/2006/relationships/slide" Target="../slides/slide7.xml"/><Relationship Id="rId4" Type="http://schemas.openxmlformats.org/officeDocument/2006/relationships/slide" Target="../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1E15B-90CF-A14D-84CA-CEC58328431B}" type="doc">
      <dgm:prSet loTypeId="urn:microsoft.com/office/officeart/2005/8/layout/hierarchy6" loCatId="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AA9AA1-7DC0-2A45-9613-4C89ACC2D7AD}">
      <dgm:prSet phldrT="[Text]"/>
      <dgm:spPr>
        <a:solidFill>
          <a:schemeClr val="accent4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dirty="0" err="1"/>
            <a:t>神的位格</a:t>
          </a:r>
          <a:endParaRPr lang="en-US" dirty="0"/>
        </a:p>
      </dgm:t>
    </dgm:pt>
    <dgm:pt modelId="{6396A24B-AB43-F949-8167-867218A5859D}" type="parTrans" cxnId="{ED2F5879-151D-554D-AF44-D186AC14D540}">
      <dgm:prSet/>
      <dgm:spPr/>
      <dgm:t>
        <a:bodyPr/>
        <a:lstStyle/>
        <a:p>
          <a:endParaRPr lang="en-US"/>
        </a:p>
      </dgm:t>
    </dgm:pt>
    <dgm:pt modelId="{DD9C2D47-C600-BE47-81EB-C7E9A9E15415}" type="sibTrans" cxnId="{ED2F5879-151D-554D-AF44-D186AC14D540}">
      <dgm:prSet/>
      <dgm:spPr/>
      <dgm:t>
        <a:bodyPr/>
        <a:lstStyle/>
        <a:p>
          <a:endParaRPr lang="en-US"/>
        </a:p>
      </dgm:t>
    </dgm:pt>
    <dgm:pt modelId="{60501842-C216-6D4E-B394-6680CBFF41AF}">
      <dgm:prSet phldrT="[Text]"/>
      <dgm:spPr>
        <a:solidFill>
          <a:srgbClr val="00E0CB"/>
        </a:solidFill>
      </dgm:spPr>
      <dgm:t>
        <a:bodyPr/>
        <a:lstStyle/>
        <a:p>
          <a:r>
            <a:rPr lang="en-US" dirty="0" err="1"/>
            <a:t>一位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9C9ECFB-DC75-4B4F-A58F-319B569A9406}" type="parTrans" cxnId="{CD4C2418-0235-3C46-8F16-D31793AACC9B}">
      <dgm:prSet/>
      <dgm:spPr/>
      <dgm:t>
        <a:bodyPr/>
        <a:lstStyle/>
        <a:p>
          <a:endParaRPr lang="en-US"/>
        </a:p>
      </dgm:t>
    </dgm:pt>
    <dgm:pt modelId="{0F405E29-9E46-F84E-A1B1-39B0EB53D917}" type="sibTrans" cxnId="{CD4C2418-0235-3C46-8F16-D31793AACC9B}">
      <dgm:prSet/>
      <dgm:spPr/>
      <dgm:t>
        <a:bodyPr/>
        <a:lstStyle/>
        <a:p>
          <a:endParaRPr lang="en-US"/>
        </a:p>
      </dgm:t>
    </dgm:pt>
    <dgm:pt modelId="{930CA5B9-44B8-5D46-A80E-0DD04816BEF9}">
      <dgm:prSet phldrT="[Text]"/>
      <dgm:spPr>
        <a:solidFill>
          <a:srgbClr val="00E0CB"/>
        </a:solidFill>
      </dgm:spPr>
      <dgm:t>
        <a:bodyPr/>
        <a:lstStyle/>
        <a:p>
          <a:r>
            <a:rPr lang="en-US" dirty="0" err="1"/>
            <a:t>靈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DC0DCDD-1943-B445-A713-D86877311CFB}" type="parTrans" cxnId="{05981C6C-956D-2644-BAEA-59CEE19EC41E}">
      <dgm:prSet/>
      <dgm:spPr/>
      <dgm:t>
        <a:bodyPr/>
        <a:lstStyle/>
        <a:p>
          <a:endParaRPr lang="en-US"/>
        </a:p>
      </dgm:t>
    </dgm:pt>
    <dgm:pt modelId="{AE35BF31-813A-1D47-B76E-DA4683A73D22}" type="sibTrans" cxnId="{05981C6C-956D-2644-BAEA-59CEE19EC41E}">
      <dgm:prSet/>
      <dgm:spPr/>
      <dgm:t>
        <a:bodyPr/>
        <a:lstStyle/>
        <a:p>
          <a:endParaRPr lang="en-US"/>
        </a:p>
      </dgm:t>
    </dgm:pt>
    <dgm:pt modelId="{152C39F2-F1D3-7243-903B-5CB8BF72BBE1}">
      <dgm:prSet/>
      <dgm:spPr/>
      <dgm:t>
        <a:bodyPr/>
        <a:lstStyle/>
        <a:p>
          <a:r>
            <a:rPr lang="en-US" dirty="0" err="1"/>
            <a:t>自稱</a:t>
          </a:r>
          <a:endParaRPr lang="en-US" dirty="0"/>
        </a:p>
      </dgm:t>
    </dgm:pt>
    <dgm:pt modelId="{59C2EAB0-DBD8-C24A-8DFA-8078A5F5B58F}" type="parTrans" cxnId="{C7E3EE32-000B-D64B-BA46-6B59B1DFA1BB}">
      <dgm:prSet/>
      <dgm:spPr/>
      <dgm:t>
        <a:bodyPr/>
        <a:lstStyle/>
        <a:p>
          <a:endParaRPr lang="en-US"/>
        </a:p>
      </dgm:t>
    </dgm:pt>
    <dgm:pt modelId="{BF388E56-F2C7-C24D-BC58-8C2E22263D43}" type="sibTrans" cxnId="{C7E3EE32-000B-D64B-BA46-6B59B1DFA1BB}">
      <dgm:prSet/>
      <dgm:spPr/>
      <dgm:t>
        <a:bodyPr/>
        <a:lstStyle/>
        <a:p>
          <a:endParaRPr lang="en-US"/>
        </a:p>
      </dgm:t>
    </dgm:pt>
    <dgm:pt modelId="{3B896A4E-CA7D-E642-9C38-D56BC1B53BCD}">
      <dgm:prSet/>
      <dgm:spPr>
        <a:solidFill>
          <a:schemeClr val="accent6"/>
        </a:solidFill>
      </dgm:spPr>
      <dgm:t>
        <a:bodyPr/>
        <a:lstStyle/>
        <a:p>
          <a:r>
            <a:rPr lang="en-US" dirty="0" err="1"/>
            <a:t>工作</a:t>
          </a:r>
          <a:endParaRPr lang="en-US" dirty="0"/>
        </a:p>
      </dgm:t>
    </dgm:pt>
    <dgm:pt modelId="{D9997C4C-11EF-2B4A-BB53-450151443CD1}" type="parTrans" cxnId="{BEEEF64E-82FA-D049-A459-0CA8831C9E1E}">
      <dgm:prSet/>
      <dgm:spPr/>
      <dgm:t>
        <a:bodyPr/>
        <a:lstStyle/>
        <a:p>
          <a:endParaRPr lang="en-US"/>
        </a:p>
      </dgm:t>
    </dgm:pt>
    <dgm:pt modelId="{A90D561A-1ECB-774B-91A1-51B3AE42691D}" type="sibTrans" cxnId="{BEEEF64E-82FA-D049-A459-0CA8831C9E1E}">
      <dgm:prSet/>
      <dgm:spPr/>
      <dgm:t>
        <a:bodyPr/>
        <a:lstStyle/>
        <a:p>
          <a:endParaRPr lang="en-US"/>
        </a:p>
      </dgm:t>
    </dgm:pt>
    <dgm:pt modelId="{869D0065-9226-8249-A5F4-3B8FF05754C4}">
      <dgm:prSet/>
      <dgm:spPr>
        <a:solidFill>
          <a:srgbClr val="00E0CB"/>
        </a:solidFill>
      </dgm:spPr>
      <dgm:t>
        <a:bodyPr/>
        <a:lstStyle/>
        <a:p>
          <a:r>
            <a:rPr lang="en-US" dirty="0" err="1"/>
            <a:t>三個位格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55D4768-40EE-5B44-ACDF-818BAE10A550}" type="parTrans" cxnId="{6F233B27-09F1-B346-96C6-62A3AFCB94D9}">
      <dgm:prSet/>
      <dgm:spPr/>
      <dgm:t>
        <a:bodyPr/>
        <a:lstStyle/>
        <a:p>
          <a:endParaRPr lang="en-US"/>
        </a:p>
      </dgm:t>
    </dgm:pt>
    <dgm:pt modelId="{59AA1ECF-AC81-4D46-929A-8D4B9A2910DB}" type="sibTrans" cxnId="{6F233B27-09F1-B346-96C6-62A3AFCB94D9}">
      <dgm:prSet/>
      <dgm:spPr/>
      <dgm:t>
        <a:bodyPr/>
        <a:lstStyle/>
        <a:p>
          <a:endParaRPr lang="en-US"/>
        </a:p>
      </dgm:t>
    </dgm:pt>
    <dgm:pt modelId="{65968BEA-3C0E-1A45-AB7D-EF3AFE1B94DA}">
      <dgm:prSet/>
      <dgm:spPr/>
      <dgm:t>
        <a:bodyPr/>
        <a:lstStyle/>
        <a:p>
          <a:r>
            <a:rPr lang="en-US" dirty="0" err="1"/>
            <a:t>自有永有</a:t>
          </a:r>
          <a:endParaRPr lang="en-US" dirty="0"/>
        </a:p>
      </dgm:t>
    </dgm:pt>
    <dgm:pt modelId="{9C9AA881-3462-D34D-A549-E7320F90E3DA}" type="parTrans" cxnId="{BAF3B825-7E2F-6546-B57D-80BA01D902E2}">
      <dgm:prSet/>
      <dgm:spPr/>
      <dgm:t>
        <a:bodyPr/>
        <a:lstStyle/>
        <a:p>
          <a:endParaRPr lang="en-US"/>
        </a:p>
      </dgm:t>
    </dgm:pt>
    <dgm:pt modelId="{B296379E-A7CA-B142-B405-3AC44536A91B}" type="sibTrans" cxnId="{BAF3B825-7E2F-6546-B57D-80BA01D902E2}">
      <dgm:prSet/>
      <dgm:spPr/>
      <dgm:t>
        <a:bodyPr/>
        <a:lstStyle/>
        <a:p>
          <a:endParaRPr lang="en-US"/>
        </a:p>
      </dgm:t>
    </dgm:pt>
    <dgm:pt modelId="{25BD7B21-3AB9-5D47-BE43-463BA0DD896F}">
      <dgm:prSet/>
      <dgm:spPr>
        <a:solidFill>
          <a:srgbClr val="00E0CB"/>
        </a:solidFill>
      </dgm:spPr>
      <dgm:t>
        <a:bodyPr/>
        <a:lstStyle/>
        <a:p>
          <a:r>
            <a:rPr lang="en-US" dirty="0" err="1"/>
            <a:t>獨一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E7959DE-4292-8E41-88F1-3CC0B62ECF55}" type="parTrans" cxnId="{B13B1BB6-990D-2947-8326-B0A4F5335766}">
      <dgm:prSet/>
      <dgm:spPr/>
      <dgm:t>
        <a:bodyPr/>
        <a:lstStyle/>
        <a:p>
          <a:endParaRPr lang="en-US"/>
        </a:p>
      </dgm:t>
    </dgm:pt>
    <dgm:pt modelId="{0E59D1E9-7F46-B64A-8CBE-715336FBEFAE}" type="sibTrans" cxnId="{B13B1BB6-990D-2947-8326-B0A4F5335766}">
      <dgm:prSet/>
      <dgm:spPr/>
      <dgm:t>
        <a:bodyPr/>
        <a:lstStyle/>
        <a:p>
          <a:endParaRPr lang="en-US"/>
        </a:p>
      </dgm:t>
    </dgm:pt>
    <dgm:pt modelId="{7DA57A48-A189-6A41-87CF-B7E70232AAE6}">
      <dgm:prSet/>
      <dgm:spPr>
        <a:solidFill>
          <a:srgbClr val="00E0CB"/>
        </a:solidFill>
      </dgm:spPr>
      <dgm:t>
        <a:bodyPr/>
        <a:lstStyle/>
        <a:p>
          <a:r>
            <a:rPr lang="en-US" dirty="0" err="1"/>
            <a:t>救贖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C68148BB-AA20-784F-BCE6-4691EE961109}" type="parTrans" cxnId="{4A06B34B-3EC3-3F4C-A686-66C0B7C3E39A}">
      <dgm:prSet/>
      <dgm:spPr/>
      <dgm:t>
        <a:bodyPr/>
        <a:lstStyle/>
        <a:p>
          <a:endParaRPr lang="en-US"/>
        </a:p>
      </dgm:t>
    </dgm:pt>
    <dgm:pt modelId="{90EAF27F-F28F-6840-8AE2-C3E25585FEEB}" type="sibTrans" cxnId="{4A06B34B-3EC3-3F4C-A686-66C0B7C3E39A}">
      <dgm:prSet/>
      <dgm:spPr/>
      <dgm:t>
        <a:bodyPr/>
        <a:lstStyle/>
        <a:p>
          <a:endParaRPr lang="en-US"/>
        </a:p>
      </dgm:t>
    </dgm:pt>
    <dgm:pt modelId="{401A7850-1DEC-714A-B888-766491276FAB}">
      <dgm:prSet/>
      <dgm:spPr>
        <a:solidFill>
          <a:srgbClr val="00E0CB"/>
        </a:solidFill>
      </dgm:spPr>
      <dgm:t>
        <a:bodyPr/>
        <a:lstStyle/>
        <a:p>
          <a:r>
            <a:rPr lang="en-US" dirty="0" err="1"/>
            <a:t>創造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85E96B9E-C70A-1640-8F8E-869E301B544D}" type="parTrans" cxnId="{F2D3B78B-379E-124A-AD86-4877288E363C}">
      <dgm:prSet/>
      <dgm:spPr/>
      <dgm:t>
        <a:bodyPr/>
        <a:lstStyle/>
        <a:p>
          <a:endParaRPr lang="en-US"/>
        </a:p>
      </dgm:t>
    </dgm:pt>
    <dgm:pt modelId="{C5C9EA63-EB88-3547-BE6E-FE5C17EC27BB}" type="sibTrans" cxnId="{F2D3B78B-379E-124A-AD86-4877288E363C}">
      <dgm:prSet/>
      <dgm:spPr/>
      <dgm:t>
        <a:bodyPr/>
        <a:lstStyle/>
        <a:p>
          <a:endParaRPr lang="en-US"/>
        </a:p>
      </dgm:t>
    </dgm:pt>
    <dgm:pt modelId="{03C5DC28-B30F-9140-BC79-4D6FE62B086F}">
      <dgm:prSet/>
      <dgm:spPr/>
      <dgm:t>
        <a:bodyPr/>
        <a:lstStyle/>
        <a:p>
          <a:r>
            <a:rPr lang="en-US" dirty="0" err="1"/>
            <a:t>維持</a:t>
          </a:r>
          <a:endParaRPr lang="en-US" dirty="0"/>
        </a:p>
      </dgm:t>
    </dgm:pt>
    <dgm:pt modelId="{30CA0659-3D6D-9240-9977-B13FBCEA65FB}" type="parTrans" cxnId="{C98D98B8-CA99-AE4B-8B14-53425FA68C81}">
      <dgm:prSet/>
      <dgm:spPr/>
      <dgm:t>
        <a:bodyPr/>
        <a:lstStyle/>
        <a:p>
          <a:endParaRPr lang="en-US"/>
        </a:p>
      </dgm:t>
    </dgm:pt>
    <dgm:pt modelId="{59E5760C-8E4B-9C42-AF5E-BA3591D9A6C2}" type="sibTrans" cxnId="{C98D98B8-CA99-AE4B-8B14-53425FA68C81}">
      <dgm:prSet/>
      <dgm:spPr/>
      <dgm:t>
        <a:bodyPr/>
        <a:lstStyle/>
        <a:p>
          <a:endParaRPr lang="en-US"/>
        </a:p>
      </dgm:t>
    </dgm:pt>
    <dgm:pt modelId="{270BF699-967D-0B41-8609-A65A0B243D8E}">
      <dgm:prSet/>
      <dgm:spPr>
        <a:solidFill>
          <a:schemeClr val="accent1"/>
        </a:solidFill>
      </dgm:spPr>
      <dgm:t>
        <a:bodyPr/>
        <a:lstStyle/>
        <a:p>
          <a:r>
            <a:rPr lang="en-US" dirty="0" err="1"/>
            <a:t>救贖</a:t>
          </a:r>
          <a:endParaRPr lang="en-US" dirty="0"/>
        </a:p>
      </dgm:t>
    </dgm:pt>
    <dgm:pt modelId="{09C86838-EBED-7743-A9D4-24ACC0BCD729}" type="parTrans" cxnId="{21DEBACF-47C6-6044-A46D-983FEE991E59}">
      <dgm:prSet/>
      <dgm:spPr/>
      <dgm:t>
        <a:bodyPr/>
        <a:lstStyle/>
        <a:p>
          <a:endParaRPr lang="en-US"/>
        </a:p>
      </dgm:t>
    </dgm:pt>
    <dgm:pt modelId="{D9D1A8F9-8ADC-B544-99A6-A2A9CBD9F148}" type="sibTrans" cxnId="{21DEBACF-47C6-6044-A46D-983FEE991E59}">
      <dgm:prSet/>
      <dgm:spPr/>
      <dgm:t>
        <a:bodyPr/>
        <a:lstStyle/>
        <a:p>
          <a:endParaRPr lang="en-US"/>
        </a:p>
      </dgm:t>
    </dgm:pt>
    <dgm:pt modelId="{D8AC742A-9852-F447-9D9C-88B2F282D9F5}" type="pres">
      <dgm:prSet presAssocID="{FD81E15B-90CF-A14D-84CA-CEC58328431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8005D1-6FBD-0D4D-86A1-675C66FEDBBC}" type="pres">
      <dgm:prSet presAssocID="{FD81E15B-90CF-A14D-84CA-CEC58328431B}" presName="hierFlow" presStyleCnt="0"/>
      <dgm:spPr/>
    </dgm:pt>
    <dgm:pt modelId="{A7B7B3B6-AF4B-B840-9A2A-F9EA835D289A}" type="pres">
      <dgm:prSet presAssocID="{FD81E15B-90CF-A14D-84CA-CEC58328431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8839585-E220-3E4C-9E2D-541F21F9EC60}" type="pres">
      <dgm:prSet presAssocID="{DAAA9AA1-7DC0-2A45-9613-4C89ACC2D7AD}" presName="Name14" presStyleCnt="0"/>
      <dgm:spPr/>
    </dgm:pt>
    <dgm:pt modelId="{8CAAC686-7D28-0642-94EE-8175527DEF83}" type="pres">
      <dgm:prSet presAssocID="{DAAA9AA1-7DC0-2A45-9613-4C89ACC2D7AD}" presName="level1Shape" presStyleLbl="node0" presStyleIdx="0" presStyleCnt="1">
        <dgm:presLayoutVars>
          <dgm:chPref val="3"/>
        </dgm:presLayoutVars>
      </dgm:prSet>
      <dgm:spPr/>
    </dgm:pt>
    <dgm:pt modelId="{E391EEAB-7561-BE48-909F-A0AA186E60C3}" type="pres">
      <dgm:prSet presAssocID="{DAAA9AA1-7DC0-2A45-9613-4C89ACC2D7AD}" presName="hierChild2" presStyleCnt="0"/>
      <dgm:spPr/>
    </dgm:pt>
    <dgm:pt modelId="{25180930-CE17-6148-963E-C5D77B04C6F6}" type="pres">
      <dgm:prSet presAssocID="{99C9ECFB-DC75-4B4F-A58F-319B569A9406}" presName="Name19" presStyleLbl="parChTrans1D2" presStyleIdx="0" presStyleCnt="5"/>
      <dgm:spPr/>
    </dgm:pt>
    <dgm:pt modelId="{18622415-8EF7-714F-9194-DBF2ED080CAF}" type="pres">
      <dgm:prSet presAssocID="{60501842-C216-6D4E-B394-6680CBFF41AF}" presName="Name21" presStyleCnt="0"/>
      <dgm:spPr/>
    </dgm:pt>
    <dgm:pt modelId="{63A55857-2271-224D-A9FC-C5BCD74E16AA}" type="pres">
      <dgm:prSet presAssocID="{60501842-C216-6D4E-B394-6680CBFF41AF}" presName="level2Shape" presStyleLbl="node2" presStyleIdx="0" presStyleCnt="5"/>
      <dgm:spPr/>
    </dgm:pt>
    <dgm:pt modelId="{7FB0E161-7880-0D4D-8B86-E8C54FD55B50}" type="pres">
      <dgm:prSet presAssocID="{60501842-C216-6D4E-B394-6680CBFF41AF}" presName="hierChild3" presStyleCnt="0"/>
      <dgm:spPr/>
    </dgm:pt>
    <dgm:pt modelId="{089E2AF7-D197-8041-A540-B85D13CD678A}" type="pres">
      <dgm:prSet presAssocID="{5DC0DCDD-1943-B445-A713-D86877311CFB}" presName="Name19" presStyleLbl="parChTrans1D2" presStyleIdx="1" presStyleCnt="5"/>
      <dgm:spPr/>
    </dgm:pt>
    <dgm:pt modelId="{835CEEC4-63D7-7D4A-86EB-54E6D8CDE7D9}" type="pres">
      <dgm:prSet presAssocID="{930CA5B9-44B8-5D46-A80E-0DD04816BEF9}" presName="Name21" presStyleCnt="0"/>
      <dgm:spPr/>
    </dgm:pt>
    <dgm:pt modelId="{D4F6E9A1-6707-824D-AA98-0FCAB79F8A1A}" type="pres">
      <dgm:prSet presAssocID="{930CA5B9-44B8-5D46-A80E-0DD04816BEF9}" presName="level2Shape" presStyleLbl="node2" presStyleIdx="1" presStyleCnt="5"/>
      <dgm:spPr/>
    </dgm:pt>
    <dgm:pt modelId="{0419F21A-0FE0-6047-83D8-4DA7EE0AE237}" type="pres">
      <dgm:prSet presAssocID="{930CA5B9-44B8-5D46-A80E-0DD04816BEF9}" presName="hierChild3" presStyleCnt="0"/>
      <dgm:spPr/>
    </dgm:pt>
    <dgm:pt modelId="{8993A0A5-FCAB-884B-8CF5-87F75557BC18}" type="pres">
      <dgm:prSet presAssocID="{59C2EAB0-DBD8-C24A-8DFA-8078A5F5B58F}" presName="Name19" presStyleLbl="parChTrans1D2" presStyleIdx="2" presStyleCnt="5"/>
      <dgm:spPr/>
    </dgm:pt>
    <dgm:pt modelId="{32709EC0-F40A-6F4D-953B-878F43A3E4FD}" type="pres">
      <dgm:prSet presAssocID="{152C39F2-F1D3-7243-903B-5CB8BF72BBE1}" presName="Name21" presStyleCnt="0"/>
      <dgm:spPr/>
    </dgm:pt>
    <dgm:pt modelId="{90BB8326-7739-254D-8EB9-326A677FF4ED}" type="pres">
      <dgm:prSet presAssocID="{152C39F2-F1D3-7243-903B-5CB8BF72BBE1}" presName="level2Shape" presStyleLbl="node2" presStyleIdx="2" presStyleCnt="5"/>
      <dgm:spPr/>
    </dgm:pt>
    <dgm:pt modelId="{F93F9A5F-5DA8-9C47-8924-A08DAE405DA5}" type="pres">
      <dgm:prSet presAssocID="{152C39F2-F1D3-7243-903B-5CB8BF72BBE1}" presName="hierChild3" presStyleCnt="0"/>
      <dgm:spPr/>
    </dgm:pt>
    <dgm:pt modelId="{EF98D8BB-821D-8A4B-BB5E-2D8708F09D58}" type="pres">
      <dgm:prSet presAssocID="{9C9AA881-3462-D34D-A549-E7320F90E3DA}" presName="Name19" presStyleLbl="parChTrans1D3" presStyleIdx="0" presStyleCnt="6"/>
      <dgm:spPr/>
    </dgm:pt>
    <dgm:pt modelId="{0E2A8DA0-4C3B-6F4B-831C-D189EA51433D}" type="pres">
      <dgm:prSet presAssocID="{65968BEA-3C0E-1A45-AB7D-EF3AFE1B94DA}" presName="Name21" presStyleCnt="0"/>
      <dgm:spPr/>
    </dgm:pt>
    <dgm:pt modelId="{60D57510-A33D-8B47-B650-D9453B3CCE2F}" type="pres">
      <dgm:prSet presAssocID="{65968BEA-3C0E-1A45-AB7D-EF3AFE1B94DA}" presName="level2Shape" presStyleLbl="node3" presStyleIdx="0" presStyleCnt="6"/>
      <dgm:spPr/>
    </dgm:pt>
    <dgm:pt modelId="{4B87BBAD-66D4-DA45-B62E-9867AB45BC16}" type="pres">
      <dgm:prSet presAssocID="{65968BEA-3C0E-1A45-AB7D-EF3AFE1B94DA}" presName="hierChild3" presStyleCnt="0"/>
      <dgm:spPr/>
    </dgm:pt>
    <dgm:pt modelId="{F4371CFB-1361-0E47-A0EC-0A12982DEC81}" type="pres">
      <dgm:prSet presAssocID="{6E7959DE-4292-8E41-88F1-3CC0B62ECF55}" presName="Name19" presStyleLbl="parChTrans1D3" presStyleIdx="1" presStyleCnt="6"/>
      <dgm:spPr/>
    </dgm:pt>
    <dgm:pt modelId="{E77F1272-E461-AC49-9FD7-53B594934A57}" type="pres">
      <dgm:prSet presAssocID="{25BD7B21-3AB9-5D47-BE43-463BA0DD896F}" presName="Name21" presStyleCnt="0"/>
      <dgm:spPr/>
    </dgm:pt>
    <dgm:pt modelId="{A1B42ECB-5F10-A445-973C-779B240FA40A}" type="pres">
      <dgm:prSet presAssocID="{25BD7B21-3AB9-5D47-BE43-463BA0DD896F}" presName="level2Shape" presStyleLbl="node3" presStyleIdx="1" presStyleCnt="6"/>
      <dgm:spPr/>
    </dgm:pt>
    <dgm:pt modelId="{31F622EC-881F-2047-9064-22CE4FB2096F}" type="pres">
      <dgm:prSet presAssocID="{25BD7B21-3AB9-5D47-BE43-463BA0DD896F}" presName="hierChild3" presStyleCnt="0"/>
      <dgm:spPr/>
    </dgm:pt>
    <dgm:pt modelId="{EF4A3077-29BF-0742-A24A-F673C96C2370}" type="pres">
      <dgm:prSet presAssocID="{C68148BB-AA20-784F-BCE6-4691EE961109}" presName="Name19" presStyleLbl="parChTrans1D3" presStyleIdx="2" presStyleCnt="6"/>
      <dgm:spPr/>
    </dgm:pt>
    <dgm:pt modelId="{A37242B9-933F-534B-BBE6-6520DAB42144}" type="pres">
      <dgm:prSet presAssocID="{7DA57A48-A189-6A41-87CF-B7E70232AAE6}" presName="Name21" presStyleCnt="0"/>
      <dgm:spPr/>
    </dgm:pt>
    <dgm:pt modelId="{80EACC49-7B86-0E43-985A-1F3DC6799111}" type="pres">
      <dgm:prSet presAssocID="{7DA57A48-A189-6A41-87CF-B7E70232AAE6}" presName="level2Shape" presStyleLbl="node3" presStyleIdx="2" presStyleCnt="6"/>
      <dgm:spPr/>
    </dgm:pt>
    <dgm:pt modelId="{A08C0D04-2054-FE4F-809F-379910957C85}" type="pres">
      <dgm:prSet presAssocID="{7DA57A48-A189-6A41-87CF-B7E70232AAE6}" presName="hierChild3" presStyleCnt="0"/>
      <dgm:spPr/>
    </dgm:pt>
    <dgm:pt modelId="{B7FAD69F-A5D8-714E-91EC-D394833507FE}" type="pres">
      <dgm:prSet presAssocID="{D9997C4C-11EF-2B4A-BB53-450151443CD1}" presName="Name19" presStyleLbl="parChTrans1D2" presStyleIdx="3" presStyleCnt="5"/>
      <dgm:spPr/>
    </dgm:pt>
    <dgm:pt modelId="{778D6F4B-8D2F-474E-9E9E-B5E61F4F240B}" type="pres">
      <dgm:prSet presAssocID="{3B896A4E-CA7D-E642-9C38-D56BC1B53BCD}" presName="Name21" presStyleCnt="0"/>
      <dgm:spPr/>
    </dgm:pt>
    <dgm:pt modelId="{6A67D274-437C-2F4E-9B8C-166F7EEAF850}" type="pres">
      <dgm:prSet presAssocID="{3B896A4E-CA7D-E642-9C38-D56BC1B53BCD}" presName="level2Shape" presStyleLbl="node2" presStyleIdx="3" presStyleCnt="5"/>
      <dgm:spPr/>
    </dgm:pt>
    <dgm:pt modelId="{40A0F153-5F27-6A43-A163-3A527093D0E0}" type="pres">
      <dgm:prSet presAssocID="{3B896A4E-CA7D-E642-9C38-D56BC1B53BCD}" presName="hierChild3" presStyleCnt="0"/>
      <dgm:spPr/>
    </dgm:pt>
    <dgm:pt modelId="{B18095A9-DD20-1D44-AC19-A8A9307103BF}" type="pres">
      <dgm:prSet presAssocID="{85E96B9E-C70A-1640-8F8E-869E301B544D}" presName="Name19" presStyleLbl="parChTrans1D3" presStyleIdx="3" presStyleCnt="6"/>
      <dgm:spPr/>
    </dgm:pt>
    <dgm:pt modelId="{F25D44FF-1E01-9C4E-814B-AF2A246CBA11}" type="pres">
      <dgm:prSet presAssocID="{401A7850-1DEC-714A-B888-766491276FAB}" presName="Name21" presStyleCnt="0"/>
      <dgm:spPr/>
    </dgm:pt>
    <dgm:pt modelId="{238EDEB3-0A2E-4E4C-80D5-B3E8279A3889}" type="pres">
      <dgm:prSet presAssocID="{401A7850-1DEC-714A-B888-766491276FAB}" presName="level2Shape" presStyleLbl="node3" presStyleIdx="3" presStyleCnt="6"/>
      <dgm:spPr/>
    </dgm:pt>
    <dgm:pt modelId="{05333081-5C2E-DA40-AA3A-9711DB99F189}" type="pres">
      <dgm:prSet presAssocID="{401A7850-1DEC-714A-B888-766491276FAB}" presName="hierChild3" presStyleCnt="0"/>
      <dgm:spPr/>
    </dgm:pt>
    <dgm:pt modelId="{C62AFD7C-5EDE-BD4F-AB37-73C9487747EC}" type="pres">
      <dgm:prSet presAssocID="{30CA0659-3D6D-9240-9977-B13FBCEA65FB}" presName="Name19" presStyleLbl="parChTrans1D3" presStyleIdx="4" presStyleCnt="6"/>
      <dgm:spPr/>
    </dgm:pt>
    <dgm:pt modelId="{E049AAFE-4F05-6947-8BE5-1ECE6319C6B6}" type="pres">
      <dgm:prSet presAssocID="{03C5DC28-B30F-9140-BC79-4D6FE62B086F}" presName="Name21" presStyleCnt="0"/>
      <dgm:spPr/>
    </dgm:pt>
    <dgm:pt modelId="{19E032E7-CD74-2843-8440-9E05F59E48F0}" type="pres">
      <dgm:prSet presAssocID="{03C5DC28-B30F-9140-BC79-4D6FE62B086F}" presName="level2Shape" presStyleLbl="node3" presStyleIdx="4" presStyleCnt="6"/>
      <dgm:spPr/>
    </dgm:pt>
    <dgm:pt modelId="{F034AB35-7E99-324B-BDC0-27AD801DF5C4}" type="pres">
      <dgm:prSet presAssocID="{03C5DC28-B30F-9140-BC79-4D6FE62B086F}" presName="hierChild3" presStyleCnt="0"/>
      <dgm:spPr/>
    </dgm:pt>
    <dgm:pt modelId="{DFFC4AC0-2CC2-2545-880C-AE57B2B23A9D}" type="pres">
      <dgm:prSet presAssocID="{09C86838-EBED-7743-A9D4-24ACC0BCD729}" presName="Name19" presStyleLbl="parChTrans1D3" presStyleIdx="5" presStyleCnt="6"/>
      <dgm:spPr/>
    </dgm:pt>
    <dgm:pt modelId="{07E8C472-D3ED-684C-88CE-4A7522FA014F}" type="pres">
      <dgm:prSet presAssocID="{270BF699-967D-0B41-8609-A65A0B243D8E}" presName="Name21" presStyleCnt="0"/>
      <dgm:spPr/>
    </dgm:pt>
    <dgm:pt modelId="{4C671950-7401-4749-BAA0-5D83B9EA7FE9}" type="pres">
      <dgm:prSet presAssocID="{270BF699-967D-0B41-8609-A65A0B243D8E}" presName="level2Shape" presStyleLbl="node3" presStyleIdx="5" presStyleCnt="6"/>
      <dgm:spPr/>
    </dgm:pt>
    <dgm:pt modelId="{64344CA6-1618-654B-9FA3-6432F2728E82}" type="pres">
      <dgm:prSet presAssocID="{270BF699-967D-0B41-8609-A65A0B243D8E}" presName="hierChild3" presStyleCnt="0"/>
      <dgm:spPr/>
    </dgm:pt>
    <dgm:pt modelId="{B4D4E322-D80A-124B-AA82-F173E3F718FA}" type="pres">
      <dgm:prSet presAssocID="{C55D4768-40EE-5B44-ACDF-818BAE10A550}" presName="Name19" presStyleLbl="parChTrans1D2" presStyleIdx="4" presStyleCnt="5"/>
      <dgm:spPr/>
    </dgm:pt>
    <dgm:pt modelId="{D5B26B68-E2EB-2942-A3EC-F5E5B50A6C66}" type="pres">
      <dgm:prSet presAssocID="{869D0065-9226-8249-A5F4-3B8FF05754C4}" presName="Name21" presStyleCnt="0"/>
      <dgm:spPr/>
    </dgm:pt>
    <dgm:pt modelId="{09BD5ACB-992B-1A43-A79A-2E019AB95DBA}" type="pres">
      <dgm:prSet presAssocID="{869D0065-9226-8249-A5F4-3B8FF05754C4}" presName="level2Shape" presStyleLbl="node2" presStyleIdx="4" presStyleCnt="5"/>
      <dgm:spPr/>
    </dgm:pt>
    <dgm:pt modelId="{BF0342FE-93F4-E140-9B9A-8CC10A377260}" type="pres">
      <dgm:prSet presAssocID="{869D0065-9226-8249-A5F4-3B8FF05754C4}" presName="hierChild3" presStyleCnt="0"/>
      <dgm:spPr/>
    </dgm:pt>
    <dgm:pt modelId="{909B24E6-E0EA-C442-8099-775D4711D203}" type="pres">
      <dgm:prSet presAssocID="{FD81E15B-90CF-A14D-84CA-CEC58328431B}" presName="bgShapesFlow" presStyleCnt="0"/>
      <dgm:spPr/>
    </dgm:pt>
  </dgm:ptLst>
  <dgm:cxnLst>
    <dgm:cxn modelId="{CBCC7D03-7241-0847-B398-5A657CBF0843}" type="presOf" srcId="{C55D4768-40EE-5B44-ACDF-818BAE10A550}" destId="{B4D4E322-D80A-124B-AA82-F173E3F718FA}" srcOrd="0" destOrd="0" presId="urn:microsoft.com/office/officeart/2005/8/layout/hierarchy6"/>
    <dgm:cxn modelId="{92635B14-325E-934A-8C19-353A8A454932}" type="presOf" srcId="{99C9ECFB-DC75-4B4F-A58F-319B569A9406}" destId="{25180930-CE17-6148-963E-C5D77B04C6F6}" srcOrd="0" destOrd="0" presId="urn:microsoft.com/office/officeart/2005/8/layout/hierarchy6"/>
    <dgm:cxn modelId="{CD4C2418-0235-3C46-8F16-D31793AACC9B}" srcId="{DAAA9AA1-7DC0-2A45-9613-4C89ACC2D7AD}" destId="{60501842-C216-6D4E-B394-6680CBFF41AF}" srcOrd="0" destOrd="0" parTransId="{99C9ECFB-DC75-4B4F-A58F-319B569A9406}" sibTransId="{0F405E29-9E46-F84E-A1B1-39B0EB53D917}"/>
    <dgm:cxn modelId="{D8AF2521-B2DA-BE46-AFFD-1D7B08202A54}" type="presOf" srcId="{DAAA9AA1-7DC0-2A45-9613-4C89ACC2D7AD}" destId="{8CAAC686-7D28-0642-94EE-8175527DEF83}" srcOrd="0" destOrd="0" presId="urn:microsoft.com/office/officeart/2005/8/layout/hierarchy6"/>
    <dgm:cxn modelId="{BAF3B825-7E2F-6546-B57D-80BA01D902E2}" srcId="{152C39F2-F1D3-7243-903B-5CB8BF72BBE1}" destId="{65968BEA-3C0E-1A45-AB7D-EF3AFE1B94DA}" srcOrd="0" destOrd="0" parTransId="{9C9AA881-3462-D34D-A549-E7320F90E3DA}" sibTransId="{B296379E-A7CA-B142-B405-3AC44536A91B}"/>
    <dgm:cxn modelId="{6F233B27-09F1-B346-96C6-62A3AFCB94D9}" srcId="{DAAA9AA1-7DC0-2A45-9613-4C89ACC2D7AD}" destId="{869D0065-9226-8249-A5F4-3B8FF05754C4}" srcOrd="4" destOrd="0" parTransId="{C55D4768-40EE-5B44-ACDF-818BAE10A550}" sibTransId="{59AA1ECF-AC81-4D46-929A-8D4B9A2910DB}"/>
    <dgm:cxn modelId="{D0F16A27-FA99-9D49-8FAB-B3282CA0A299}" type="presOf" srcId="{7DA57A48-A189-6A41-87CF-B7E70232AAE6}" destId="{80EACC49-7B86-0E43-985A-1F3DC6799111}" srcOrd="0" destOrd="0" presId="urn:microsoft.com/office/officeart/2005/8/layout/hierarchy6"/>
    <dgm:cxn modelId="{9ABDA831-A03D-D64D-9B98-E3F43451C6DD}" type="presOf" srcId="{03C5DC28-B30F-9140-BC79-4D6FE62B086F}" destId="{19E032E7-CD74-2843-8440-9E05F59E48F0}" srcOrd="0" destOrd="0" presId="urn:microsoft.com/office/officeart/2005/8/layout/hierarchy6"/>
    <dgm:cxn modelId="{C7E3EE32-000B-D64B-BA46-6B59B1DFA1BB}" srcId="{DAAA9AA1-7DC0-2A45-9613-4C89ACC2D7AD}" destId="{152C39F2-F1D3-7243-903B-5CB8BF72BBE1}" srcOrd="2" destOrd="0" parTransId="{59C2EAB0-DBD8-C24A-8DFA-8078A5F5B58F}" sibTransId="{BF388E56-F2C7-C24D-BC58-8C2E22263D43}"/>
    <dgm:cxn modelId="{81189937-3B5C-8B41-BAAF-0FF0C01E18A1}" type="presOf" srcId="{3B896A4E-CA7D-E642-9C38-D56BC1B53BCD}" destId="{6A67D274-437C-2F4E-9B8C-166F7EEAF850}" srcOrd="0" destOrd="0" presId="urn:microsoft.com/office/officeart/2005/8/layout/hierarchy6"/>
    <dgm:cxn modelId="{78721748-76AB-CD48-A282-E1B09F9CE0C7}" type="presOf" srcId="{401A7850-1DEC-714A-B888-766491276FAB}" destId="{238EDEB3-0A2E-4E4C-80D5-B3E8279A3889}" srcOrd="0" destOrd="0" presId="urn:microsoft.com/office/officeart/2005/8/layout/hierarchy6"/>
    <dgm:cxn modelId="{4A06B34B-3EC3-3F4C-A686-66C0B7C3E39A}" srcId="{152C39F2-F1D3-7243-903B-5CB8BF72BBE1}" destId="{7DA57A48-A189-6A41-87CF-B7E70232AAE6}" srcOrd="2" destOrd="0" parTransId="{C68148BB-AA20-784F-BCE6-4691EE961109}" sibTransId="{90EAF27F-F28F-6840-8AE2-C3E25585FEEB}"/>
    <dgm:cxn modelId="{BEEEF64E-82FA-D049-A459-0CA8831C9E1E}" srcId="{DAAA9AA1-7DC0-2A45-9613-4C89ACC2D7AD}" destId="{3B896A4E-CA7D-E642-9C38-D56BC1B53BCD}" srcOrd="3" destOrd="0" parTransId="{D9997C4C-11EF-2B4A-BB53-450151443CD1}" sibTransId="{A90D561A-1ECB-774B-91A1-51B3AE42691D}"/>
    <dgm:cxn modelId="{85B2395C-ADE9-384F-A086-27D5BB737FF7}" type="presOf" srcId="{09C86838-EBED-7743-A9D4-24ACC0BCD729}" destId="{DFFC4AC0-2CC2-2545-880C-AE57B2B23A9D}" srcOrd="0" destOrd="0" presId="urn:microsoft.com/office/officeart/2005/8/layout/hierarchy6"/>
    <dgm:cxn modelId="{984AA367-B343-D14F-93EE-7A77BE858498}" type="presOf" srcId="{85E96B9E-C70A-1640-8F8E-869E301B544D}" destId="{B18095A9-DD20-1D44-AC19-A8A9307103BF}" srcOrd="0" destOrd="0" presId="urn:microsoft.com/office/officeart/2005/8/layout/hierarchy6"/>
    <dgm:cxn modelId="{05981C6C-956D-2644-BAEA-59CEE19EC41E}" srcId="{DAAA9AA1-7DC0-2A45-9613-4C89ACC2D7AD}" destId="{930CA5B9-44B8-5D46-A80E-0DD04816BEF9}" srcOrd="1" destOrd="0" parTransId="{5DC0DCDD-1943-B445-A713-D86877311CFB}" sibTransId="{AE35BF31-813A-1D47-B76E-DA4683A73D22}"/>
    <dgm:cxn modelId="{598B746E-537F-C643-ACA3-3CCE4433B0D1}" type="presOf" srcId="{59C2EAB0-DBD8-C24A-8DFA-8078A5F5B58F}" destId="{8993A0A5-FCAB-884B-8CF5-87F75557BC18}" srcOrd="0" destOrd="0" presId="urn:microsoft.com/office/officeart/2005/8/layout/hierarchy6"/>
    <dgm:cxn modelId="{ED2F5879-151D-554D-AF44-D186AC14D540}" srcId="{FD81E15B-90CF-A14D-84CA-CEC58328431B}" destId="{DAAA9AA1-7DC0-2A45-9613-4C89ACC2D7AD}" srcOrd="0" destOrd="0" parTransId="{6396A24B-AB43-F949-8167-867218A5859D}" sibTransId="{DD9C2D47-C600-BE47-81EB-C7E9A9E15415}"/>
    <dgm:cxn modelId="{E717AB82-5101-1A4F-9A8F-44201111D313}" type="presOf" srcId="{25BD7B21-3AB9-5D47-BE43-463BA0DD896F}" destId="{A1B42ECB-5F10-A445-973C-779B240FA40A}" srcOrd="0" destOrd="0" presId="urn:microsoft.com/office/officeart/2005/8/layout/hierarchy6"/>
    <dgm:cxn modelId="{F2D3B78B-379E-124A-AD86-4877288E363C}" srcId="{3B896A4E-CA7D-E642-9C38-D56BC1B53BCD}" destId="{401A7850-1DEC-714A-B888-766491276FAB}" srcOrd="0" destOrd="0" parTransId="{85E96B9E-C70A-1640-8F8E-869E301B544D}" sibTransId="{C5C9EA63-EB88-3547-BE6E-FE5C17EC27BB}"/>
    <dgm:cxn modelId="{86951B97-EFB4-024B-B9FA-E0DB8B38C217}" type="presOf" srcId="{5DC0DCDD-1943-B445-A713-D86877311CFB}" destId="{089E2AF7-D197-8041-A540-B85D13CD678A}" srcOrd="0" destOrd="0" presId="urn:microsoft.com/office/officeart/2005/8/layout/hierarchy6"/>
    <dgm:cxn modelId="{59F1699B-323E-5444-97A6-9304A35FFFF6}" type="presOf" srcId="{9C9AA881-3462-D34D-A549-E7320F90E3DA}" destId="{EF98D8BB-821D-8A4B-BB5E-2D8708F09D58}" srcOrd="0" destOrd="0" presId="urn:microsoft.com/office/officeart/2005/8/layout/hierarchy6"/>
    <dgm:cxn modelId="{CD7B559E-C267-664F-928F-B8A897DF8BB5}" type="presOf" srcId="{60501842-C216-6D4E-B394-6680CBFF41AF}" destId="{63A55857-2271-224D-A9FC-C5BCD74E16AA}" srcOrd="0" destOrd="0" presId="urn:microsoft.com/office/officeart/2005/8/layout/hierarchy6"/>
    <dgm:cxn modelId="{CC1650A2-E661-0247-86E8-FE7E4CEF4008}" type="presOf" srcId="{FD81E15B-90CF-A14D-84CA-CEC58328431B}" destId="{D8AC742A-9852-F447-9D9C-88B2F282D9F5}" srcOrd="0" destOrd="0" presId="urn:microsoft.com/office/officeart/2005/8/layout/hierarchy6"/>
    <dgm:cxn modelId="{16E53BB5-4410-D348-A342-A4B27D2C3D4B}" type="presOf" srcId="{30CA0659-3D6D-9240-9977-B13FBCEA65FB}" destId="{C62AFD7C-5EDE-BD4F-AB37-73C9487747EC}" srcOrd="0" destOrd="0" presId="urn:microsoft.com/office/officeart/2005/8/layout/hierarchy6"/>
    <dgm:cxn modelId="{B13B1BB6-990D-2947-8326-B0A4F5335766}" srcId="{152C39F2-F1D3-7243-903B-5CB8BF72BBE1}" destId="{25BD7B21-3AB9-5D47-BE43-463BA0DD896F}" srcOrd="1" destOrd="0" parTransId="{6E7959DE-4292-8E41-88F1-3CC0B62ECF55}" sibTransId="{0E59D1E9-7F46-B64A-8CBE-715336FBEFAE}"/>
    <dgm:cxn modelId="{C98D98B8-CA99-AE4B-8B14-53425FA68C81}" srcId="{3B896A4E-CA7D-E642-9C38-D56BC1B53BCD}" destId="{03C5DC28-B30F-9140-BC79-4D6FE62B086F}" srcOrd="1" destOrd="0" parTransId="{30CA0659-3D6D-9240-9977-B13FBCEA65FB}" sibTransId="{59E5760C-8E4B-9C42-AF5E-BA3591D9A6C2}"/>
    <dgm:cxn modelId="{41E4ADC4-5C3A-C040-88C7-68634BDD1876}" type="presOf" srcId="{C68148BB-AA20-784F-BCE6-4691EE961109}" destId="{EF4A3077-29BF-0742-A24A-F673C96C2370}" srcOrd="0" destOrd="0" presId="urn:microsoft.com/office/officeart/2005/8/layout/hierarchy6"/>
    <dgm:cxn modelId="{EDB7CDC4-AB17-674B-9432-420A7E37BAF8}" type="presOf" srcId="{6E7959DE-4292-8E41-88F1-3CC0B62ECF55}" destId="{F4371CFB-1361-0E47-A0EC-0A12982DEC81}" srcOrd="0" destOrd="0" presId="urn:microsoft.com/office/officeart/2005/8/layout/hierarchy6"/>
    <dgm:cxn modelId="{506815C9-BB61-A34D-836E-340EA70FC03E}" type="presOf" srcId="{869D0065-9226-8249-A5F4-3B8FF05754C4}" destId="{09BD5ACB-992B-1A43-A79A-2E019AB95DBA}" srcOrd="0" destOrd="0" presId="urn:microsoft.com/office/officeart/2005/8/layout/hierarchy6"/>
    <dgm:cxn modelId="{18EA41CE-66D2-F841-A2A1-FA7FC6002A34}" type="presOf" srcId="{D9997C4C-11EF-2B4A-BB53-450151443CD1}" destId="{B7FAD69F-A5D8-714E-91EC-D394833507FE}" srcOrd="0" destOrd="0" presId="urn:microsoft.com/office/officeart/2005/8/layout/hierarchy6"/>
    <dgm:cxn modelId="{21DEBACF-47C6-6044-A46D-983FEE991E59}" srcId="{3B896A4E-CA7D-E642-9C38-D56BC1B53BCD}" destId="{270BF699-967D-0B41-8609-A65A0B243D8E}" srcOrd="2" destOrd="0" parTransId="{09C86838-EBED-7743-A9D4-24ACC0BCD729}" sibTransId="{D9D1A8F9-8ADC-B544-99A6-A2A9CBD9F148}"/>
    <dgm:cxn modelId="{5BC34FD3-8536-3A43-B6E3-DF9A8ACBC7CE}" type="presOf" srcId="{930CA5B9-44B8-5D46-A80E-0DD04816BEF9}" destId="{D4F6E9A1-6707-824D-AA98-0FCAB79F8A1A}" srcOrd="0" destOrd="0" presId="urn:microsoft.com/office/officeart/2005/8/layout/hierarchy6"/>
    <dgm:cxn modelId="{77CA0FDC-D021-E246-9651-0B98334E8944}" type="presOf" srcId="{65968BEA-3C0E-1A45-AB7D-EF3AFE1B94DA}" destId="{60D57510-A33D-8B47-B650-D9453B3CCE2F}" srcOrd="0" destOrd="0" presId="urn:microsoft.com/office/officeart/2005/8/layout/hierarchy6"/>
    <dgm:cxn modelId="{28B19AE4-D3EE-0544-9F0E-AB441EABB7D4}" type="presOf" srcId="{270BF699-967D-0B41-8609-A65A0B243D8E}" destId="{4C671950-7401-4749-BAA0-5D83B9EA7FE9}" srcOrd="0" destOrd="0" presId="urn:microsoft.com/office/officeart/2005/8/layout/hierarchy6"/>
    <dgm:cxn modelId="{A3D208E7-14DC-F044-8340-0E4AFBCE1675}" type="presOf" srcId="{152C39F2-F1D3-7243-903B-5CB8BF72BBE1}" destId="{90BB8326-7739-254D-8EB9-326A677FF4ED}" srcOrd="0" destOrd="0" presId="urn:microsoft.com/office/officeart/2005/8/layout/hierarchy6"/>
    <dgm:cxn modelId="{42B1695E-C1C1-264E-A6CA-2614B6A38F13}" type="presParOf" srcId="{D8AC742A-9852-F447-9D9C-88B2F282D9F5}" destId="{738005D1-6FBD-0D4D-86A1-675C66FEDBBC}" srcOrd="0" destOrd="0" presId="urn:microsoft.com/office/officeart/2005/8/layout/hierarchy6"/>
    <dgm:cxn modelId="{B5C94AA9-2A8F-8E47-A200-41E0635AB7D0}" type="presParOf" srcId="{738005D1-6FBD-0D4D-86A1-675C66FEDBBC}" destId="{A7B7B3B6-AF4B-B840-9A2A-F9EA835D289A}" srcOrd="0" destOrd="0" presId="urn:microsoft.com/office/officeart/2005/8/layout/hierarchy6"/>
    <dgm:cxn modelId="{0F3DEDF5-3393-0D44-B388-65CAD1125260}" type="presParOf" srcId="{A7B7B3B6-AF4B-B840-9A2A-F9EA835D289A}" destId="{F8839585-E220-3E4C-9E2D-541F21F9EC60}" srcOrd="0" destOrd="0" presId="urn:microsoft.com/office/officeart/2005/8/layout/hierarchy6"/>
    <dgm:cxn modelId="{428F7521-D12C-454D-AC1E-A03580273C9E}" type="presParOf" srcId="{F8839585-E220-3E4C-9E2D-541F21F9EC60}" destId="{8CAAC686-7D28-0642-94EE-8175527DEF83}" srcOrd="0" destOrd="0" presId="urn:microsoft.com/office/officeart/2005/8/layout/hierarchy6"/>
    <dgm:cxn modelId="{1869184B-86A8-F64C-8E84-639C42E98D02}" type="presParOf" srcId="{F8839585-E220-3E4C-9E2D-541F21F9EC60}" destId="{E391EEAB-7561-BE48-909F-A0AA186E60C3}" srcOrd="1" destOrd="0" presId="urn:microsoft.com/office/officeart/2005/8/layout/hierarchy6"/>
    <dgm:cxn modelId="{AC83112B-E0F8-D942-A7F7-22868D36A0CE}" type="presParOf" srcId="{E391EEAB-7561-BE48-909F-A0AA186E60C3}" destId="{25180930-CE17-6148-963E-C5D77B04C6F6}" srcOrd="0" destOrd="0" presId="urn:microsoft.com/office/officeart/2005/8/layout/hierarchy6"/>
    <dgm:cxn modelId="{3C027328-C1F2-564B-80DB-AF4F3B3466A9}" type="presParOf" srcId="{E391EEAB-7561-BE48-909F-A0AA186E60C3}" destId="{18622415-8EF7-714F-9194-DBF2ED080CAF}" srcOrd="1" destOrd="0" presId="urn:microsoft.com/office/officeart/2005/8/layout/hierarchy6"/>
    <dgm:cxn modelId="{4D49E717-FD50-9046-8DF5-432C8A4BBF8A}" type="presParOf" srcId="{18622415-8EF7-714F-9194-DBF2ED080CAF}" destId="{63A55857-2271-224D-A9FC-C5BCD74E16AA}" srcOrd="0" destOrd="0" presId="urn:microsoft.com/office/officeart/2005/8/layout/hierarchy6"/>
    <dgm:cxn modelId="{49571F9E-0B95-034C-B37D-6E7FAEA32EF9}" type="presParOf" srcId="{18622415-8EF7-714F-9194-DBF2ED080CAF}" destId="{7FB0E161-7880-0D4D-8B86-E8C54FD55B50}" srcOrd="1" destOrd="0" presId="urn:microsoft.com/office/officeart/2005/8/layout/hierarchy6"/>
    <dgm:cxn modelId="{901D745E-52CE-254E-ACE9-D27CC940BA67}" type="presParOf" srcId="{E391EEAB-7561-BE48-909F-A0AA186E60C3}" destId="{089E2AF7-D197-8041-A540-B85D13CD678A}" srcOrd="2" destOrd="0" presId="urn:microsoft.com/office/officeart/2005/8/layout/hierarchy6"/>
    <dgm:cxn modelId="{8BFBBC5A-AEF0-1E4E-8AAA-3D1866F13E8C}" type="presParOf" srcId="{E391EEAB-7561-BE48-909F-A0AA186E60C3}" destId="{835CEEC4-63D7-7D4A-86EB-54E6D8CDE7D9}" srcOrd="3" destOrd="0" presId="urn:microsoft.com/office/officeart/2005/8/layout/hierarchy6"/>
    <dgm:cxn modelId="{F359233D-F979-8348-8D74-8FC2F309E412}" type="presParOf" srcId="{835CEEC4-63D7-7D4A-86EB-54E6D8CDE7D9}" destId="{D4F6E9A1-6707-824D-AA98-0FCAB79F8A1A}" srcOrd="0" destOrd="0" presId="urn:microsoft.com/office/officeart/2005/8/layout/hierarchy6"/>
    <dgm:cxn modelId="{D4C18D17-F6F5-2B4C-A585-09321F8CA8E7}" type="presParOf" srcId="{835CEEC4-63D7-7D4A-86EB-54E6D8CDE7D9}" destId="{0419F21A-0FE0-6047-83D8-4DA7EE0AE237}" srcOrd="1" destOrd="0" presId="urn:microsoft.com/office/officeart/2005/8/layout/hierarchy6"/>
    <dgm:cxn modelId="{7DD6EE8C-3893-0E4A-AF34-0166D9C17277}" type="presParOf" srcId="{E391EEAB-7561-BE48-909F-A0AA186E60C3}" destId="{8993A0A5-FCAB-884B-8CF5-87F75557BC18}" srcOrd="4" destOrd="0" presId="urn:microsoft.com/office/officeart/2005/8/layout/hierarchy6"/>
    <dgm:cxn modelId="{6CF88F10-FEC5-7E4D-9C94-BAA4B744694D}" type="presParOf" srcId="{E391EEAB-7561-BE48-909F-A0AA186E60C3}" destId="{32709EC0-F40A-6F4D-953B-878F43A3E4FD}" srcOrd="5" destOrd="0" presId="urn:microsoft.com/office/officeart/2005/8/layout/hierarchy6"/>
    <dgm:cxn modelId="{6AAA127A-7248-0145-8E6E-CD2DD969F7D9}" type="presParOf" srcId="{32709EC0-F40A-6F4D-953B-878F43A3E4FD}" destId="{90BB8326-7739-254D-8EB9-326A677FF4ED}" srcOrd="0" destOrd="0" presId="urn:microsoft.com/office/officeart/2005/8/layout/hierarchy6"/>
    <dgm:cxn modelId="{6AEF57E1-10A4-C644-B8CB-61F164780D8E}" type="presParOf" srcId="{32709EC0-F40A-6F4D-953B-878F43A3E4FD}" destId="{F93F9A5F-5DA8-9C47-8924-A08DAE405DA5}" srcOrd="1" destOrd="0" presId="urn:microsoft.com/office/officeart/2005/8/layout/hierarchy6"/>
    <dgm:cxn modelId="{70F5D3D7-043A-CB40-90E5-9E86598949E5}" type="presParOf" srcId="{F93F9A5F-5DA8-9C47-8924-A08DAE405DA5}" destId="{EF98D8BB-821D-8A4B-BB5E-2D8708F09D58}" srcOrd="0" destOrd="0" presId="urn:microsoft.com/office/officeart/2005/8/layout/hierarchy6"/>
    <dgm:cxn modelId="{6AFB2AFF-367B-0346-BFB2-C26005778288}" type="presParOf" srcId="{F93F9A5F-5DA8-9C47-8924-A08DAE405DA5}" destId="{0E2A8DA0-4C3B-6F4B-831C-D189EA51433D}" srcOrd="1" destOrd="0" presId="urn:microsoft.com/office/officeart/2005/8/layout/hierarchy6"/>
    <dgm:cxn modelId="{B13508A4-1C68-274D-8AA9-EA5AEA7526EA}" type="presParOf" srcId="{0E2A8DA0-4C3B-6F4B-831C-D189EA51433D}" destId="{60D57510-A33D-8B47-B650-D9453B3CCE2F}" srcOrd="0" destOrd="0" presId="urn:microsoft.com/office/officeart/2005/8/layout/hierarchy6"/>
    <dgm:cxn modelId="{4B64E54B-7B21-204E-A2AB-B744DF4D91CD}" type="presParOf" srcId="{0E2A8DA0-4C3B-6F4B-831C-D189EA51433D}" destId="{4B87BBAD-66D4-DA45-B62E-9867AB45BC16}" srcOrd="1" destOrd="0" presId="urn:microsoft.com/office/officeart/2005/8/layout/hierarchy6"/>
    <dgm:cxn modelId="{31604E57-56C0-834F-A3A4-D63C7E0B90E6}" type="presParOf" srcId="{F93F9A5F-5DA8-9C47-8924-A08DAE405DA5}" destId="{F4371CFB-1361-0E47-A0EC-0A12982DEC81}" srcOrd="2" destOrd="0" presId="urn:microsoft.com/office/officeart/2005/8/layout/hierarchy6"/>
    <dgm:cxn modelId="{44E719C9-1CE7-FB4B-8463-42CF8DF80F82}" type="presParOf" srcId="{F93F9A5F-5DA8-9C47-8924-A08DAE405DA5}" destId="{E77F1272-E461-AC49-9FD7-53B594934A57}" srcOrd="3" destOrd="0" presId="urn:microsoft.com/office/officeart/2005/8/layout/hierarchy6"/>
    <dgm:cxn modelId="{6D369288-B4BA-B94E-883C-5F8E39DF3D4A}" type="presParOf" srcId="{E77F1272-E461-AC49-9FD7-53B594934A57}" destId="{A1B42ECB-5F10-A445-973C-779B240FA40A}" srcOrd="0" destOrd="0" presId="urn:microsoft.com/office/officeart/2005/8/layout/hierarchy6"/>
    <dgm:cxn modelId="{F5F60CC1-7A3B-A045-8C8D-FF67BB150568}" type="presParOf" srcId="{E77F1272-E461-AC49-9FD7-53B594934A57}" destId="{31F622EC-881F-2047-9064-22CE4FB2096F}" srcOrd="1" destOrd="0" presId="urn:microsoft.com/office/officeart/2005/8/layout/hierarchy6"/>
    <dgm:cxn modelId="{82510122-A98D-6C45-98FD-2345F1CEEFFE}" type="presParOf" srcId="{F93F9A5F-5DA8-9C47-8924-A08DAE405DA5}" destId="{EF4A3077-29BF-0742-A24A-F673C96C2370}" srcOrd="4" destOrd="0" presId="urn:microsoft.com/office/officeart/2005/8/layout/hierarchy6"/>
    <dgm:cxn modelId="{EC51EC29-B42C-DC45-981F-36B20725C0F3}" type="presParOf" srcId="{F93F9A5F-5DA8-9C47-8924-A08DAE405DA5}" destId="{A37242B9-933F-534B-BBE6-6520DAB42144}" srcOrd="5" destOrd="0" presId="urn:microsoft.com/office/officeart/2005/8/layout/hierarchy6"/>
    <dgm:cxn modelId="{2438B6BD-ECE3-6F40-A768-9CDF622DC61B}" type="presParOf" srcId="{A37242B9-933F-534B-BBE6-6520DAB42144}" destId="{80EACC49-7B86-0E43-985A-1F3DC6799111}" srcOrd="0" destOrd="0" presId="urn:microsoft.com/office/officeart/2005/8/layout/hierarchy6"/>
    <dgm:cxn modelId="{8993E99E-E6DE-8844-B0C3-567514AB9E4C}" type="presParOf" srcId="{A37242B9-933F-534B-BBE6-6520DAB42144}" destId="{A08C0D04-2054-FE4F-809F-379910957C85}" srcOrd="1" destOrd="0" presId="urn:microsoft.com/office/officeart/2005/8/layout/hierarchy6"/>
    <dgm:cxn modelId="{43076243-6692-B642-9A2D-DB41EE54BB7B}" type="presParOf" srcId="{E391EEAB-7561-BE48-909F-A0AA186E60C3}" destId="{B7FAD69F-A5D8-714E-91EC-D394833507FE}" srcOrd="6" destOrd="0" presId="urn:microsoft.com/office/officeart/2005/8/layout/hierarchy6"/>
    <dgm:cxn modelId="{4E91EBAF-F113-104E-9A63-8685FAF4ADEB}" type="presParOf" srcId="{E391EEAB-7561-BE48-909F-A0AA186E60C3}" destId="{778D6F4B-8D2F-474E-9E9E-B5E61F4F240B}" srcOrd="7" destOrd="0" presId="urn:microsoft.com/office/officeart/2005/8/layout/hierarchy6"/>
    <dgm:cxn modelId="{E879B09E-08EE-0742-A0E8-DA259AA85B8B}" type="presParOf" srcId="{778D6F4B-8D2F-474E-9E9E-B5E61F4F240B}" destId="{6A67D274-437C-2F4E-9B8C-166F7EEAF850}" srcOrd="0" destOrd="0" presId="urn:microsoft.com/office/officeart/2005/8/layout/hierarchy6"/>
    <dgm:cxn modelId="{52B5642A-482B-4A4D-ADD3-4AD276432452}" type="presParOf" srcId="{778D6F4B-8D2F-474E-9E9E-B5E61F4F240B}" destId="{40A0F153-5F27-6A43-A163-3A527093D0E0}" srcOrd="1" destOrd="0" presId="urn:microsoft.com/office/officeart/2005/8/layout/hierarchy6"/>
    <dgm:cxn modelId="{7F0E5B8A-98F5-434A-A78A-B50F07C12D28}" type="presParOf" srcId="{40A0F153-5F27-6A43-A163-3A527093D0E0}" destId="{B18095A9-DD20-1D44-AC19-A8A9307103BF}" srcOrd="0" destOrd="0" presId="urn:microsoft.com/office/officeart/2005/8/layout/hierarchy6"/>
    <dgm:cxn modelId="{E16A97BA-06CE-2241-A49A-DF481A3E363F}" type="presParOf" srcId="{40A0F153-5F27-6A43-A163-3A527093D0E0}" destId="{F25D44FF-1E01-9C4E-814B-AF2A246CBA11}" srcOrd="1" destOrd="0" presId="urn:microsoft.com/office/officeart/2005/8/layout/hierarchy6"/>
    <dgm:cxn modelId="{20FF1448-28EC-7643-AF88-8D5017E3C937}" type="presParOf" srcId="{F25D44FF-1E01-9C4E-814B-AF2A246CBA11}" destId="{238EDEB3-0A2E-4E4C-80D5-B3E8279A3889}" srcOrd="0" destOrd="0" presId="urn:microsoft.com/office/officeart/2005/8/layout/hierarchy6"/>
    <dgm:cxn modelId="{F8BDB363-0869-A64E-BAF6-F15EFE558F91}" type="presParOf" srcId="{F25D44FF-1E01-9C4E-814B-AF2A246CBA11}" destId="{05333081-5C2E-DA40-AA3A-9711DB99F189}" srcOrd="1" destOrd="0" presId="urn:microsoft.com/office/officeart/2005/8/layout/hierarchy6"/>
    <dgm:cxn modelId="{E228C076-0FB1-2449-B066-E64A22EAF832}" type="presParOf" srcId="{40A0F153-5F27-6A43-A163-3A527093D0E0}" destId="{C62AFD7C-5EDE-BD4F-AB37-73C9487747EC}" srcOrd="2" destOrd="0" presId="urn:microsoft.com/office/officeart/2005/8/layout/hierarchy6"/>
    <dgm:cxn modelId="{36F60C47-40F9-3249-A04D-5843C326F7C9}" type="presParOf" srcId="{40A0F153-5F27-6A43-A163-3A527093D0E0}" destId="{E049AAFE-4F05-6947-8BE5-1ECE6319C6B6}" srcOrd="3" destOrd="0" presId="urn:microsoft.com/office/officeart/2005/8/layout/hierarchy6"/>
    <dgm:cxn modelId="{73C4B95F-84EA-964F-89B1-3B32C47AF058}" type="presParOf" srcId="{E049AAFE-4F05-6947-8BE5-1ECE6319C6B6}" destId="{19E032E7-CD74-2843-8440-9E05F59E48F0}" srcOrd="0" destOrd="0" presId="urn:microsoft.com/office/officeart/2005/8/layout/hierarchy6"/>
    <dgm:cxn modelId="{896AD943-3D92-4943-9DF5-E86CCCEC6B08}" type="presParOf" srcId="{E049AAFE-4F05-6947-8BE5-1ECE6319C6B6}" destId="{F034AB35-7E99-324B-BDC0-27AD801DF5C4}" srcOrd="1" destOrd="0" presId="urn:microsoft.com/office/officeart/2005/8/layout/hierarchy6"/>
    <dgm:cxn modelId="{CBD75497-112A-4D40-A83D-0B3B4A788563}" type="presParOf" srcId="{40A0F153-5F27-6A43-A163-3A527093D0E0}" destId="{DFFC4AC0-2CC2-2545-880C-AE57B2B23A9D}" srcOrd="4" destOrd="0" presId="urn:microsoft.com/office/officeart/2005/8/layout/hierarchy6"/>
    <dgm:cxn modelId="{710D047F-46F3-F145-B480-B414E3A44AA9}" type="presParOf" srcId="{40A0F153-5F27-6A43-A163-3A527093D0E0}" destId="{07E8C472-D3ED-684C-88CE-4A7522FA014F}" srcOrd="5" destOrd="0" presId="urn:microsoft.com/office/officeart/2005/8/layout/hierarchy6"/>
    <dgm:cxn modelId="{2F70B6BE-BFD9-DA45-8400-A66EDCE136B8}" type="presParOf" srcId="{07E8C472-D3ED-684C-88CE-4A7522FA014F}" destId="{4C671950-7401-4749-BAA0-5D83B9EA7FE9}" srcOrd="0" destOrd="0" presId="urn:microsoft.com/office/officeart/2005/8/layout/hierarchy6"/>
    <dgm:cxn modelId="{77F20258-1CFA-C34E-93AB-CBFC2E86ECF3}" type="presParOf" srcId="{07E8C472-D3ED-684C-88CE-4A7522FA014F}" destId="{64344CA6-1618-654B-9FA3-6432F2728E82}" srcOrd="1" destOrd="0" presId="urn:microsoft.com/office/officeart/2005/8/layout/hierarchy6"/>
    <dgm:cxn modelId="{F9A073BA-5916-B649-B6BA-2837C6A53960}" type="presParOf" srcId="{E391EEAB-7561-BE48-909F-A0AA186E60C3}" destId="{B4D4E322-D80A-124B-AA82-F173E3F718FA}" srcOrd="8" destOrd="0" presId="urn:microsoft.com/office/officeart/2005/8/layout/hierarchy6"/>
    <dgm:cxn modelId="{18559EFC-D25D-8A44-9668-104D8AE44A57}" type="presParOf" srcId="{E391EEAB-7561-BE48-909F-A0AA186E60C3}" destId="{D5B26B68-E2EB-2942-A3EC-F5E5B50A6C66}" srcOrd="9" destOrd="0" presId="urn:microsoft.com/office/officeart/2005/8/layout/hierarchy6"/>
    <dgm:cxn modelId="{90614490-9DC7-2F49-A48D-53415D68B772}" type="presParOf" srcId="{D5B26B68-E2EB-2942-A3EC-F5E5B50A6C66}" destId="{09BD5ACB-992B-1A43-A79A-2E019AB95DBA}" srcOrd="0" destOrd="0" presId="urn:microsoft.com/office/officeart/2005/8/layout/hierarchy6"/>
    <dgm:cxn modelId="{D85A06D9-04FD-BE4D-81CB-3660FB2949E1}" type="presParOf" srcId="{D5B26B68-E2EB-2942-A3EC-F5E5B50A6C66}" destId="{BF0342FE-93F4-E140-9B9A-8CC10A377260}" srcOrd="1" destOrd="0" presId="urn:microsoft.com/office/officeart/2005/8/layout/hierarchy6"/>
    <dgm:cxn modelId="{9E23A037-89A8-A944-88F1-993AC51F74C0}" type="presParOf" srcId="{D8AC742A-9852-F447-9D9C-88B2F282D9F5}" destId="{909B24E6-E0EA-C442-8099-775D4711D203}" srcOrd="1" destOrd="0" presId="urn:microsoft.com/office/officeart/2005/8/layout/hierarchy6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AC686-7D28-0642-94EE-8175527DEF83}">
      <dsp:nvSpPr>
        <dsp:cNvPr id="0" name=""/>
        <dsp:cNvSpPr/>
      </dsp:nvSpPr>
      <dsp:spPr>
        <a:xfrm>
          <a:off x="4584228" y="1626648"/>
          <a:ext cx="1174148" cy="7827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神的位格</a:t>
          </a:r>
          <a:endParaRPr lang="en-US" sz="1900" kern="1200" dirty="0"/>
        </a:p>
      </dsp:txBody>
      <dsp:txXfrm>
        <a:off x="4607154" y="1649574"/>
        <a:ext cx="1128296" cy="736913"/>
      </dsp:txXfrm>
    </dsp:sp>
    <dsp:sp modelId="{25180930-CE17-6148-963E-C5D77B04C6F6}">
      <dsp:nvSpPr>
        <dsp:cNvPr id="0" name=""/>
        <dsp:cNvSpPr/>
      </dsp:nvSpPr>
      <dsp:spPr>
        <a:xfrm>
          <a:off x="592124" y="2409413"/>
          <a:ext cx="4579178" cy="313106"/>
        </a:xfrm>
        <a:custGeom>
          <a:avLst/>
          <a:gdLst/>
          <a:ahLst/>
          <a:cxnLst/>
          <a:rect l="0" t="0" r="0" b="0"/>
          <a:pathLst>
            <a:path>
              <a:moveTo>
                <a:pt x="4579178" y="0"/>
              </a:moveTo>
              <a:lnTo>
                <a:pt x="4579178" y="156553"/>
              </a:lnTo>
              <a:lnTo>
                <a:pt x="0" y="156553"/>
              </a:lnTo>
              <a:lnTo>
                <a:pt x="0" y="3131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55857-2271-224D-A9FC-C5BCD74E16AA}">
      <dsp:nvSpPr>
        <dsp:cNvPr id="0" name=""/>
        <dsp:cNvSpPr/>
      </dsp:nvSpPr>
      <dsp:spPr>
        <a:xfrm>
          <a:off x="5050" y="2722520"/>
          <a:ext cx="1174148" cy="782765"/>
        </a:xfrm>
        <a:prstGeom prst="roundRect">
          <a:avLst>
            <a:gd name="adj" fmla="val 10000"/>
          </a:avLst>
        </a:prstGeom>
        <a:solidFill>
          <a:srgbClr val="00E0CB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一位</a:t>
          </a:r>
          <a:endParaRPr lang="en-US" sz="1900" kern="1200" dirty="0"/>
        </a:p>
      </dsp:txBody>
      <dsp:txXfrm>
        <a:off x="27976" y="2745446"/>
        <a:ext cx="1128296" cy="736913"/>
      </dsp:txXfrm>
    </dsp:sp>
    <dsp:sp modelId="{089E2AF7-D197-8041-A540-B85D13CD678A}">
      <dsp:nvSpPr>
        <dsp:cNvPr id="0" name=""/>
        <dsp:cNvSpPr/>
      </dsp:nvSpPr>
      <dsp:spPr>
        <a:xfrm>
          <a:off x="2118517" y="2409413"/>
          <a:ext cx="3052785" cy="313106"/>
        </a:xfrm>
        <a:custGeom>
          <a:avLst/>
          <a:gdLst/>
          <a:ahLst/>
          <a:cxnLst/>
          <a:rect l="0" t="0" r="0" b="0"/>
          <a:pathLst>
            <a:path>
              <a:moveTo>
                <a:pt x="3052785" y="0"/>
              </a:moveTo>
              <a:lnTo>
                <a:pt x="3052785" y="156553"/>
              </a:lnTo>
              <a:lnTo>
                <a:pt x="0" y="156553"/>
              </a:lnTo>
              <a:lnTo>
                <a:pt x="0" y="3131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F6E9A1-6707-824D-AA98-0FCAB79F8A1A}">
      <dsp:nvSpPr>
        <dsp:cNvPr id="0" name=""/>
        <dsp:cNvSpPr/>
      </dsp:nvSpPr>
      <dsp:spPr>
        <a:xfrm>
          <a:off x="1531443" y="2722520"/>
          <a:ext cx="1174148" cy="782765"/>
        </a:xfrm>
        <a:prstGeom prst="roundRect">
          <a:avLst>
            <a:gd name="adj" fmla="val 10000"/>
          </a:avLst>
        </a:prstGeom>
        <a:solidFill>
          <a:srgbClr val="00E0CB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靈</a:t>
          </a:r>
          <a:endParaRPr lang="en-US" sz="1900" kern="1200" dirty="0"/>
        </a:p>
      </dsp:txBody>
      <dsp:txXfrm>
        <a:off x="1554369" y="2745446"/>
        <a:ext cx="1128296" cy="736913"/>
      </dsp:txXfrm>
    </dsp:sp>
    <dsp:sp modelId="{8993A0A5-FCAB-884B-8CF5-87F75557BC18}">
      <dsp:nvSpPr>
        <dsp:cNvPr id="0" name=""/>
        <dsp:cNvSpPr/>
      </dsp:nvSpPr>
      <dsp:spPr>
        <a:xfrm>
          <a:off x="3644910" y="2409413"/>
          <a:ext cx="1526392" cy="313106"/>
        </a:xfrm>
        <a:custGeom>
          <a:avLst/>
          <a:gdLst/>
          <a:ahLst/>
          <a:cxnLst/>
          <a:rect l="0" t="0" r="0" b="0"/>
          <a:pathLst>
            <a:path>
              <a:moveTo>
                <a:pt x="1526392" y="0"/>
              </a:moveTo>
              <a:lnTo>
                <a:pt x="1526392" y="156553"/>
              </a:lnTo>
              <a:lnTo>
                <a:pt x="0" y="156553"/>
              </a:lnTo>
              <a:lnTo>
                <a:pt x="0" y="3131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BB8326-7739-254D-8EB9-326A677FF4ED}">
      <dsp:nvSpPr>
        <dsp:cNvPr id="0" name=""/>
        <dsp:cNvSpPr/>
      </dsp:nvSpPr>
      <dsp:spPr>
        <a:xfrm>
          <a:off x="3057835" y="2722520"/>
          <a:ext cx="1174148" cy="78276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自稱</a:t>
          </a:r>
          <a:endParaRPr lang="en-US" sz="1900" kern="1200" dirty="0"/>
        </a:p>
      </dsp:txBody>
      <dsp:txXfrm>
        <a:off x="3080761" y="2745446"/>
        <a:ext cx="1128296" cy="736913"/>
      </dsp:txXfrm>
    </dsp:sp>
    <dsp:sp modelId="{EF98D8BB-821D-8A4B-BB5E-2D8708F09D58}">
      <dsp:nvSpPr>
        <dsp:cNvPr id="0" name=""/>
        <dsp:cNvSpPr/>
      </dsp:nvSpPr>
      <dsp:spPr>
        <a:xfrm>
          <a:off x="2118517" y="3505285"/>
          <a:ext cx="1526392" cy="313106"/>
        </a:xfrm>
        <a:custGeom>
          <a:avLst/>
          <a:gdLst/>
          <a:ahLst/>
          <a:cxnLst/>
          <a:rect l="0" t="0" r="0" b="0"/>
          <a:pathLst>
            <a:path>
              <a:moveTo>
                <a:pt x="1526392" y="0"/>
              </a:moveTo>
              <a:lnTo>
                <a:pt x="1526392" y="156553"/>
              </a:lnTo>
              <a:lnTo>
                <a:pt x="0" y="156553"/>
              </a:lnTo>
              <a:lnTo>
                <a:pt x="0" y="313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D57510-A33D-8B47-B650-D9453B3CCE2F}">
      <dsp:nvSpPr>
        <dsp:cNvPr id="0" name=""/>
        <dsp:cNvSpPr/>
      </dsp:nvSpPr>
      <dsp:spPr>
        <a:xfrm>
          <a:off x="1531443" y="3818392"/>
          <a:ext cx="1174148" cy="782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自有永有</a:t>
          </a:r>
          <a:endParaRPr lang="en-US" sz="1900" kern="1200" dirty="0"/>
        </a:p>
      </dsp:txBody>
      <dsp:txXfrm>
        <a:off x="1554369" y="3841318"/>
        <a:ext cx="1128296" cy="736913"/>
      </dsp:txXfrm>
    </dsp:sp>
    <dsp:sp modelId="{F4371CFB-1361-0E47-A0EC-0A12982DEC81}">
      <dsp:nvSpPr>
        <dsp:cNvPr id="0" name=""/>
        <dsp:cNvSpPr/>
      </dsp:nvSpPr>
      <dsp:spPr>
        <a:xfrm>
          <a:off x="3599190" y="3505285"/>
          <a:ext cx="91440" cy="313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42ECB-5F10-A445-973C-779B240FA40A}">
      <dsp:nvSpPr>
        <dsp:cNvPr id="0" name=""/>
        <dsp:cNvSpPr/>
      </dsp:nvSpPr>
      <dsp:spPr>
        <a:xfrm>
          <a:off x="3057835" y="3818392"/>
          <a:ext cx="1174148" cy="782765"/>
        </a:xfrm>
        <a:prstGeom prst="roundRect">
          <a:avLst>
            <a:gd name="adj" fmla="val 10000"/>
          </a:avLst>
        </a:prstGeom>
        <a:solidFill>
          <a:srgbClr val="00E0CB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獨一</a:t>
          </a:r>
          <a:endParaRPr lang="en-US" sz="1900" kern="1200" dirty="0"/>
        </a:p>
      </dsp:txBody>
      <dsp:txXfrm>
        <a:off x="3080761" y="3841318"/>
        <a:ext cx="1128296" cy="736913"/>
      </dsp:txXfrm>
    </dsp:sp>
    <dsp:sp modelId="{EF4A3077-29BF-0742-A24A-F673C96C2370}">
      <dsp:nvSpPr>
        <dsp:cNvPr id="0" name=""/>
        <dsp:cNvSpPr/>
      </dsp:nvSpPr>
      <dsp:spPr>
        <a:xfrm>
          <a:off x="3644910" y="3505285"/>
          <a:ext cx="1526392" cy="31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53"/>
              </a:lnTo>
              <a:lnTo>
                <a:pt x="1526392" y="156553"/>
              </a:lnTo>
              <a:lnTo>
                <a:pt x="1526392" y="313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ACC49-7B86-0E43-985A-1F3DC6799111}">
      <dsp:nvSpPr>
        <dsp:cNvPr id="0" name=""/>
        <dsp:cNvSpPr/>
      </dsp:nvSpPr>
      <dsp:spPr>
        <a:xfrm>
          <a:off x="4584228" y="3818392"/>
          <a:ext cx="1174148" cy="782765"/>
        </a:xfrm>
        <a:prstGeom prst="roundRect">
          <a:avLst>
            <a:gd name="adj" fmla="val 10000"/>
          </a:avLst>
        </a:prstGeom>
        <a:solidFill>
          <a:srgbClr val="00E0CB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救贖</a:t>
          </a:r>
          <a:endParaRPr lang="en-US" sz="1900" kern="1200" dirty="0"/>
        </a:p>
      </dsp:txBody>
      <dsp:txXfrm>
        <a:off x="4607154" y="3841318"/>
        <a:ext cx="1128296" cy="736913"/>
      </dsp:txXfrm>
    </dsp:sp>
    <dsp:sp modelId="{B7FAD69F-A5D8-714E-91EC-D394833507FE}">
      <dsp:nvSpPr>
        <dsp:cNvPr id="0" name=""/>
        <dsp:cNvSpPr/>
      </dsp:nvSpPr>
      <dsp:spPr>
        <a:xfrm>
          <a:off x="5171303" y="2409413"/>
          <a:ext cx="3052785" cy="31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53"/>
              </a:lnTo>
              <a:lnTo>
                <a:pt x="3052785" y="156553"/>
              </a:lnTo>
              <a:lnTo>
                <a:pt x="3052785" y="3131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7D274-437C-2F4E-9B8C-166F7EEAF850}">
      <dsp:nvSpPr>
        <dsp:cNvPr id="0" name=""/>
        <dsp:cNvSpPr/>
      </dsp:nvSpPr>
      <dsp:spPr>
        <a:xfrm>
          <a:off x="7637014" y="2722520"/>
          <a:ext cx="1174148" cy="782765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工作</a:t>
          </a:r>
          <a:endParaRPr lang="en-US" sz="1900" kern="1200" dirty="0"/>
        </a:p>
      </dsp:txBody>
      <dsp:txXfrm>
        <a:off x="7659940" y="2745446"/>
        <a:ext cx="1128296" cy="736913"/>
      </dsp:txXfrm>
    </dsp:sp>
    <dsp:sp modelId="{B18095A9-DD20-1D44-AC19-A8A9307103BF}">
      <dsp:nvSpPr>
        <dsp:cNvPr id="0" name=""/>
        <dsp:cNvSpPr/>
      </dsp:nvSpPr>
      <dsp:spPr>
        <a:xfrm>
          <a:off x="6697695" y="3505285"/>
          <a:ext cx="1526392" cy="313106"/>
        </a:xfrm>
        <a:custGeom>
          <a:avLst/>
          <a:gdLst/>
          <a:ahLst/>
          <a:cxnLst/>
          <a:rect l="0" t="0" r="0" b="0"/>
          <a:pathLst>
            <a:path>
              <a:moveTo>
                <a:pt x="1526392" y="0"/>
              </a:moveTo>
              <a:lnTo>
                <a:pt x="1526392" y="156553"/>
              </a:lnTo>
              <a:lnTo>
                <a:pt x="0" y="156553"/>
              </a:lnTo>
              <a:lnTo>
                <a:pt x="0" y="313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EDEB3-0A2E-4E4C-80D5-B3E8279A3889}">
      <dsp:nvSpPr>
        <dsp:cNvPr id="0" name=""/>
        <dsp:cNvSpPr/>
      </dsp:nvSpPr>
      <dsp:spPr>
        <a:xfrm>
          <a:off x="6110621" y="3818392"/>
          <a:ext cx="1174148" cy="782765"/>
        </a:xfrm>
        <a:prstGeom prst="roundRect">
          <a:avLst>
            <a:gd name="adj" fmla="val 10000"/>
          </a:avLst>
        </a:prstGeom>
        <a:solidFill>
          <a:srgbClr val="00E0CB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創造</a:t>
          </a:r>
          <a:endParaRPr lang="en-US" sz="1900" kern="1200" dirty="0"/>
        </a:p>
      </dsp:txBody>
      <dsp:txXfrm>
        <a:off x="6133547" y="3841318"/>
        <a:ext cx="1128296" cy="736913"/>
      </dsp:txXfrm>
    </dsp:sp>
    <dsp:sp modelId="{C62AFD7C-5EDE-BD4F-AB37-73C9487747EC}">
      <dsp:nvSpPr>
        <dsp:cNvPr id="0" name=""/>
        <dsp:cNvSpPr/>
      </dsp:nvSpPr>
      <dsp:spPr>
        <a:xfrm>
          <a:off x="8178368" y="3505285"/>
          <a:ext cx="91440" cy="3131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E032E7-CD74-2843-8440-9E05F59E48F0}">
      <dsp:nvSpPr>
        <dsp:cNvPr id="0" name=""/>
        <dsp:cNvSpPr/>
      </dsp:nvSpPr>
      <dsp:spPr>
        <a:xfrm>
          <a:off x="7637014" y="3818392"/>
          <a:ext cx="1174148" cy="782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維持</a:t>
          </a:r>
          <a:endParaRPr lang="en-US" sz="1900" kern="1200" dirty="0"/>
        </a:p>
      </dsp:txBody>
      <dsp:txXfrm>
        <a:off x="7659940" y="3841318"/>
        <a:ext cx="1128296" cy="736913"/>
      </dsp:txXfrm>
    </dsp:sp>
    <dsp:sp modelId="{DFFC4AC0-2CC2-2545-880C-AE57B2B23A9D}">
      <dsp:nvSpPr>
        <dsp:cNvPr id="0" name=""/>
        <dsp:cNvSpPr/>
      </dsp:nvSpPr>
      <dsp:spPr>
        <a:xfrm>
          <a:off x="8224088" y="3505285"/>
          <a:ext cx="1526392" cy="31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53"/>
              </a:lnTo>
              <a:lnTo>
                <a:pt x="1526392" y="156553"/>
              </a:lnTo>
              <a:lnTo>
                <a:pt x="1526392" y="313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71950-7401-4749-BAA0-5D83B9EA7FE9}">
      <dsp:nvSpPr>
        <dsp:cNvPr id="0" name=""/>
        <dsp:cNvSpPr/>
      </dsp:nvSpPr>
      <dsp:spPr>
        <a:xfrm>
          <a:off x="9163407" y="3818392"/>
          <a:ext cx="1174148" cy="782765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救贖</a:t>
          </a:r>
          <a:endParaRPr lang="en-US" sz="1900" kern="1200" dirty="0"/>
        </a:p>
      </dsp:txBody>
      <dsp:txXfrm>
        <a:off x="9186333" y="3841318"/>
        <a:ext cx="1128296" cy="736913"/>
      </dsp:txXfrm>
    </dsp:sp>
    <dsp:sp modelId="{B4D4E322-D80A-124B-AA82-F173E3F718FA}">
      <dsp:nvSpPr>
        <dsp:cNvPr id="0" name=""/>
        <dsp:cNvSpPr/>
      </dsp:nvSpPr>
      <dsp:spPr>
        <a:xfrm>
          <a:off x="5171303" y="2409413"/>
          <a:ext cx="4579178" cy="31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53"/>
              </a:lnTo>
              <a:lnTo>
                <a:pt x="4579178" y="156553"/>
              </a:lnTo>
              <a:lnTo>
                <a:pt x="4579178" y="3131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D5ACB-992B-1A43-A79A-2E019AB95DBA}">
      <dsp:nvSpPr>
        <dsp:cNvPr id="0" name=""/>
        <dsp:cNvSpPr/>
      </dsp:nvSpPr>
      <dsp:spPr>
        <a:xfrm>
          <a:off x="9163407" y="2722520"/>
          <a:ext cx="1174148" cy="782765"/>
        </a:xfrm>
        <a:prstGeom prst="roundRect">
          <a:avLst>
            <a:gd name="adj" fmla="val 10000"/>
          </a:avLst>
        </a:prstGeom>
        <a:solidFill>
          <a:srgbClr val="00E0CB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三個位格</a:t>
          </a:r>
          <a:endParaRPr lang="en-US" sz="1900" kern="1200" dirty="0"/>
        </a:p>
      </dsp:txBody>
      <dsp:txXfrm>
        <a:off x="9186333" y="2745446"/>
        <a:ext cx="1128296" cy="736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970CB-731A-2342-A6D5-4AEAAF9B809E}" type="datetimeFigureOut">
              <a:rPr lang="en-US" smtClean="0"/>
              <a:t>12/6/20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3BC66-9436-AB4E-B0E8-4573934F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53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hengmingshige.net/cu-0021#lyric-tx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89%B5%E4%B8%96%E8%A8%9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8B%89%E4%B8%81%E8%AA%9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bell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27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神的属性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76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</a:t>
            </a:r>
          </a:p>
          <a:p>
            <a:r>
              <a:rPr lang="zh-CN" altLang="en-US" dirty="0"/>
              <a:t>圣洁 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glow,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CN" altLang="en-US" dirty="0"/>
              <a:t>圣洁大家会想到什么？洁白的鸽子？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again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pic</a:t>
            </a:r>
            <a:r>
              <a:rPr lang="zh-CN" altLang="en-US" dirty="0"/>
              <a:t> 纯净的白雪？神是完全神圣洁净的，毫无瑕疵。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爱 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glow,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again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show</a:t>
            </a:r>
            <a:r>
              <a:rPr lang="zh-CN" altLang="en-US" dirty="0"/>
              <a:t> </a:t>
            </a:r>
            <a:r>
              <a:rPr lang="en-US" altLang="zh-CN" dirty="0"/>
              <a:t>pic</a:t>
            </a:r>
          </a:p>
          <a:p>
            <a:r>
              <a:rPr lang="zh-CN" altLang="en-US" dirty="0"/>
              <a:t>什么是爱（提问）</a:t>
            </a:r>
            <a:endParaRPr lang="en-US" altLang="zh-CN" dirty="0"/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哥林多前书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爱是恒久忍耐、又有恩慈．爱是不嫉妒．爱是不自夸．不张狂．不做害羞的事．不求自己的益处．不轻易发怒．不计算人的恶．不喜欢不义．只喜欢真理．凡事包容．凡事相信．凡事盼望．凡事忍耐．爱是永不止息．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爱是无私的，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重点是给予。爱就想要把最好的给对方，爱就愿意等待。真爱是愿意等待合适的时间和合适的环境。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人的爱常常是有条件的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，爱你貌美，爱你有钱，爱孩子听话等等。既然有条件，那当然也是可以改变的，终止的。但神爱我们是无条件的。我们人都犯了罪，亏欠了神。但是他还是爱我们，降下独生子为我们舍命。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神的爱是超过任何人的爱的。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神的爱是无条件的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，不变的，永不止息的。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爱我们，爱到为我们舍了祂的独生爱子！要知道我们在神眼里根本不可爱，我们是一些满身污秽、愚钝悖逆、全然败坏的罪人，是与神为仇的人，神把我们所有的污秽罪恶全都归在了耶稣身上，让他为我们死；又把基督的圣洁仁义披在了我们身上，让我们得以称义，逃离永远的刑罚，获得永远的生命！</a:t>
            </a:r>
          </a:p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世上再好的人，也不可能有这样的爱。唯有透过耶稣认识的神的爱，才是神完全的爱，这爱长阔高深，远超出世上一切的爱。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  <a:p>
            <a:r>
              <a:rPr lang="zh-CN" altLang="en-US" dirty="0"/>
              <a:t>信实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Faithfulness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scripts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指上帝的本性是绝对可靠，完全信实的。</a:t>
            </a: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神的信实是无穷的。「耶和华啊，你的慈爱，上及诸天，你的信实，达到穹苍。」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诗卅六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b．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神的信实是永远的。「因为耶和华本为善，他的慈爱，存到永远，他的信实，直到万代。」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诗一○○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神的信实是广大的。「我们不至消灭，是出于耶和华诸般的慈爱，是因他的怜悯，不至断绝。每早晨这都是新的，你的诚实，极其广大。」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哀三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23)</a:t>
            </a:r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指上帝的应许是完全信实可靠的。「所以你要知道耶和华你的上帝，他是上帝，是信实的上帝，向爱他守他诫命的人，守约施慈爱，直到千代。」，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怜悯 </a:t>
            </a:r>
            <a:r>
              <a:rPr lang="en-US" altLang="zh-CN" dirty="0"/>
              <a:t>click</a:t>
            </a:r>
          </a:p>
          <a:p>
            <a:endParaRPr lang="en-US" altLang="zh-CN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不同的怜悯。第一种是神普遍的怜悯，不仅施与一切人，包括信徒和非信徒，也施与所有的受造物：“祂的怜悯覆庇祂一切所造的”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；“祂将生命、气息、万物赐给万人”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徒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。就是最凶残的受造物，神也怜悯它们，供给它们的所需。第二种是神施与全人类的特别怜悯。尽管人都有罪，神仍然帮助并援救他们，赐给他们生命所需的一切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：“因为祂叫日头照好人，也照歹人；降雨给义人，也给不义的人”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太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正直</a:t>
            </a:r>
            <a:r>
              <a:rPr lang="en-US" altLang="zh-CN" dirty="0"/>
              <a:t>(click)</a:t>
            </a:r>
          </a:p>
          <a:p>
            <a:endParaRPr lang="en-US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反义词是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弯曲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这个词，在我们日常的使用常常都是指一样东西的形状弯曲，而极少听见用来指人弯曲。可是，圣经中有很多经文，都讲到了人的弯曲，这些弯曲并非是形容外形，而是说一个人里面的心思弯曲，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他们做事弯曲。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我們的神公義、正直、誠實無偽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，所以祂的義不會動搖，我們的義會動搖，因為我們沒有神誠實無偽、正直的生命本質，以致我們的義會動搖。當我們跟隨義，我們就住在義中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altLang="zh-CN" dirty="0"/>
              <a:t>Go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slide</a:t>
            </a:r>
            <a:r>
              <a:rPr lang="zh-CN" altLang="en-US" dirty="0"/>
              <a:t> 神的性格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41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二</a:t>
            </a:r>
            <a:r>
              <a:rPr lang="zh-CN" altLang="en-US" dirty="0"/>
              <a:t>，神的性格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自有永有性</a:t>
            </a:r>
            <a:endParaRPr lang="en-US" altLang="zh-CN" dirty="0"/>
          </a:p>
          <a:p>
            <a:endParaRPr lang="en-US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「我是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自有永有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的」，表明了神的生命是永遠存在、沒有創造，也沒有終結的一天。 「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自有永有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」也是沒有過去、現在與將來，沒有時間的限制、是永遠都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出自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出埃及記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裡的“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WHO I AM”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said to Moses, “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WHO I AM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”; and He said, “Thus you shall say to the sons of Israel, ‘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sent me to you.’”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“你要對以色列人這樣說：‘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那自有的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打發我到你們這裡來。’”</a:t>
            </a:r>
            <a:r>
              <a:rPr lang="ja-JP" alt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ja-JP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主耶穌是特意只說“我是”。這個“我是”，不是日常講話中的“我是”，而是表達了</a:t>
            </a:r>
            <a:r>
              <a:rPr lang="en-US" altLang="ja-JP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出埃及記</a:t>
            </a:r>
            <a:r>
              <a:rPr lang="en-US" altLang="ja-JP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》3</a:t>
            </a:r>
            <a:r>
              <a:rPr lang="ja-JP" alt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</a:t>
            </a:r>
            <a:r>
              <a:rPr lang="en-US" altLang="ja-JP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ja-JP" alt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節的“自有永有”。</a:t>
            </a:r>
            <a:endParaRPr lang="en-US" altLang="ja-JP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中文的呂振中版，直接將“我是”譯成“我永在”。這真是把主耶穌的意思正確、巧妙地翻譯出來了。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95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二</a:t>
            </a:r>
            <a:r>
              <a:rPr lang="zh-CN" altLang="en-US" dirty="0"/>
              <a:t>，神的性格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2.</a:t>
            </a:r>
            <a:r>
              <a:rPr lang="zh-CN" altLang="en-US" dirty="0"/>
              <a:t>灵性</a:t>
            </a:r>
            <a:endParaRPr lang="en-US" altLang="zh-CN" dirty="0"/>
          </a:p>
          <a:p>
            <a:endParaRPr lang="en-US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前面已经讲过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是绝对而无限的灵，人类的心灵乃是有限的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神属灵的本质，乃是超越一切世人的、天使的、天使长的灵；正如他的不朽性乃是超越人和天使。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3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3.</a:t>
            </a:r>
            <a:r>
              <a:rPr lang="zh-TW" altLang="en-US" dirty="0"/>
              <a:t>無限性</a:t>
            </a:r>
            <a:endParaRPr lang="en-US" altLang="zh-TW" dirty="0"/>
          </a:p>
          <a:p>
            <a:endParaRPr lang="en-US" altLang="zh-TW" dirty="0"/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创造宇宙万物的神，是无限的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infinite。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神的智慧是无限的。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神的能力是无限的。神的知识是无限的。神的权柄是无限的。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神的慈爱是无限的。神的公义是无限的。神的一切，都是无限的。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与之对比的是人的有限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,discuss and ask around</a:t>
            </a:r>
          </a:p>
          <a:p>
            <a:pPr fontAlgn="base"/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是有限的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finite，or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limited。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人的智慧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是受造者的智慧，是有限的智慧。人的能力，是受造者的能力，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是源于创造者所赋予的，也是有限的能力。人的知识，是源于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创造者所赋予的知识，也是有限的知识。因此，被造的人类，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按照自己所拥有的有限的智慧，有限的知识，及有限的能力，</a:t>
            </a: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是不能完全认识创造宇宙万物的神的无限的智慧，知识及能力。</a:t>
            </a:r>
          </a:p>
          <a:p>
            <a:br>
              <a:rPr lang="ja-JP" altLang="en-US"/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82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二</a:t>
            </a:r>
            <a:r>
              <a:rPr lang="zh-TW" altLang="en-US" dirty="0"/>
              <a:t>，神的性格</a:t>
            </a:r>
            <a:endParaRPr lang="en-US" dirty="0"/>
          </a:p>
          <a:p>
            <a:r>
              <a:rPr lang="en-US" dirty="0"/>
              <a:t>4. </a:t>
            </a:r>
            <a:r>
              <a:rPr lang="en-US" dirty="0" err="1"/>
              <a:t>不變性</a:t>
            </a:r>
            <a:endParaRPr lang="en-US" dirty="0"/>
          </a:p>
          <a:p>
            <a:endParaRPr lang="en-US" dirty="0"/>
          </a:p>
          <a:p>
            <a:r>
              <a:rPr lang="en-US" dirty="0"/>
              <a:t>Every time I go back to China, I feel it's not the same. Why? everything changed. </a:t>
            </a:r>
            <a:r>
              <a:rPr lang="en-US" dirty="0" err="1"/>
              <a:t>wu</a:t>
            </a:r>
            <a:r>
              <a:rPr lang="en-US" dirty="0"/>
              <a:t> </a:t>
            </a:r>
            <a:r>
              <a:rPr lang="en-US" dirty="0" err="1"/>
              <a:t>shi</a:t>
            </a:r>
            <a:r>
              <a:rPr lang="en-US" dirty="0"/>
              <a:t> ren </a:t>
            </a:r>
            <a:r>
              <a:rPr lang="en-US" dirty="0" err="1"/>
              <a:t>fei</a:t>
            </a:r>
            <a:r>
              <a:rPr lang="en-US" dirty="0"/>
              <a:t>. No long have the world of my life. The old time is only in my memory. My parents getting older, I'm getting older.  So the world is changing.</a:t>
            </a:r>
          </a:p>
          <a:p>
            <a:endParaRPr lang="en-US" dirty="0"/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永远一样。他不会变老，他的生命不会衰败或褪色。他不会获得新权柄，或失去已有的。他不会成熟或发展。他不会随时日变得强壮些，或较弱些，或聪明些。彭克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A.W.Pink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说：“它不能变得更好，因为他已完全；既然完全，他不会变坏。”创造者和被造物最先和最基本的分别，就是后者会变，他们的本质容许改变，而神却是不变，永不会停止他的所是。正如诗云：</a:t>
            </a: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我们如叶生长茂盛</a:t>
            </a: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枯萎消逝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你却不改变。</a:t>
            </a: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这是神自己“无穷之生命”的大能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参来七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如果神是改变的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，我们怎么依靠他呢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You can't rely on changing stuff, right?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72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全智性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我们上节课通过宇宙万物的创造就看见神的智慧</a:t>
            </a:r>
            <a:r>
              <a:rPr lang="zh-CN" altLang="en-US" dirty="0"/>
              <a:t>远超人的智慧。人一辈子都在追踪神的创造，却永远及不上神创造的。像飞机是模仿鸟类，但怎么比得上鸟类的收发自如。我们知道航空事件一直也是不少的。</a:t>
            </a:r>
            <a:r>
              <a:rPr lang="en-US" altLang="zh-CN" dirty="0"/>
              <a:t>Boeing 747 max ungrounded. But do you dare to take it?</a:t>
            </a:r>
            <a:endParaRPr lang="en-US" dirty="0"/>
          </a:p>
          <a:p>
            <a:endParaRPr lang="en-US" dirty="0"/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羅馬書 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16:27</a:t>
            </a:r>
            <a:br>
              <a:rPr lang="ja-JP" altLang="en-US"/>
            </a:b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願榮耀，因耶穌基督，歸與獨一全智的神，直到永遠。阿們！</a:t>
            </a:r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24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听诗歌</a:t>
            </a:r>
            <a:r>
              <a:rPr lang="zh-CN" altLang="en-US" dirty="0"/>
              <a:t>：</a:t>
            </a:r>
            <a:r>
              <a:rPr lang="ja-JP" altLang="en-US"/>
              <a:t>不能朽不能见独一全智神</a:t>
            </a:r>
            <a:r>
              <a:rPr lang="zh-CN" altLang="en-US" dirty="0"/>
              <a:t>。</a:t>
            </a:r>
            <a:endParaRPr lang="en-US" altLang="ja-JP" dirty="0"/>
          </a:p>
          <a:p>
            <a:r>
              <a:rPr lang="en-US" dirty="0" err="1"/>
              <a:t>中文的诗歌好听的版本很少</a:t>
            </a:r>
            <a:r>
              <a:rPr lang="zh-CN" altLang="en-US" dirty="0"/>
              <a:t>。所以欣赏一下英文的版本</a:t>
            </a:r>
            <a:r>
              <a:rPr lang="en-US" altLang="zh-CN" dirty="0"/>
              <a:t>.</a:t>
            </a:r>
            <a:r>
              <a:rPr lang="zh-CN" altLang="en-US" dirty="0"/>
              <a:t> 是在英国的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Halifax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Minster教会的唱诗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。有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900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years历史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。这首诗总结了神的属性。</a:t>
            </a:r>
            <a:endParaRPr lang="en-US" dirty="0"/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第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]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不能朽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不能见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独一全智神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隐藏在光辉中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肉眼不可寻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;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最可颂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最荣耀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亘古永长存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又全能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又全胜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颂赞神圣名。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第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]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你运作不停止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如光无声息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无缺乏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无耗损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掌管以能力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你公义不动摇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如高山屹立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你施恩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又施爱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永作我遮蔽。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第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]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万物无论大小都从你得生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你活在万有中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乃是真生命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我们有如花草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今朝虽茂盛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明朝到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即枯残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惟你不变更。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第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]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荣耀之父四射纯洁的光辉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宝座前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众天使都俯伏赞颂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;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我们向你赞美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使我们领会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:</a:t>
            </a:r>
            <a:b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你圣容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,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隐藏在那荣耀光中。</a:t>
            </a: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7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我們上節課講到神是真實存在的</a:t>
            </a:r>
            <a:r>
              <a:rPr lang="zh-TW" altLang="en-US" dirty="0"/>
              <a:t>。那這節課我們來認識神的屬性。</a:t>
            </a:r>
            <a:endParaRPr lang="en-US" altLang="zh-TW" dirty="0"/>
          </a:p>
          <a:p>
            <a:r>
              <a:rPr lang="zh-TW" altLang="en-US" dirty="0"/>
              <a:t>讓我們先做一個禱告：</a:t>
            </a:r>
            <a:endParaRPr lang="en-US" altLang="zh-TW" dirty="0"/>
          </a:p>
          <a:p>
            <a:endParaRPr lang="en-US" dirty="0"/>
          </a:p>
          <a:p>
            <a:r>
              <a:rPr lang="zh-TW" altLang="en-US" dirty="0"/>
              <a:t>我們慈愛的天父，感謝你以永遠的愛來愛我們，感謝你的眼目每天看顧我們。我們知道妳是又真又活的神，妳是聖潔，信實又有憐憫的神，感謝神你揀選我們，信靠你的兒女是有福的，因為你每天看顧我們，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為我們預備永生的路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我們今天來進一步認識你，求神你親自啟示我們，打開我們的心眼，讓我們看見除你以外，別無真神。求你的聖靈與在座每一個弟兄姊妹同在，求神你通過這個學習來建造我們。讓我們每天靠著神，享受从神来的平安喜樂，奔跑屬天的道路。</a:t>
            </a:r>
            <a:b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/>
              <a:t>讓我們一起</a:t>
            </a:r>
            <a:r>
              <a:rPr lang="en-US" altLang="ja-JP" dirty="0"/>
              <a:t>listen</a:t>
            </a:r>
            <a:r>
              <a:rPr lang="ja-JP" altLang="en-US"/>
              <a:t>首詩歌</a:t>
            </a:r>
            <a:r>
              <a:rPr lang="en-US" altLang="zh-TW" dirty="0"/>
              <a:t>《</a:t>
            </a:r>
            <a:r>
              <a:rPr lang="ja-JP" altLang="en-US"/>
              <a:t>野地的花</a:t>
            </a:r>
            <a:r>
              <a:rPr lang="en-US" altLang="zh-TW" dirty="0"/>
              <a:t>》</a:t>
            </a:r>
            <a:r>
              <a:rPr lang="en-US" altLang="zh-CN" dirty="0"/>
              <a:t>(click)</a:t>
            </a:r>
            <a:endParaRPr lang="en-US" altLang="zh-TW" dirty="0"/>
          </a:p>
          <a:p>
            <a:r>
              <a:rPr lang="zh-CN" altLang="en-US" dirty="0"/>
              <a:t> 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5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(click)</a:t>
            </a:r>
            <a:r>
              <a:rPr lang="ja-JP" altLang="en-US"/>
              <a:t>神的位格</a:t>
            </a:r>
            <a:endParaRPr lang="en-US" altLang="ja-JP" dirty="0"/>
          </a:p>
          <a:p>
            <a:endParaRPr lang="en-US" altLang="zh-CN" dirty="0"/>
          </a:p>
          <a:p>
            <a:r>
              <a:rPr lang="zh-CN" altLang="en-US" dirty="0"/>
              <a:t>上節課我們討論到這個世界是有神存在的</a:t>
            </a:r>
            <a:r>
              <a:rPr lang="zh-TW" altLang="en-US" dirty="0"/>
              <a:t>。</a:t>
            </a:r>
            <a:r>
              <a:rPr lang="en-US" altLang="zh-TW" dirty="0"/>
              <a:t>Joy</a:t>
            </a:r>
            <a:r>
              <a:rPr lang="zh-TW" altLang="en-US" dirty="0"/>
              <a:t>提出了一個很好的問題，那麼多宗教那麼多神，我們應該信哪一個呢。</a:t>
            </a:r>
            <a:r>
              <a:rPr lang="zh-CN" altLang="en-US" dirty="0"/>
              <a:t>我们当然是信真的神，怎么区别真神假神，真神的特性又是什么呢？我们一起来看一看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 自有永有的</a:t>
            </a:r>
            <a:endParaRPr lang="en-US" altLang="zh-CN" dirty="0"/>
          </a:p>
          <a:p>
            <a:endParaRPr lang="en-US" altLang="zh-CN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自有永有」即「自我存在」，不受任何外界的任何力量影響祂的存在或不存在；祂是絕對自我永遠存在者。祂是超越受造界存在的存在者，萬物尚未存在，祂已是「自有永有」，「自存自在」；「自有」即非受造而有，祂是超越時間與空間的「自有永有者」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所以你看有人雕刻一個像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，去拜他，這偶像肯定不是神了。因為是你造的。這個雕像應該拜你為神了。而不是你拜他了，對吧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维持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意思是保持；使保持原样。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神创造天地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，还要维持它。我们知道维持是个很艰难的工作。比如你买了房子，那维护的是多了去了，</a:t>
            </a:r>
            <a:r>
              <a:rPr lang="zh-CN" altLang="en-US" dirty="0"/>
              <a:t>比卖房子可费事多了。花园，草坪，这里草弄好了可不容易。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屋顶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不仅要和外墙一起定期清洗，把排水管道里面的落叶灰尘及时清除，同时还需要检查是否有漏水情况。防止在雨季对房屋内部造成更大的损失。</a:t>
            </a:r>
          </a:p>
          <a:p>
            <a:r>
              <a:rPr lang="zh-CN" altLang="en-US" dirty="0"/>
              <a:t>神造了天地万物，还要维护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bright</a:t>
            </a:r>
            <a:r>
              <a:rPr lang="zh-CN" altLang="en-US" dirty="0"/>
              <a:t> </a:t>
            </a:r>
            <a:r>
              <a:rPr lang="en-US" altLang="zh-CN" dirty="0"/>
              <a:t>green</a:t>
            </a:r>
            <a:r>
              <a:rPr lang="zh-CN" altLang="en-US" dirty="0"/>
              <a:t> </a:t>
            </a:r>
            <a:r>
              <a:rPr lang="en-US" altLang="zh-CN" dirty="0"/>
              <a:t>button</a:t>
            </a:r>
          </a:p>
          <a:p>
            <a:endParaRPr lang="en-US" altLang="ja-JP" dirty="0"/>
          </a:p>
          <a:p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right</a:t>
            </a:r>
            <a:r>
              <a:rPr lang="zh-CN" altLang="en-US" dirty="0"/>
              <a:t> </a:t>
            </a:r>
            <a:r>
              <a:rPr lang="en-US" altLang="zh-CN" dirty="0"/>
              <a:t>arrow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en-US" altLang="zh-CN" baseline="30000" dirty="0"/>
              <a:t>th</a:t>
            </a:r>
            <a:r>
              <a:rPr lang="zh-CN" altLang="en-US" dirty="0"/>
              <a:t> </a:t>
            </a:r>
            <a:r>
              <a:rPr lang="en-US" altLang="zh-CN" dirty="0"/>
              <a:t>slide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topic</a:t>
            </a:r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6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神有位格</a:t>
            </a:r>
            <a:r>
              <a:rPr lang="zh-TW" altLang="en-US" dirty="0"/>
              <a:t>：</a:t>
            </a:r>
            <a:r>
              <a:rPr lang="en-US" altLang="zh-CN" dirty="0"/>
              <a:t>click</a:t>
            </a:r>
            <a:endParaRPr lang="en-US" altLang="zh-TW" dirty="0"/>
          </a:p>
          <a:p>
            <a:r>
              <a:rPr lang="ja-JP" altLang="en-US"/>
              <a:t>虽然高高在上</a:t>
            </a:r>
            <a:r>
              <a:rPr lang="zh-CN" altLang="en-US" dirty="0"/>
              <a:t>，但是他亲切的</a:t>
            </a:r>
            <a:r>
              <a:rPr lang="ja-JP" altLang="en-US"/>
              <a:t>像家庭中的一位</a:t>
            </a:r>
            <a:r>
              <a:rPr lang="zh-CN" altLang="en-US" dirty="0"/>
              <a:t>， 他是我们的慈爱天父，是我们亲密的朋友</a:t>
            </a:r>
            <a:endParaRPr lang="en-US" altLang="zh-CN" dirty="0"/>
          </a:p>
          <a:p>
            <a:endParaRPr lang="en-US" altLang="ja-JP" dirty="0"/>
          </a:p>
          <a:p>
            <a:pPr latinLnBrk="0"/>
            <a:r>
              <a:rPr lang="ja-JP" altLang="en-US"/>
              <a:t>人的朋友有时候还不是那么可靠</a:t>
            </a:r>
            <a:r>
              <a:rPr lang="zh-CN" altLang="en-US" dirty="0"/>
              <a:t>，不能</a:t>
            </a:r>
            <a:r>
              <a:rPr lang="ja-JP" altLang="en-US"/>
              <a:t>一直陪你</a:t>
            </a:r>
            <a:r>
              <a:rPr lang="zh-CN" altLang="en-US" dirty="0"/>
              <a:t>，真的朋友也不容易。人的朋友不一定考得住。有的是酒肉朋友，患难朋友少而又少，但神是永远不变的，他不打盹也不睡觉，一直看顾我们。</a:t>
            </a:r>
            <a:endParaRPr lang="en-US" altLang="zh-CN" dirty="0"/>
          </a:p>
          <a:p>
            <a:r>
              <a:rPr lang="ja-JP" altLang="en-US"/>
              <a:t>人的朋友不一定全然了解我们</a:t>
            </a:r>
            <a:r>
              <a:rPr lang="zh-CN" altLang="en-US" dirty="0"/>
              <a:t>，我们也不可能完全对朋友没有保留，但神完全了解我们的心思意念，我们的头发神都数算过了</a:t>
            </a:r>
            <a:endParaRPr lang="en-US" altLang="ja-JP" dirty="0"/>
          </a:p>
          <a:p>
            <a:endParaRPr lang="en-US" altLang="ja-JP" dirty="0"/>
          </a:p>
          <a:p>
            <a:endParaRPr lang="en-US" dirty="0"/>
          </a:p>
          <a:p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left</a:t>
            </a:r>
            <a:r>
              <a:rPr lang="zh-CN" altLang="en-US" dirty="0"/>
              <a:t> </a:t>
            </a:r>
            <a:r>
              <a:rPr lang="en-US" altLang="zh-CN" dirty="0"/>
              <a:t>arrow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return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previous</a:t>
            </a:r>
            <a:r>
              <a:rPr lang="zh-CN" altLang="en-US" dirty="0"/>
              <a:t> </a:t>
            </a:r>
            <a:r>
              <a:rPr lang="en-US" altLang="zh-CN" dirty="0"/>
              <a:t>slide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99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神是靈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的事實意味著天父上帝沒有人的身體。 上帝的兒子以人的樣子來到地上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約翰福音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1:1,14)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，但是上帝卻沒有。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說到神是靈意思是說天父上帝是無形的。 歌羅西書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1:15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稱神“不能看見”。 提摩太前書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1:17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讚美上帝說：“但願尊貴、榮耀歸於那不能朽壞、不能看見、永世的君王、獨一的神，直到永永遠遠。阿們！”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灵界并不是一个人们想象出来的领域。从过往科学的研究，以及随着科学继续发展，我们得出一些事实和证明。科学家发掘出越来越多的证明去指示我们，宇宙中似乎并不单只有三维空间，即现有我们存在的空间和时间，「空间」似乎还有更深、更阔的层面。譬如科学里一个新理论－超弦理论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按：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Superstring Theory)，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正好说明了这一点。这个理论将「空间」用数学演算出来，指出有十一个空间。换言之除了我们已知的四个空间外，仍有七个空间是我们未知的。</a:t>
            </a:r>
          </a:p>
          <a:p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蚂蚁是二维空间的生物，而我们三维空间的生物站在它们面前，它们会看不见我们。二维空间的生物是不能看见三维空间的生物。所以你将手指放在蚂蚁前，它不会知道有人站在它前面，只知道有障碍物阻碍着它前进。虽然你明明地站在蚂蚁面前，没有需要躲藏或遮掩自己，但它就是看不见，因为你存在于三维空间，是超越蚂蚁所在的二维空间范畴，所以蚂蚁看不见你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这正好说明了为何我们看不见灵界的事情，因为灵界的空间比我们所在的空间高。圣经说神无处不在。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arrow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joy</a:t>
            </a:r>
            <a:r>
              <a:rPr lang="zh-CN" altLang="en-US" dirty="0"/>
              <a:t>问到，那么那么多宗教，谁是真神呢？就像真假李逵，我们必须找到真的，对不对？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俗话说</a:t>
            </a:r>
            <a:r>
              <a:rPr lang="zh-CN" altLang="en-US" dirty="0"/>
              <a:t>，人比人怕死人。假神也怕和真神比较。现在我们就通过比较主要的几个宗教来揭穿假神，找到真神吧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  <a:p>
            <a:pPr fontAlgn="base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一、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clcik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佛 教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佛教創始人釋迦牟尼於公元前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年左右生於北印度的迦昆羅城，其父是該城的城主。釋迦（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Sakya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）為族名，意為「能仁」；牟尼（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）意為「賢人」或「寂默」。釋迦牟尼即意為「釋迦族賢人」。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一天，當釋迦騎馬經過王宮邊緣的園地時，他看到了一個被疾病折磨的人、一個步履蹣跚的老人和一位行乞的出家人。那天晚上，那位出家人平安快樂的面容一直浮現在他腦海里。他開始思索人生中是否還有比宮中的奢華生活更有意義的事情。於是，他剃光頭、披黃袍，雲遊四方，成為一個行乞的修行者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此後六年中，他用遁世、刻苦的方法尋求拯救。最後他在一棵菩提樹下打坐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晝夜，終於獲得了一種稱之為「開悟」的經驗。這種臨到他的內覺使他認定人類苦難的真正根源是「慾念」。人若能擺脫一切慾念，即可獲取屬靈的平安，去涅盤之路於此開通。此後，釋迦即被稱為「佛陀」（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Buddha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），即「悟者」、「覺者」。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佛教的教义是“四谛（真谛的谛”）：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“苦谛”，指人们都要经生老病死等，这都是苦的；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“集谛”，指苦的原因，有欲望就有行为（业），因此不免轮回之苦；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“灭谛”，是消灭致苦的原因，要摆脱苦就要消灭欲望；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“道谛”，是导致消灭苦因的道路，要消灭苦因就要修道。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人认为信佛教可以上天堂（西天、极乐世界）。早期佛教教义没有承认有宇宙主宰、有天堂。他们最高目标就是止于至善入涅槃，不再轮回，死后什么都没有，再也不投胎。它认为世界是个苦海，一切皆空，可是它所要达到的是寂灭，还是个“空”。以空补空才是它的目的。人死后到西天是中国人后来的说法，意思是到佛教圣地（印度和尼泊尔），它是在中国的西方，所以说西天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先的佛教解决不了人的归宿，用寂灭入涅槃怎能满足人的要求？它不信天地有创造主，人死后也不能上天堂。可惜今日有不少人信佛教寄望于将来上西天。佛教并不像伊斯兰教和基督教相信创造主宰。它既没有主宰，也没有天堂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釋迦的根本教訓其本質是無神論的心理學的自律。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佛教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教主讲了一句话：“上天下地，唯我独尊。”佛教严格说起来是无神论的宗教，佛教不相信有独一的创造者，相信人人有佛性，所以修身养性进到涅槃，这个就是佛教的追求，所以佛教没有敬拜真神。而佛教在中国到大乘的时候，把所有圣人圣贤都当作神，你想想这样的佛教是敬拜真神吗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(click)【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道教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道教原来是道学，而道学是从老子的道德经来的，老子道德经提到的是“道”，这个“道”是万有之根源与原理，这是很伟大的。 “道可道．非常道，名可名，非常名”，这是记载在道德经第一章。 到了第廿五章，“有物混成，先天地生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可以为天下母。吾不知其名，字之曰道，强为之名曰大”，这个道是宇宙万有的源头。 老子讲不出这个“道’是什么，只能给他一个名字叫“大”，而这个道是比天地更早，圣经说“道与上帝同在，道就是上帝”（参约翰福音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）；“道成了肉身”就是耶稣基督（参约翰福音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1:14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）。所以道德经里面冥冥中在寻找宇宙中真正的总原则，就是那个“道”。 但是道德经的道学到了张道陵的时代，张天师画符，炼仙丹治万病，结果就沦落成一种敬拜鬼神的地位，不是敬拜真神。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回教（伊斯蘭教）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回教創建於公元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世紀初，創始人為穆罕默德。 他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歲時在麥加宣布自己受到天啟，被安拉選為使者，受命傳播一種新的宗教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伊斯蘭教。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回教的基本信仰十分簡要，包括信阿拉、信天使、信經典、信先知、信前定、信末日與死後復活等六大類。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信阿拉（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回教是一神信仰，相信只有一位造物的真主「阿拉」。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回教綱要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中指出，在阿拉伯的眾多神中，除了三位女神，一位叫阿拉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(Allah)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的男神更偉大，有人認為三女神是他的妻子。自回教興起後，阿拉被尊為獨一的真主。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zh-CN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伊斯兰教是由圣经及阿拉伯民间宗教信仰所集成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公元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610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年，穆氏依据阿拉伯人固有的信仰，参照犹太教与基督教等，创立伊斯兰教。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可兰经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从根本上否认耶稣以及新约使徒的一切教导。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回教这些基要信仰与基督教十分接近。最根本的区别在于，基督教相信耶稣是神，而回教则认为耶稣只是一个人。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但实际上呢伊斯兰教历史记载穆罕默德是个目不识丁的文盲，他从没有读过圣经，事实上他也不可能读。那个年代，圣经还没有被翻译成阿拉伯语。虽然我并不置疑他的虔诚，但站在研究学问的角度，</a:t>
            </a:r>
            <a:r>
              <a:rPr lang="zh-CN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他根本没有资格谈论圣经的正误，因为他自己都没有读过！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基督教和其他宗教的區別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說到底，基督教和別的宗教的根本區別在於：別的宗教是人尋找神，人想像神，而基督教則是神尋找人，神啟示人。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真神造人，人造假神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fontAlgn="base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別的宗教創始人為要解脫世人的苦難，用自己的理智去尋找神、去尋找通向神的路，其動機是好的。但因神太高大，人憑自己有限的智慧所找到的神，絕不能是真神的本體，只能是人自身的理念的投射。有人考察過，佛教剛傳入中國所建的寺廟裡，菩薩的長相是印度人模樣；隨著寺廟內遷中原，菩薩象也逐漸變成中國人的面目。而且，菩薩所穿戴的，多為唐代的衣衫，因唐代是佛教鼎盛時期。很明顯，這些菩薩是人的文化、理念的化身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基督教所信的這位神，不是人主觀的想像，而是神親自向人啟示出來的，是真神的本體。神的啟示的集中體現是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和取了人形的神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耶穌。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的權威和耶穌的復活是基督教與別的宗教的分水嶺。基督教信仰是植根於耶穌復活和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是神的話語這兩個歷史事實的客觀真理，而非來自創教人的主觀的心思意念。基督徒所信奉的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，有眾多的特點和考古學的證據說明它的記載完全符合歷史的真實，而且是出自神的默示，是神要對人類說的話。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其他宗教的經典，如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佛經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可蘭經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、道教的「三綱四輔」等，都無法證明其歷史性，更無法證明是神的話語。佛教沒有稱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佛經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是神的啟示。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佛經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博大精深，但皆是人的智慧，不具有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的權威。伊斯蘭教的創始人穆罕默德稱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古蘭經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是他在山洞修練時真神阿拉賜給他的啟示。只是，除他本人外，沒有任何人可作旁證；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古蘭經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自身也未顯示任何特點能使他人相信它是神的啟示。相反，借於別的經典（尤其是聖經）的他山之石在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古蘭經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中俯拾即是。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中啟示的神的「三位一體」的特徵，人無法完全明白。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不迎合人們想靠自己的善行而得救的心理，嚴厲譴責人的罪性，指明人無法自救，只有接受神的救恩才是永生之道。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別的宗教領袖說他們能幫助信徒找到一條通向真理、生命的道路，而耶穌則宣稱，他本身就是道路、真理、生命。別的宗教教導人行善以修來生，但信徒能否真正行出善來卻是另外一回事。基督教不僅教導基督徒行善，而且借著住在基督徒心中的神的靈（聖靈）的引導，賦予基督徒行善的能力。基督徒的一切行動不是自己「做 」出來的，而是「活」出來的，是在自己身體中神所賜予的生命的自然流露。這一切都表明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聖經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是神的話語，表明其權威性、超越性和真實性。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5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救赎这个词意味着“买下全部”。它曾被用来特指买下一个奴隶的自由。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肖申克的救赎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en-US" altLang="zh-C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Shawshank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Redemption大家可能都看过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，这也是我最喜欢的电影之一。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银行家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Andy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蒙冤入狱，在肖申克监狱服刑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载，最终使用一把小锤挖通地道，成功越狱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重新获得自由。正如典狱长办公室墙上所挂着的那副刺绣的圣经里的一句话一样：“上帝的审判比预料的来得快！”安迪用了十九年，用一把小小的锤子凿开了一条通往自由的道路，所救赎的不仅仅是自己，也救赎了狱中其他犯人的心，从此他们开始相信一切皆有可能。而当初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开玩笑说，如果想用这把锤子逃出去，恐怕需要整整六百年。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ndy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在海滩上享受久违的自由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,laugh and talk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救赎得到自由是多么宝贵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，多么可喜。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这个词用来描述基督死在十字架上十分的贴切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。如果我们“得救赎”，那么我们先前的状态就是奴隶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，或狱囚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。神买了我们的自由，我们不再被罪或旧约的律法束缚。耶稣为我们从罪中解脱和由此带来的后果付出了赎金（马太福音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20:28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；提摩太前书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）。他的死换来我们的生。事实上，圣经清楚写明，救赎唯一的可能是“藉着他的血”，也就是他的死亡（歌罗西书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 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神的救赎是最大最宝贵的救赎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，我们因此摆脱死权的捆绑，得到永生的救恩。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創世記"/>
              </a:rPr>
              <a:t>創世記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节： 起 初 　 神 創 造 天 地 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stamp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video.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1968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日，也就是圣诞前夜，美国阿波罗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号登月飞创绕月球飞行。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当时，美国对此做了电视实况转播，有了创纪录的收视率。宇航员看到地球，奇妙的景观让他们按捺不住，朗诵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的开篇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创世记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的第一章。他们觉得只有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创世记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对上帝创造描述最能表达他们的感受。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keyboard,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stamp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video).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这是非常珍贵的时刻，让我们一起看一下视频来重温回顾一下：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 Anders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朗诵：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起初　神创造天地。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地是空虚混沌，渊面黑暗；　神的灵运行在水面上。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神说：“要有光。”就有了光。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神看光是好的，就把光暗分开了。</a:t>
            </a: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Jim Lovell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朗诵：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神称光为昼，称暗为夜。有晚上，有早晨，这是头一日。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神说：“诸水之间要有空气，将水分为上下。”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神就造出空气，将空气以下的水、空气以上的水分开了。事就这样成了。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神称空气为天。有晚上，有早晨，是第二日。</a:t>
            </a:r>
          </a:p>
          <a:p>
            <a:b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 Borman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朗诵：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1:9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神说：“天下的水要聚在一处，使旱地露出来。”事就这样成了。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1:10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神称旱地为地，称水的聚处为海。　神看著是好的。 </a:t>
            </a:r>
          </a:p>
          <a:p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接着，他说：“圣诞快乐，上帝保佑你们 保佑在地球上的人。”</a:t>
            </a:r>
          </a:p>
          <a:p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后来有美国无神论者起诉，美国最高法院不予接案。</a:t>
            </a:r>
          </a:p>
          <a:p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美国还为此发行的邮票。上面写着：“起初，神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.....”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button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20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三位一體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拉丁語"/>
              </a:rPr>
              <a:t>拉丁語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Trinitas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又譯為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三一真神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天主圣三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三一神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聖三一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三一神論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圣灵是一个真实的位格（上帝之一体），于耶稣基督从死里复活、升天后（使徒行传２），住在祂门徒的（心）里面。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你和我都生活在三维的世界里。所有的物体都有高度，宽度，和深度。一个人可以长得像别人，或是行为像别人，但不可能与别人一模一样。他们都是不同的个体。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然而，上帝并不受这种三维的限制。祂是个灵，甚至比我们复杂几百倍。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这就是为什么圣子耶稣与圣父不同，但他们又是一样的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圣经清楚地记载到：父，子，圣灵，同时又强调只有一位真神。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若我们用数学来表示，不是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1+1+1=3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，而是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1*1*1=1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，上帝是三位一体的上帝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Trinity。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意思是三，而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Unity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意思是一，因此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Tri（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Unity（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三位一体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Trinity。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这是圣经向我们启示上帝的一种方式，说上帝不是具有相同本质的三个人。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圣子（耶稣）是完全的上帝。圣父也是完全的上帝。圣灵也一样，但上帝又是独一的。在我们生活的世界上，用我们人类有限的经历实在很难理解三位一体，但从一开始我们就在经文中认识到了上帝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3BC66-9436-AB4E-B0E8-4573934FC9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4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28A1-BFA0-2D49-A2F0-53CCABFBC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763ADF-7561-6741-9A00-6889EAA49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8523E-5176-9E41-87A8-43A991F2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148FD-74AD-0745-9B26-1DE100E3F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8C10E-0712-D04B-A2EB-F7C25666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6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C0563-CACB-5B4E-A6D6-15F89C94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2BB51-7C10-F646-BDF9-2927FE039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8DA6-6428-334D-90A9-6A8C3CF2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D7F42-CD1F-A74F-B5BB-5E400345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0C69E-370B-5C45-8732-A1C765F3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2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D4FA8E-2508-664F-8948-672042230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3F92B-DC46-9E48-A32D-80D1A0478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3DA53-3C21-9746-B051-3BCFA22D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09F1E-B5B3-6A46-8F7A-67B6898AC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BD247-2D9F-9F4A-BB03-3B747AE0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8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3318-3B50-9E4E-AA46-1CECCDCD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6A189-FA4F-3349-B7DF-C0EF9A5FC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3FE9-897A-FD45-9B54-D4FFD03F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F84FE-8164-5943-96BD-A32F31CF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E5E29-C2C1-944C-B7C4-BD9058B8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6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D80E-692A-8644-952E-AA146F29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5AC61-5A28-824D-92D2-4C79F38E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59F95-2B40-3542-B380-FDDB3BA2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18554-4367-C24A-A53E-E48B663E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09293-B545-974A-A508-261FE701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7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196A-5947-6140-A357-FEAAFDBF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4FF7-BBC8-FE4C-834D-7D02BC599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67E50-FA7A-A742-95B6-491DA004E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8FD6B-02F1-774A-B9EB-210719A5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9760-514B-094B-90CC-FEAB2148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633C3-D65D-194B-8BD4-E27CDE6E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0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597F-3FD4-BD42-B8C9-8F3FCE1D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A937E-A752-E649-BC4A-3D40B561A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D6C41-E9C7-C847-B496-F8C58F91C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5144A-AA10-D548-B5DE-AE6B94D51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ECE9D-98A3-854D-B911-E58266AAB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AF3FF-F19B-CB4E-8767-A26A4CF3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626630-73E6-5542-AC4E-0A58B05DD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286D6-EEFF-7E48-A32C-499EAC37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8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086A-52DD-034A-95D4-DA88EEDC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12B30-CE8E-0440-832E-C50D6DF11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95BB5-058E-5748-8D83-B9FB22AF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59E6C-7F9B-2C40-91FD-4E4E97B4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1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92C867-D43A-8840-993E-35223068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FB550-3697-E747-BDB8-31436C0D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3F24D-D0D9-2E44-9F7B-76E41209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3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65E6-47D0-EA48-BF22-98BACF334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7AD91-6B8E-3440-BB11-2418E2FAF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D8C2D-DB57-FC47-9C5E-49B6DB816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08660-48EB-4F45-B1C2-9B5276DE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7D8DA-504A-0445-AFDE-736E3626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762B8-6718-9842-A9FF-E1ACB1E8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09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B04C-E707-8143-9B04-2B5E67704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A23A79-ECF6-A44B-B05E-F3625C1286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CF731-8A91-EC45-AA81-F296A7338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8E517-E5C3-B442-92F5-510DC9B25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34940-CDB4-EA4B-B3F4-0C7BBFF54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5D8C2-63B5-6643-8117-C68BAAD0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4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32DB2-EA36-1C45-A9C7-D921CFCA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229B9-151F-FB4E-B10B-F50AAA621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CC9A7-51AB-0541-9C53-B27DD1849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C0089-DF21-5942-9C4D-A6CAFEB42A50}" type="datetimeFigureOut">
              <a:rPr lang="en-US" smtClean="0"/>
              <a:t>12/6/20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620FB-07D7-9440-A60F-D0A5FD704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7ADAD-5A75-8742-BBF6-8F0BAAC2E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C6DBC-D70A-8A44-B10F-F4EB53EC9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2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d.bible/psa.36.5.rcuv_s_t" TargetMode="External"/><Relationship Id="rId5" Type="http://schemas.openxmlformats.org/officeDocument/2006/relationships/image" Target="../media/image24.tiff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hyperlink" Target="https://sabiduria-eterna.blogspot.com/2019/01/el-cuerpo-eterico-no-existe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hyperlink" Target="https://pxhere.com/en/photo/886582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GenesisReading.mp4" TargetMode="Externa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A403D-1886-E849-BAB6-D9E8A2302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r>
              <a:rPr lang="ja-JP" altLang="en-US" sz="5200">
                <a:solidFill>
                  <a:schemeClr val="tx2"/>
                </a:solidFill>
              </a:rPr>
              <a:t>第</a:t>
            </a:r>
            <a:r>
              <a:rPr lang="en-US" altLang="zh-TW" sz="5200">
                <a:solidFill>
                  <a:schemeClr val="tx2"/>
                </a:solidFill>
              </a:rPr>
              <a:t>2</a:t>
            </a:r>
            <a:r>
              <a:rPr lang="ja-JP" altLang="en-US" sz="5200">
                <a:solidFill>
                  <a:schemeClr val="tx2"/>
                </a:solidFill>
              </a:rPr>
              <a:t>課</a:t>
            </a:r>
            <a:br>
              <a:rPr lang="en-US" altLang="ja-JP" sz="5200">
                <a:solidFill>
                  <a:schemeClr val="tx2"/>
                </a:solidFill>
              </a:rPr>
            </a:br>
            <a:br>
              <a:rPr lang="en-US" altLang="ja-JP" sz="5200">
                <a:solidFill>
                  <a:schemeClr val="tx2"/>
                </a:solidFill>
              </a:rPr>
            </a:br>
            <a:r>
              <a:rPr lang="ja-JP" altLang="en-US" sz="5200">
                <a:solidFill>
                  <a:schemeClr val="tx2"/>
                </a:solidFill>
              </a:rPr>
              <a:t>真神的屬性</a:t>
            </a:r>
            <a:endParaRPr lang="en-US" sz="520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6544C-5DB8-EA49-A742-A7AF2895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2020/12 </a:t>
            </a:r>
            <a:r>
              <a:rPr lang="ja-JP" altLang="en-US">
                <a:solidFill>
                  <a:schemeClr val="tx2"/>
                </a:solidFill>
              </a:rPr>
              <a:t>福音慕道班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SchoolStart.mp3" descr="SchoolStart.mp3">
            <a:hlinkClick r:id="" action="ppaction://media"/>
            <a:extLst>
              <a:ext uri="{FF2B5EF4-FFF2-40B4-BE49-F238E27FC236}">
                <a16:creationId xmlns:a16="http://schemas.microsoft.com/office/drawing/2014/main" id="{6015101A-CBD8-0E44-996A-457636470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000" y="8539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B3F1B02-99F2-4E45-854D-95529F69CADA}"/>
              </a:ext>
            </a:extLst>
          </p:cNvPr>
          <p:cNvGrpSpPr/>
          <p:nvPr/>
        </p:nvGrpSpPr>
        <p:grpSpPr>
          <a:xfrm>
            <a:off x="11515879" y="-2115227"/>
            <a:ext cx="1082872" cy="2115227"/>
            <a:chOff x="5715605" y="891896"/>
            <a:chExt cx="1082872" cy="211522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AEC3A6D-A7CF-144C-954C-00C29E2ABA30}"/>
                </a:ext>
              </a:extLst>
            </p:cNvPr>
            <p:cNvSpPr/>
            <p:nvPr/>
          </p:nvSpPr>
          <p:spPr>
            <a:xfrm rot="18229674">
              <a:off x="4999848" y="2262451"/>
              <a:ext cx="1460429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460429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63A26CB-675A-4040-B493-EB5EDD33927F}"/>
                </a:ext>
              </a:extLst>
            </p:cNvPr>
            <p:cNvSpPr/>
            <p:nvPr/>
          </p:nvSpPr>
          <p:spPr>
            <a:xfrm>
              <a:off x="5948084" y="891896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聖潔</a:t>
              </a:r>
              <a:endParaRPr lang="en-US" sz="2200" kern="1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90673B-99AD-284F-BED7-32298D6B0FD5}"/>
              </a:ext>
            </a:extLst>
          </p:cNvPr>
          <p:cNvGrpSpPr/>
          <p:nvPr/>
        </p:nvGrpSpPr>
        <p:grpSpPr>
          <a:xfrm>
            <a:off x="12496632" y="0"/>
            <a:ext cx="2025693" cy="963363"/>
            <a:chOff x="5405063" y="1838169"/>
            <a:chExt cx="2025693" cy="96336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D4043CA-32EF-EB4B-8794-2CC75F7467A0}"/>
                </a:ext>
              </a:extLst>
            </p:cNvPr>
            <p:cNvSpPr/>
            <p:nvPr/>
          </p:nvSpPr>
          <p:spPr>
            <a:xfrm rot="19860547">
              <a:off x="5405063" y="2772616"/>
              <a:ext cx="1310696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310696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29A3186-6856-5541-905A-5AE654CE6F9B}"/>
                </a:ext>
              </a:extLst>
            </p:cNvPr>
            <p:cNvSpPr/>
            <p:nvPr/>
          </p:nvSpPr>
          <p:spPr>
            <a:xfrm>
              <a:off x="6580363" y="1838169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愛</a:t>
              </a:r>
              <a:endParaRPr lang="en-US" sz="2200" kern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076536-CF3D-CA4E-9213-0CC1DEFEBAE6}"/>
              </a:ext>
            </a:extLst>
          </p:cNvPr>
          <p:cNvGrpSpPr/>
          <p:nvPr/>
        </p:nvGrpSpPr>
        <p:grpSpPr>
          <a:xfrm>
            <a:off x="13014326" y="2123699"/>
            <a:ext cx="2165603" cy="850393"/>
            <a:chOff x="5487180" y="2954374"/>
            <a:chExt cx="2165603" cy="85039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1368B76-EE6B-A740-A7C1-3AF549A36217}"/>
                </a:ext>
              </a:extLst>
            </p:cNvPr>
            <p:cNvSpPr/>
            <p:nvPr/>
          </p:nvSpPr>
          <p:spPr>
            <a:xfrm>
              <a:off x="5487180" y="3365113"/>
              <a:ext cx="1315210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315210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2061313-DBC6-AA45-888B-723725558B10}"/>
                </a:ext>
              </a:extLst>
            </p:cNvPr>
            <p:cNvSpPr/>
            <p:nvPr/>
          </p:nvSpPr>
          <p:spPr>
            <a:xfrm>
              <a:off x="6802390" y="2954374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信實</a:t>
              </a:r>
              <a:endParaRPr lang="en-US" sz="22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8BD633-1EA3-C04F-8046-A59717C5F478}"/>
              </a:ext>
            </a:extLst>
          </p:cNvPr>
          <p:cNvGrpSpPr/>
          <p:nvPr/>
        </p:nvGrpSpPr>
        <p:grpSpPr>
          <a:xfrm>
            <a:off x="12729039" y="4082284"/>
            <a:ext cx="2025693" cy="963363"/>
            <a:chOff x="5405063" y="3957610"/>
            <a:chExt cx="2025693" cy="96336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39C49CA-D0C9-AA4C-A696-F03B4F652F9D}"/>
                </a:ext>
              </a:extLst>
            </p:cNvPr>
            <p:cNvSpPr/>
            <p:nvPr/>
          </p:nvSpPr>
          <p:spPr>
            <a:xfrm rot="1739453">
              <a:off x="5405063" y="3957610"/>
              <a:ext cx="1310696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310696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EBFBCE-9B2E-CD4C-902F-1040070B8E76}"/>
                </a:ext>
              </a:extLst>
            </p:cNvPr>
            <p:cNvSpPr/>
            <p:nvPr/>
          </p:nvSpPr>
          <p:spPr>
            <a:xfrm>
              <a:off x="6580363" y="4070580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憐憫</a:t>
              </a:r>
              <a:endParaRPr lang="en-US" sz="2200" kern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B948FC-30F3-AE49-B5EB-5E3A61A89D84}"/>
              </a:ext>
            </a:extLst>
          </p:cNvPr>
          <p:cNvGrpSpPr/>
          <p:nvPr/>
        </p:nvGrpSpPr>
        <p:grpSpPr>
          <a:xfrm>
            <a:off x="13130495" y="6239370"/>
            <a:ext cx="1082872" cy="2115228"/>
            <a:chOff x="5715605" y="3752018"/>
            <a:chExt cx="1082872" cy="211522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9A416C3-3DE0-EF44-94B6-1702B7767541}"/>
                </a:ext>
              </a:extLst>
            </p:cNvPr>
            <p:cNvSpPr/>
            <p:nvPr/>
          </p:nvSpPr>
          <p:spPr>
            <a:xfrm rot="3370326">
              <a:off x="4999848" y="4467775"/>
              <a:ext cx="1460429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460429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C124087-94AF-6C4D-8B63-F15F77371CE3}"/>
                </a:ext>
              </a:extLst>
            </p:cNvPr>
            <p:cNvSpPr/>
            <p:nvPr/>
          </p:nvSpPr>
          <p:spPr>
            <a:xfrm>
              <a:off x="5948084" y="5016853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正直</a:t>
              </a:r>
              <a:endParaRPr lang="en-US" sz="2200" kern="12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9CBB71-829B-4249-8860-A4E43C9AC4C0}"/>
              </a:ext>
            </a:extLst>
          </p:cNvPr>
          <p:cNvGrpSpPr/>
          <p:nvPr/>
        </p:nvGrpSpPr>
        <p:grpSpPr>
          <a:xfrm>
            <a:off x="-1680187" y="2548896"/>
            <a:ext cx="1417322" cy="1417322"/>
            <a:chOff x="4282456" y="2670910"/>
            <a:chExt cx="1417322" cy="14173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D5AD1C-9371-6F44-ABE6-E4FE978C907D}"/>
                </a:ext>
              </a:extLst>
            </p:cNvPr>
            <p:cNvSpPr/>
            <p:nvPr/>
          </p:nvSpPr>
          <p:spPr>
            <a:xfrm>
              <a:off x="4282456" y="2670910"/>
              <a:ext cx="1417322" cy="14173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C0A5A9-42CF-9442-A20E-CE2DA3B86730}"/>
                </a:ext>
              </a:extLst>
            </p:cNvPr>
            <p:cNvSpPr txBox="1"/>
            <p:nvPr/>
          </p:nvSpPr>
          <p:spPr>
            <a:xfrm>
              <a:off x="4690066" y="3089648"/>
              <a:ext cx="806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</a:rPr>
                <a:t>神的屬性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752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B3F1B02-99F2-4E45-854D-95529F69CADA}"/>
              </a:ext>
            </a:extLst>
          </p:cNvPr>
          <p:cNvGrpSpPr/>
          <p:nvPr/>
        </p:nvGrpSpPr>
        <p:grpSpPr>
          <a:xfrm>
            <a:off x="5715605" y="891896"/>
            <a:ext cx="1082872" cy="2115227"/>
            <a:chOff x="5715605" y="891896"/>
            <a:chExt cx="1082872" cy="211522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AEC3A6D-A7CF-144C-954C-00C29E2ABA30}"/>
                </a:ext>
              </a:extLst>
            </p:cNvPr>
            <p:cNvSpPr/>
            <p:nvPr/>
          </p:nvSpPr>
          <p:spPr>
            <a:xfrm rot="18229674">
              <a:off x="4999848" y="2262451"/>
              <a:ext cx="1460429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460429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63A26CB-675A-4040-B493-EB5EDD33927F}"/>
                </a:ext>
              </a:extLst>
            </p:cNvPr>
            <p:cNvSpPr/>
            <p:nvPr/>
          </p:nvSpPr>
          <p:spPr>
            <a:xfrm>
              <a:off x="5948084" y="891896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聖潔</a:t>
              </a:r>
              <a:endParaRPr lang="en-US" sz="2200" kern="12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90673B-99AD-284F-BED7-32298D6B0FD5}"/>
              </a:ext>
            </a:extLst>
          </p:cNvPr>
          <p:cNvGrpSpPr/>
          <p:nvPr/>
        </p:nvGrpSpPr>
        <p:grpSpPr>
          <a:xfrm>
            <a:off x="5405063" y="1838169"/>
            <a:ext cx="2025693" cy="963363"/>
            <a:chOff x="5405063" y="1838169"/>
            <a:chExt cx="2025693" cy="96336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D4043CA-32EF-EB4B-8794-2CC75F7467A0}"/>
                </a:ext>
              </a:extLst>
            </p:cNvPr>
            <p:cNvSpPr/>
            <p:nvPr/>
          </p:nvSpPr>
          <p:spPr>
            <a:xfrm rot="19860547">
              <a:off x="5405063" y="2772616"/>
              <a:ext cx="1310696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310696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29A3186-6856-5541-905A-5AE654CE6F9B}"/>
                </a:ext>
              </a:extLst>
            </p:cNvPr>
            <p:cNvSpPr/>
            <p:nvPr/>
          </p:nvSpPr>
          <p:spPr>
            <a:xfrm>
              <a:off x="6580363" y="1838169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愛</a:t>
              </a:r>
              <a:endParaRPr lang="en-US" sz="2200" kern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076536-CF3D-CA4E-9213-0CC1DEFEBAE6}"/>
              </a:ext>
            </a:extLst>
          </p:cNvPr>
          <p:cNvGrpSpPr/>
          <p:nvPr/>
        </p:nvGrpSpPr>
        <p:grpSpPr>
          <a:xfrm>
            <a:off x="5487180" y="2954374"/>
            <a:ext cx="2165603" cy="850393"/>
            <a:chOff x="5487180" y="2954374"/>
            <a:chExt cx="2165603" cy="85039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1368B76-EE6B-A740-A7C1-3AF549A36217}"/>
                </a:ext>
              </a:extLst>
            </p:cNvPr>
            <p:cNvSpPr/>
            <p:nvPr/>
          </p:nvSpPr>
          <p:spPr>
            <a:xfrm>
              <a:off x="5487180" y="3365113"/>
              <a:ext cx="1315210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315210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2061313-DBC6-AA45-888B-723725558B10}"/>
                </a:ext>
              </a:extLst>
            </p:cNvPr>
            <p:cNvSpPr/>
            <p:nvPr/>
          </p:nvSpPr>
          <p:spPr>
            <a:xfrm>
              <a:off x="6802390" y="2954374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信實</a:t>
              </a:r>
              <a:endParaRPr lang="en-US" sz="2200" kern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8BD633-1EA3-C04F-8046-A59717C5F478}"/>
              </a:ext>
            </a:extLst>
          </p:cNvPr>
          <p:cNvGrpSpPr/>
          <p:nvPr/>
        </p:nvGrpSpPr>
        <p:grpSpPr>
          <a:xfrm>
            <a:off x="5405063" y="3957610"/>
            <a:ext cx="2025693" cy="963363"/>
            <a:chOff x="5405063" y="3957610"/>
            <a:chExt cx="2025693" cy="96336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39C49CA-D0C9-AA4C-A696-F03B4F652F9D}"/>
                </a:ext>
              </a:extLst>
            </p:cNvPr>
            <p:cNvSpPr/>
            <p:nvPr/>
          </p:nvSpPr>
          <p:spPr>
            <a:xfrm rot="1739453">
              <a:off x="5405063" y="3957610"/>
              <a:ext cx="1310696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310696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EBFBCE-9B2E-CD4C-902F-1040070B8E76}"/>
                </a:ext>
              </a:extLst>
            </p:cNvPr>
            <p:cNvSpPr/>
            <p:nvPr/>
          </p:nvSpPr>
          <p:spPr>
            <a:xfrm>
              <a:off x="6580363" y="4070580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憐憫</a:t>
              </a:r>
              <a:endParaRPr lang="en-US" sz="2200" kern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B948FC-30F3-AE49-B5EB-5E3A61A89D84}"/>
              </a:ext>
            </a:extLst>
          </p:cNvPr>
          <p:cNvGrpSpPr/>
          <p:nvPr/>
        </p:nvGrpSpPr>
        <p:grpSpPr>
          <a:xfrm>
            <a:off x="5715605" y="3752018"/>
            <a:ext cx="1082872" cy="2115228"/>
            <a:chOff x="5715605" y="3752018"/>
            <a:chExt cx="1082872" cy="211522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9A416C3-3DE0-EF44-94B6-1702B7767541}"/>
                </a:ext>
              </a:extLst>
            </p:cNvPr>
            <p:cNvSpPr/>
            <p:nvPr/>
          </p:nvSpPr>
          <p:spPr>
            <a:xfrm rot="3370326">
              <a:off x="4999848" y="4467775"/>
              <a:ext cx="1460429" cy="289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4458"/>
                  </a:moveTo>
                  <a:lnTo>
                    <a:pt x="1460429" y="144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C124087-94AF-6C4D-8B63-F15F77371CE3}"/>
                </a:ext>
              </a:extLst>
            </p:cNvPr>
            <p:cNvSpPr/>
            <p:nvPr/>
          </p:nvSpPr>
          <p:spPr>
            <a:xfrm>
              <a:off x="5948084" y="5016853"/>
              <a:ext cx="850393" cy="850393"/>
            </a:xfrm>
            <a:custGeom>
              <a:avLst/>
              <a:gdLst>
                <a:gd name="connsiteX0" fmla="*/ 0 w 850393"/>
                <a:gd name="connsiteY0" fmla="*/ 425197 h 850393"/>
                <a:gd name="connsiteX1" fmla="*/ 425197 w 850393"/>
                <a:gd name="connsiteY1" fmla="*/ 0 h 850393"/>
                <a:gd name="connsiteX2" fmla="*/ 850394 w 850393"/>
                <a:gd name="connsiteY2" fmla="*/ 425197 h 850393"/>
                <a:gd name="connsiteX3" fmla="*/ 425197 w 850393"/>
                <a:gd name="connsiteY3" fmla="*/ 850394 h 850393"/>
                <a:gd name="connsiteX4" fmla="*/ 0 w 850393"/>
                <a:gd name="connsiteY4" fmla="*/ 425197 h 85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393" h="850393">
                  <a:moveTo>
                    <a:pt x="0" y="425197"/>
                  </a:moveTo>
                  <a:cubicBezTo>
                    <a:pt x="0" y="190367"/>
                    <a:pt x="190367" y="0"/>
                    <a:pt x="425197" y="0"/>
                  </a:cubicBezTo>
                  <a:cubicBezTo>
                    <a:pt x="660027" y="0"/>
                    <a:pt x="850394" y="190367"/>
                    <a:pt x="850394" y="425197"/>
                  </a:cubicBezTo>
                  <a:cubicBezTo>
                    <a:pt x="850394" y="660027"/>
                    <a:pt x="660027" y="850394"/>
                    <a:pt x="425197" y="850394"/>
                  </a:cubicBezTo>
                  <a:cubicBezTo>
                    <a:pt x="190367" y="850394"/>
                    <a:pt x="0" y="660027"/>
                    <a:pt x="0" y="42519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507" tIns="138507" rIns="138507" bIns="138507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sz="2200" kern="1200"/>
                <a:t>正直</a:t>
              </a:r>
              <a:endParaRPr lang="en-US" sz="2200" kern="12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9CBB71-829B-4249-8860-A4E43C9AC4C0}"/>
              </a:ext>
            </a:extLst>
          </p:cNvPr>
          <p:cNvGrpSpPr/>
          <p:nvPr/>
        </p:nvGrpSpPr>
        <p:grpSpPr>
          <a:xfrm>
            <a:off x="4282456" y="2670910"/>
            <a:ext cx="1417322" cy="1417322"/>
            <a:chOff x="4282456" y="2670910"/>
            <a:chExt cx="1417322" cy="14173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D5AD1C-9371-6F44-ABE6-E4FE978C907D}"/>
                </a:ext>
              </a:extLst>
            </p:cNvPr>
            <p:cNvSpPr/>
            <p:nvPr/>
          </p:nvSpPr>
          <p:spPr>
            <a:xfrm>
              <a:off x="4282456" y="2670910"/>
              <a:ext cx="1417322" cy="14173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C0A5A9-42CF-9442-A20E-CE2DA3B86730}"/>
                </a:ext>
              </a:extLst>
            </p:cNvPr>
            <p:cNvSpPr txBox="1"/>
            <p:nvPr/>
          </p:nvSpPr>
          <p:spPr>
            <a:xfrm>
              <a:off x="4690066" y="3089648"/>
              <a:ext cx="806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>
                  <a:solidFill>
                    <a:schemeClr val="bg1"/>
                  </a:solidFill>
                </a:rPr>
                <a:t>神的屬性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 descr="A picture containing light, water, cat, person&#10;&#10;Description automatically generated">
            <a:extLst>
              <a:ext uri="{FF2B5EF4-FFF2-40B4-BE49-F238E27FC236}">
                <a16:creationId xmlns:a16="http://schemas.microsoft.com/office/drawing/2014/main" id="{C05E8687-6FCA-974A-9805-357A374F2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772" y="224154"/>
            <a:ext cx="1422400" cy="142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E4034-3429-7046-922F-686C1709C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8" y="1646554"/>
            <a:ext cx="3916298" cy="17637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B49C7F4-E38C-594C-93A1-139E0682720A}"/>
              </a:ext>
            </a:extLst>
          </p:cNvPr>
          <p:cNvSpPr txBox="1"/>
          <p:nvPr/>
        </p:nvSpPr>
        <p:spPr>
          <a:xfrm>
            <a:off x="184268" y="3804768"/>
            <a:ext cx="4098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詩篇 </a:t>
            </a:r>
            <a:r>
              <a:rPr lang="en-US" altLang="ja-JP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36:5</a:t>
            </a:r>
            <a:endParaRPr lang="en-US" altLang="ja-JP" b="1" dirty="0"/>
          </a:p>
          <a:p>
            <a:r>
              <a:rPr lang="ja-JP" altLang="en-US"/>
              <a:t>耶和華啊，你的慈愛上及諸天，你的信實達到穹蒼</a:t>
            </a:r>
            <a:r>
              <a:rPr lang="zh-TW" altLang="en-US" dirty="0"/>
              <a:t>。</a:t>
            </a:r>
            <a:endParaRPr lang="ja-JP" altLang="en-US"/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635994-FD88-E54E-9977-3C949A872C5F}"/>
              </a:ext>
            </a:extLst>
          </p:cNvPr>
          <p:cNvSpPr txBox="1"/>
          <p:nvPr/>
        </p:nvSpPr>
        <p:spPr>
          <a:xfrm>
            <a:off x="184268" y="5005096"/>
            <a:ext cx="4098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/>
              <a:t>詩篇 </a:t>
            </a:r>
            <a:r>
              <a:rPr lang="en-US" altLang="ja-JP" b="1" dirty="0"/>
              <a:t>33:4</a:t>
            </a:r>
            <a:endParaRPr lang="en-US" altLang="ja-JP" dirty="0"/>
          </a:p>
          <a:p>
            <a:r>
              <a:rPr lang="ja-JP" altLang="en-US"/>
              <a:t>因為耶和華的言語正直；凡他所做的盡都誠實。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069EEBD-233E-4F46-BBE1-68B2E726E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0260" y="147520"/>
            <a:ext cx="3810000" cy="254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9BD41AF-6B75-D14F-AFB0-852CA3A58DC2}"/>
              </a:ext>
            </a:extLst>
          </p:cNvPr>
          <p:cNvSpPr txBox="1"/>
          <p:nvPr/>
        </p:nvSpPr>
        <p:spPr>
          <a:xfrm>
            <a:off x="8102600" y="3641793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申命記 </a:t>
            </a:r>
            <a:r>
              <a:rPr lang="en-US" altLang="ja-JP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32:4</a:t>
            </a:r>
            <a:br>
              <a:rPr lang="ja-JP" altLang="en-US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ja-JP" altLang="en-US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他是磐石、他的作為完全、他所行的無不公平．是誠實無偽的　神、又公義、又正直。 </a:t>
            </a:r>
            <a:endParaRPr lang="en-US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438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神在舊約有許多的名字，單是以「耶和華」為引子的就有九個，以下是一些的例子--我是自有永有的（I AM WHO I AM), 昔在、今在、永在@">
            <a:extLst>
              <a:ext uri="{FF2B5EF4-FFF2-40B4-BE49-F238E27FC236}">
                <a16:creationId xmlns:a16="http://schemas.microsoft.com/office/drawing/2014/main" id="{1C6C6EED-02DA-F04A-AA7E-18409868E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b="745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0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2053" name="Group 7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4" name="Freeform: Shape 7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2050" name="Picture 2" descr="神是个灵，你认同吗？">
            <a:extLst>
              <a:ext uri="{FF2B5EF4-FFF2-40B4-BE49-F238E27FC236}">
                <a16:creationId xmlns:a16="http://schemas.microsoft.com/office/drawing/2014/main" id="{1BB9E99E-3F14-A349-BF30-507394846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0926" y="957943"/>
            <a:ext cx="9040884" cy="45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76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ight Triangle 74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God Has No Limits | Devotional Reading Plan | YouVersion Bible">
            <a:extLst>
              <a:ext uri="{FF2B5EF4-FFF2-40B4-BE49-F238E27FC236}">
                <a16:creationId xmlns:a16="http://schemas.microsoft.com/office/drawing/2014/main" id="{B9A35B3F-C81F-1D41-95FC-5FB4957E5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378" y="784136"/>
            <a:ext cx="8645994" cy="48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6194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sus the God-man? – The Muslim Debate Initiative">
            <a:extLst>
              <a:ext uri="{FF2B5EF4-FFF2-40B4-BE49-F238E27FC236}">
                <a16:creationId xmlns:a16="http://schemas.microsoft.com/office/drawing/2014/main" id="{7C6A276C-484B-0B4C-B770-7F30F37F7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"/>
          <a:stretch/>
        </p:blipFill>
        <p:spPr bwMode="auto">
          <a:xfrm>
            <a:off x="466343" y="448055"/>
            <a:ext cx="9180576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72704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erri on Twitter: &quot;to the only wise God, through Jesus Christ, be the glory  forever. Amen.” Romans 16:27… &quot;">
            <a:extLst>
              <a:ext uri="{FF2B5EF4-FFF2-40B4-BE49-F238E27FC236}">
                <a16:creationId xmlns:a16="http://schemas.microsoft.com/office/drawing/2014/main" id="{DDC9D33C-3CC7-C24B-9001-85D376F3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4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ortalGod.mp4" descr="ImmortalGod.mp4">
            <a:hlinkClick r:id="" action="ppaction://media"/>
            <a:extLst>
              <a:ext uri="{FF2B5EF4-FFF2-40B4-BE49-F238E27FC236}">
                <a16:creationId xmlns:a16="http://schemas.microsoft.com/office/drawing/2014/main" id="{4B69EDD5-2B1C-684A-9AEE-279659B41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0225" y="469669"/>
            <a:ext cx="7891550" cy="59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lowersInTheWild.mp4" descr="FlowersInTheWild.mp4">
            <a:hlinkClick r:id="" action="ppaction://media"/>
            <a:extLst>
              <a:ext uri="{FF2B5EF4-FFF2-40B4-BE49-F238E27FC236}">
                <a16:creationId xmlns:a16="http://schemas.microsoft.com/office/drawing/2014/main" id="{478B370E-395D-D248-A93F-15CA2C98D3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830" y="143342"/>
            <a:ext cx="11682340" cy="657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05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CB98BA4-5E9C-2F47-9069-FF724F1D8E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788668"/>
              </p:ext>
            </p:extLst>
          </p:nvPr>
        </p:nvGraphicFramePr>
        <p:xfrm>
          <a:off x="1000897" y="197708"/>
          <a:ext cx="10342606" cy="6227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6" name="Graphic 55" descr="Arrow: Slight curve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8351464F-D88B-1B45-B762-791ABFD96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33046" y="61660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able, toy, sitting, pin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7CEECBA-153B-E849-B9BD-CB9D29B75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601" y="1355365"/>
            <a:ext cx="6206798" cy="4147270"/>
          </a:xfrm>
          <a:prstGeom prst="rect">
            <a:avLst/>
          </a:prstGeom>
        </p:spPr>
      </p:pic>
      <p:sp>
        <p:nvSpPr>
          <p:cNvPr id="6" name="Left Arrow 5">
            <a:hlinkClick r:id="rId4" action="ppaction://hlinksldjump"/>
            <a:extLst>
              <a:ext uri="{FF2B5EF4-FFF2-40B4-BE49-F238E27FC236}">
                <a16:creationId xmlns:a16="http://schemas.microsoft.com/office/drawing/2014/main" id="{D6445F86-F548-1548-861E-F70537C013D7}"/>
              </a:ext>
            </a:extLst>
          </p:cNvPr>
          <p:cNvSpPr/>
          <p:nvPr/>
        </p:nvSpPr>
        <p:spPr>
          <a:xfrm>
            <a:off x="187982" y="18868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plane, orange, large, bird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C157585-6077-B245-8A12-FC01D4363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04" b="-1"/>
          <a:stretch/>
        </p:blipFill>
        <p:spPr>
          <a:xfrm>
            <a:off x="14534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A picture containing star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38096A2-AA3F-7C4E-B08F-CBBD2C75AF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62" r="6325" b="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Left Arrow 1">
            <a:hlinkClick r:id="rId3" action="ppaction://hlinksldjump"/>
            <a:extLst>
              <a:ext uri="{FF2B5EF4-FFF2-40B4-BE49-F238E27FC236}">
                <a16:creationId xmlns:a16="http://schemas.microsoft.com/office/drawing/2014/main" id="{408F2913-ACB3-F245-97B6-5894057815B7}"/>
              </a:ext>
            </a:extLst>
          </p:cNvPr>
          <p:cNvSpPr/>
          <p:nvPr/>
        </p:nvSpPr>
        <p:spPr>
          <a:xfrm>
            <a:off x="275791" y="15965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16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>
            <a:hlinkClick r:id="rId3" action="ppaction://hlinksldjump"/>
            <a:extLst>
              <a:ext uri="{FF2B5EF4-FFF2-40B4-BE49-F238E27FC236}">
                <a16:creationId xmlns:a16="http://schemas.microsoft.com/office/drawing/2014/main" id="{DADFD4FA-EB65-A046-AA64-AE468B8ED230}"/>
              </a:ext>
            </a:extLst>
          </p:cNvPr>
          <p:cNvSpPr/>
          <p:nvPr/>
        </p:nvSpPr>
        <p:spPr>
          <a:xfrm>
            <a:off x="290305" y="11109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佛教宇宙观与六道轮回简介- 知乎">
            <a:extLst>
              <a:ext uri="{FF2B5EF4-FFF2-40B4-BE49-F238E27FC236}">
                <a16:creationId xmlns:a16="http://schemas.microsoft.com/office/drawing/2014/main" id="{5E335D02-A966-F342-9376-49063E25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22778"/>
            <a:ext cx="5810091" cy="42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陕西省榆林市道教协会隆重举行冠巾仪式_大陆道教_道教之音_榆林,冠巾">
            <a:extLst>
              <a:ext uri="{FF2B5EF4-FFF2-40B4-BE49-F238E27FC236}">
                <a16:creationId xmlns:a16="http://schemas.microsoft.com/office/drawing/2014/main" id="{774251A3-1AC7-1047-A25B-5E6E22783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91" y="822778"/>
            <a:ext cx="6381909" cy="42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E2AAD74-DC6C-C544-B328-B18B33D5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22778"/>
            <a:ext cx="12192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inting the Life of Christ in Medieval and Renaissance Italy | Essay | The  Metropolitan Museum of Art | Heilbrunn Timeline of Art History">
            <a:extLst>
              <a:ext uri="{FF2B5EF4-FFF2-40B4-BE49-F238E27FC236}">
                <a16:creationId xmlns:a16="http://schemas.microsoft.com/office/drawing/2014/main" id="{C362A262-D49B-D84D-A484-AD89FFD9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7" y="-115952"/>
            <a:ext cx="5535706" cy="70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2BA61-3EF3-C743-B835-5A62C1314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27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8F830F8E-B2C0-0641-BB60-999B9F9A5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462"/>
          <a:stretch/>
        </p:blipFill>
        <p:spPr>
          <a:xfrm>
            <a:off x="3537976" y="6020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E244B35-40AB-DF4D-99A8-92F7704AD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" r="-2" b="11646"/>
          <a:stretch/>
        </p:blipFill>
        <p:spPr bwMode="auto">
          <a:xfrm>
            <a:off x="0" y="0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A1BF76-FB92-A54F-804A-DCABE6DFB7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30" r="29182" b="-2"/>
          <a:stretch/>
        </p:blipFill>
        <p:spPr>
          <a:xfrm>
            <a:off x="9637486" y="1132040"/>
            <a:ext cx="2551296" cy="3092895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9B7714-C814-984B-8612-A17A170A9D63}"/>
              </a:ext>
            </a:extLst>
          </p:cNvPr>
          <p:cNvSpPr txBox="1"/>
          <p:nvPr/>
        </p:nvSpPr>
        <p:spPr>
          <a:xfrm>
            <a:off x="4552739" y="4224938"/>
            <a:ext cx="6801056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救</a:t>
            </a:r>
            <a:r>
              <a:rPr lang="en-US" altLang="zh-TW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ja-JP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贖</a:t>
            </a:r>
            <a:endParaRPr lang="en-US" sz="4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Left Arrow 6">
            <a:hlinkClick r:id="rId7" action="ppaction://hlinksldjump"/>
            <a:extLst>
              <a:ext uri="{FF2B5EF4-FFF2-40B4-BE49-F238E27FC236}">
                <a16:creationId xmlns:a16="http://schemas.microsoft.com/office/drawing/2014/main" id="{75B4C857-5615-1343-BFE4-1B9135036D4D}"/>
              </a:ext>
            </a:extLst>
          </p:cNvPr>
          <p:cNvSpPr/>
          <p:nvPr/>
        </p:nvSpPr>
        <p:spPr>
          <a:xfrm>
            <a:off x="11012771" y="286189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82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3DF1D9E-B6F4-244E-8FE5-A2954D4F8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51" r="-1" b="11707"/>
          <a:stretch/>
        </p:blipFill>
        <p:spPr>
          <a:xfrm>
            <a:off x="20" y="-3"/>
            <a:ext cx="12191980" cy="6858001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D70B517D-ADEB-9443-81AE-A459636515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4" r="2" b="2"/>
          <a:stretch/>
        </p:blipFill>
        <p:spPr>
          <a:xfrm>
            <a:off x="2575505" y="3068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  <p:pic>
        <p:nvPicPr>
          <p:cNvPr id="2050" name="Picture 2" descr="Relive the Apollo 8 Earthrise | CEH">
            <a:hlinkClick r:id="rId6"/>
            <a:extLst>
              <a:ext uri="{FF2B5EF4-FFF2-40B4-BE49-F238E27FC236}">
                <a16:creationId xmlns:a16="http://schemas.microsoft.com/office/drawing/2014/main" id="{8F2F8247-E208-6647-B889-E8E69915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5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  <a:extLst>
              <a:ext uri="{FF2B5EF4-FFF2-40B4-BE49-F238E27FC236}">
                <a16:creationId xmlns:a16="http://schemas.microsoft.com/office/drawing/2014/main" id="{33A926C7-9FD3-A34C-B988-2A1456F72EDD}"/>
              </a:ext>
            </a:extLst>
          </p:cNvPr>
          <p:cNvSpPr/>
          <p:nvPr/>
        </p:nvSpPr>
        <p:spPr>
          <a:xfrm>
            <a:off x="10914762" y="20520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59CBA26C-D7EF-EB44-ABAB-9FFAD1427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26" y="530782"/>
            <a:ext cx="2882195" cy="4885077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4C66E97-EEFB-A741-9229-EE05458ED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999" y="1316268"/>
            <a:ext cx="4490902" cy="4716474"/>
          </a:xfrm>
          <a:prstGeom prst="rect">
            <a:avLst/>
          </a:prstGeom>
        </p:spPr>
      </p:pic>
      <p:sp>
        <p:nvSpPr>
          <p:cNvPr id="9" name="Left Arrow 8">
            <a:hlinkClick r:id="rId3" action="ppaction://hlinksldjump"/>
            <a:extLst>
              <a:ext uri="{FF2B5EF4-FFF2-40B4-BE49-F238E27FC236}">
                <a16:creationId xmlns:a16="http://schemas.microsoft.com/office/drawing/2014/main" id="{FFC74203-556C-7B45-BADE-9A6F9CEB8D1C}"/>
              </a:ext>
            </a:extLst>
          </p:cNvPr>
          <p:cNvSpPr/>
          <p:nvPr/>
        </p:nvSpPr>
        <p:spPr>
          <a:xfrm>
            <a:off x="10915862" y="12609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84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6365</Words>
  <Application>Microsoft Macintosh PowerPoint</Application>
  <PresentationFormat>Widescreen</PresentationFormat>
  <Paragraphs>299</Paragraphs>
  <Slides>17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Meiryo</vt:lpstr>
      <vt:lpstr>Arial</vt:lpstr>
      <vt:lpstr>Calibri</vt:lpstr>
      <vt:lpstr>Calibri Light</vt:lpstr>
      <vt:lpstr>Office Theme</vt:lpstr>
      <vt:lpstr>第2課  真神的屬性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第2課  真神的屬性</dc:title>
  <dc:creator>Elan Chen</dc:creator>
  <cp:lastModifiedBy>Elan Chen</cp:lastModifiedBy>
  <cp:revision>12</cp:revision>
  <dcterms:created xsi:type="dcterms:W3CDTF">2020-12-11T01:23:00Z</dcterms:created>
  <dcterms:modified xsi:type="dcterms:W3CDTF">2020-12-13T21:03:00Z</dcterms:modified>
</cp:coreProperties>
</file>