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83" r:id="rId2"/>
    <p:sldId id="256" r:id="rId3"/>
    <p:sldId id="372" r:id="rId4"/>
    <p:sldId id="371" r:id="rId5"/>
    <p:sldId id="367" r:id="rId6"/>
    <p:sldId id="369" r:id="rId7"/>
    <p:sldId id="382" r:id="rId8"/>
    <p:sldId id="380" r:id="rId9"/>
    <p:sldId id="366" r:id="rId10"/>
    <p:sldId id="360" r:id="rId11"/>
    <p:sldId id="361" r:id="rId12"/>
    <p:sldId id="349" r:id="rId13"/>
    <p:sldId id="363" r:id="rId14"/>
    <p:sldId id="375" r:id="rId15"/>
    <p:sldId id="365" r:id="rId16"/>
    <p:sldId id="344" r:id="rId17"/>
    <p:sldId id="342" r:id="rId18"/>
    <p:sldId id="374" r:id="rId19"/>
    <p:sldId id="331" r:id="rId20"/>
    <p:sldId id="376" r:id="rId21"/>
    <p:sldId id="326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705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3594" autoAdjust="0"/>
  </p:normalViewPr>
  <p:slideViewPr>
    <p:cSldViewPr>
      <p:cViewPr varScale="1">
        <p:scale>
          <a:sx n="103" d="100"/>
          <a:sy n="103" d="100"/>
        </p:scale>
        <p:origin x="10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809D6-0F33-4DD7-A7B8-F4CD547558E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CA3246-B405-4649-9CF0-3A7EC5370CF1}">
      <dgm:prSet phldrT="[Text]"/>
      <dgm:spPr/>
      <dgm:t>
        <a:bodyPr/>
        <a:lstStyle/>
        <a:p>
          <a:r>
            <a:rPr lang="en-US" dirty="0"/>
            <a:t>  </a:t>
          </a:r>
        </a:p>
      </dgm:t>
    </dgm:pt>
    <dgm:pt modelId="{C24BB3B7-EFB3-4881-9DD2-4A2097DBA150}" type="parTrans" cxnId="{C730366B-C6B3-43CB-A155-DC3B2EC8C65B}">
      <dgm:prSet/>
      <dgm:spPr/>
      <dgm:t>
        <a:bodyPr/>
        <a:lstStyle/>
        <a:p>
          <a:endParaRPr lang="en-US"/>
        </a:p>
      </dgm:t>
    </dgm:pt>
    <dgm:pt modelId="{F7EA0562-0F92-4613-9EF1-91E0D1FFE529}" type="sibTrans" cxnId="{C730366B-C6B3-43CB-A155-DC3B2EC8C65B}">
      <dgm:prSet/>
      <dgm:spPr/>
      <dgm:t>
        <a:bodyPr/>
        <a:lstStyle/>
        <a:p>
          <a:endParaRPr lang="en-US"/>
        </a:p>
      </dgm:t>
    </dgm:pt>
    <dgm:pt modelId="{6D5DC544-77F0-42BD-B467-83ABB1414616}">
      <dgm:prSet phldrT="[Text]"/>
      <dgm:spPr/>
      <dgm:t>
        <a:bodyPr/>
        <a:lstStyle/>
        <a:p>
          <a:r>
            <a:rPr lang="en-US" dirty="0"/>
            <a:t>  </a:t>
          </a:r>
        </a:p>
      </dgm:t>
    </dgm:pt>
    <dgm:pt modelId="{91E32AED-B268-4F54-95F2-7DC509381AA0}" type="sibTrans" cxnId="{2577FACA-DFE7-42BF-9A72-041B7625ED41}">
      <dgm:prSet/>
      <dgm:spPr/>
      <dgm:t>
        <a:bodyPr/>
        <a:lstStyle/>
        <a:p>
          <a:endParaRPr lang="en-US"/>
        </a:p>
      </dgm:t>
    </dgm:pt>
    <dgm:pt modelId="{7B51C8DB-BFEC-4F54-A5FE-BD4C821E3AD7}" type="parTrans" cxnId="{2577FACA-DFE7-42BF-9A72-041B7625ED41}">
      <dgm:prSet/>
      <dgm:spPr/>
      <dgm:t>
        <a:bodyPr/>
        <a:lstStyle/>
        <a:p>
          <a:endParaRPr lang="en-US"/>
        </a:p>
      </dgm:t>
    </dgm:pt>
    <dgm:pt modelId="{96C8B492-B1D6-4F46-96DB-0479D1793B1E}">
      <dgm:prSet phldrT="[Text]"/>
      <dgm:spPr/>
      <dgm:t>
        <a:bodyPr/>
        <a:lstStyle/>
        <a:p>
          <a:r>
            <a:rPr lang="en-US" dirty="0"/>
            <a:t>  </a:t>
          </a:r>
        </a:p>
      </dgm:t>
    </dgm:pt>
    <dgm:pt modelId="{65CEC29C-AB23-4301-9467-31C85D2EAD8F}" type="sibTrans" cxnId="{05CD45DF-1F82-422A-80A3-157C0D26E955}">
      <dgm:prSet/>
      <dgm:spPr/>
      <dgm:t>
        <a:bodyPr/>
        <a:lstStyle/>
        <a:p>
          <a:endParaRPr lang="en-US"/>
        </a:p>
      </dgm:t>
    </dgm:pt>
    <dgm:pt modelId="{3F549863-0415-4704-AA97-1A0E361119F0}" type="parTrans" cxnId="{05CD45DF-1F82-422A-80A3-157C0D26E955}">
      <dgm:prSet/>
      <dgm:spPr/>
      <dgm:t>
        <a:bodyPr/>
        <a:lstStyle/>
        <a:p>
          <a:endParaRPr lang="en-US"/>
        </a:p>
      </dgm:t>
    </dgm:pt>
    <dgm:pt modelId="{D1A1E513-6139-4CDA-9EDF-F1C7C7A5A60E}" type="pres">
      <dgm:prSet presAssocID="{624809D6-0F33-4DD7-A7B8-F4CD547558E0}" presName="cycle" presStyleCnt="0">
        <dgm:presLayoutVars>
          <dgm:dir/>
          <dgm:resizeHandles val="exact"/>
        </dgm:presLayoutVars>
      </dgm:prSet>
      <dgm:spPr/>
    </dgm:pt>
    <dgm:pt modelId="{AAFD3B26-DA43-4F57-8FA1-80F38B662ACE}" type="pres">
      <dgm:prSet presAssocID="{CACA3246-B405-4649-9CF0-3A7EC5370CF1}" presName="dummy" presStyleCnt="0"/>
      <dgm:spPr/>
    </dgm:pt>
    <dgm:pt modelId="{590D9FD4-82EE-4C3F-94A6-7D09A0C1680F}" type="pres">
      <dgm:prSet presAssocID="{CACA3246-B405-4649-9CF0-3A7EC5370CF1}" presName="node" presStyleLbl="revTx" presStyleIdx="0" presStyleCnt="3">
        <dgm:presLayoutVars>
          <dgm:bulletEnabled val="1"/>
        </dgm:presLayoutVars>
      </dgm:prSet>
      <dgm:spPr/>
    </dgm:pt>
    <dgm:pt modelId="{ADC95B8A-1BDB-4FF6-97FF-E6B99D35BC30}" type="pres">
      <dgm:prSet presAssocID="{F7EA0562-0F92-4613-9EF1-91E0D1FFE529}" presName="sibTrans" presStyleLbl="node1" presStyleIdx="0" presStyleCnt="3"/>
      <dgm:spPr/>
    </dgm:pt>
    <dgm:pt modelId="{374966C3-27F2-4ABC-8AB6-BD59AC924F3D}" type="pres">
      <dgm:prSet presAssocID="{96C8B492-B1D6-4F46-96DB-0479D1793B1E}" presName="dummy" presStyleCnt="0"/>
      <dgm:spPr/>
    </dgm:pt>
    <dgm:pt modelId="{39C620A9-0B3C-4EF3-88A5-24C3975013B5}" type="pres">
      <dgm:prSet presAssocID="{96C8B492-B1D6-4F46-96DB-0479D1793B1E}" presName="node" presStyleLbl="revTx" presStyleIdx="1" presStyleCnt="3">
        <dgm:presLayoutVars>
          <dgm:bulletEnabled val="1"/>
        </dgm:presLayoutVars>
      </dgm:prSet>
      <dgm:spPr/>
    </dgm:pt>
    <dgm:pt modelId="{A995E72E-4ED5-4928-8409-41C39CD2B8A4}" type="pres">
      <dgm:prSet presAssocID="{65CEC29C-AB23-4301-9467-31C85D2EAD8F}" presName="sibTrans" presStyleLbl="node1" presStyleIdx="1" presStyleCnt="3"/>
      <dgm:spPr/>
    </dgm:pt>
    <dgm:pt modelId="{AFCF86B3-8E37-4001-8465-7597964D4D1B}" type="pres">
      <dgm:prSet presAssocID="{6D5DC544-77F0-42BD-B467-83ABB1414616}" presName="dummy" presStyleCnt="0"/>
      <dgm:spPr/>
    </dgm:pt>
    <dgm:pt modelId="{2FDB1F28-F2DD-45B8-BFA5-1B589361344C}" type="pres">
      <dgm:prSet presAssocID="{6D5DC544-77F0-42BD-B467-83ABB1414616}" presName="node" presStyleLbl="revTx" presStyleIdx="2" presStyleCnt="3">
        <dgm:presLayoutVars>
          <dgm:bulletEnabled val="1"/>
        </dgm:presLayoutVars>
      </dgm:prSet>
      <dgm:spPr/>
    </dgm:pt>
    <dgm:pt modelId="{7F4E0E81-C78A-497A-A451-708B11B2B4A1}" type="pres">
      <dgm:prSet presAssocID="{91E32AED-B268-4F54-95F2-7DC509381AA0}" presName="sibTrans" presStyleLbl="node1" presStyleIdx="2" presStyleCnt="3" custScaleY="122611" custLinFactNeighborX="-5489" custLinFactNeighborY="20582"/>
      <dgm:spPr/>
    </dgm:pt>
  </dgm:ptLst>
  <dgm:cxnLst>
    <dgm:cxn modelId="{7EC9BE01-BE90-47F2-ABAD-2CA21B6538CF}" type="presOf" srcId="{6D5DC544-77F0-42BD-B467-83ABB1414616}" destId="{2FDB1F28-F2DD-45B8-BFA5-1B589361344C}" srcOrd="0" destOrd="0" presId="urn:microsoft.com/office/officeart/2005/8/layout/cycle1"/>
    <dgm:cxn modelId="{DE1C2432-4E52-432C-A99F-189CC21C7C84}" type="presOf" srcId="{91E32AED-B268-4F54-95F2-7DC509381AA0}" destId="{7F4E0E81-C78A-497A-A451-708B11B2B4A1}" srcOrd="0" destOrd="0" presId="urn:microsoft.com/office/officeart/2005/8/layout/cycle1"/>
    <dgm:cxn modelId="{B7EEAC63-8392-49D5-95C8-41BFD6B39F3F}" type="presOf" srcId="{624809D6-0F33-4DD7-A7B8-F4CD547558E0}" destId="{D1A1E513-6139-4CDA-9EDF-F1C7C7A5A60E}" srcOrd="0" destOrd="0" presId="urn:microsoft.com/office/officeart/2005/8/layout/cycle1"/>
    <dgm:cxn modelId="{C730366B-C6B3-43CB-A155-DC3B2EC8C65B}" srcId="{624809D6-0F33-4DD7-A7B8-F4CD547558E0}" destId="{CACA3246-B405-4649-9CF0-3A7EC5370CF1}" srcOrd="0" destOrd="0" parTransId="{C24BB3B7-EFB3-4881-9DD2-4A2097DBA150}" sibTransId="{F7EA0562-0F92-4613-9EF1-91E0D1FFE529}"/>
    <dgm:cxn modelId="{3924F88E-7144-404F-8901-9089F96F6788}" type="presOf" srcId="{65CEC29C-AB23-4301-9467-31C85D2EAD8F}" destId="{A995E72E-4ED5-4928-8409-41C39CD2B8A4}" srcOrd="0" destOrd="0" presId="urn:microsoft.com/office/officeart/2005/8/layout/cycle1"/>
    <dgm:cxn modelId="{38D865CA-890E-4055-B48B-0F9A18B7E170}" type="presOf" srcId="{F7EA0562-0F92-4613-9EF1-91E0D1FFE529}" destId="{ADC95B8A-1BDB-4FF6-97FF-E6B99D35BC30}" srcOrd="0" destOrd="0" presId="urn:microsoft.com/office/officeart/2005/8/layout/cycle1"/>
    <dgm:cxn modelId="{2577FACA-DFE7-42BF-9A72-041B7625ED41}" srcId="{624809D6-0F33-4DD7-A7B8-F4CD547558E0}" destId="{6D5DC544-77F0-42BD-B467-83ABB1414616}" srcOrd="2" destOrd="0" parTransId="{7B51C8DB-BFEC-4F54-A5FE-BD4C821E3AD7}" sibTransId="{91E32AED-B268-4F54-95F2-7DC509381AA0}"/>
    <dgm:cxn modelId="{6AE80DCE-38B5-4D40-9C66-76316A3BA6DE}" type="presOf" srcId="{96C8B492-B1D6-4F46-96DB-0479D1793B1E}" destId="{39C620A9-0B3C-4EF3-88A5-24C3975013B5}" srcOrd="0" destOrd="0" presId="urn:microsoft.com/office/officeart/2005/8/layout/cycle1"/>
    <dgm:cxn modelId="{05CD45DF-1F82-422A-80A3-157C0D26E955}" srcId="{624809D6-0F33-4DD7-A7B8-F4CD547558E0}" destId="{96C8B492-B1D6-4F46-96DB-0479D1793B1E}" srcOrd="1" destOrd="0" parTransId="{3F549863-0415-4704-AA97-1A0E361119F0}" sibTransId="{65CEC29C-AB23-4301-9467-31C85D2EAD8F}"/>
    <dgm:cxn modelId="{8CA21DE3-D077-40AD-AD27-17CFF5B872B4}" type="presOf" srcId="{CACA3246-B405-4649-9CF0-3A7EC5370CF1}" destId="{590D9FD4-82EE-4C3F-94A6-7D09A0C1680F}" srcOrd="0" destOrd="0" presId="urn:microsoft.com/office/officeart/2005/8/layout/cycle1"/>
    <dgm:cxn modelId="{A621B9CA-32F3-476B-B179-9B3308BF8940}" type="presParOf" srcId="{D1A1E513-6139-4CDA-9EDF-F1C7C7A5A60E}" destId="{AAFD3B26-DA43-4F57-8FA1-80F38B662ACE}" srcOrd="0" destOrd="0" presId="urn:microsoft.com/office/officeart/2005/8/layout/cycle1"/>
    <dgm:cxn modelId="{0D4857D3-77BE-41C8-A4CA-2B9AFEACDD75}" type="presParOf" srcId="{D1A1E513-6139-4CDA-9EDF-F1C7C7A5A60E}" destId="{590D9FD4-82EE-4C3F-94A6-7D09A0C1680F}" srcOrd="1" destOrd="0" presId="urn:microsoft.com/office/officeart/2005/8/layout/cycle1"/>
    <dgm:cxn modelId="{FB784D9E-DA79-418D-83F2-63A272815012}" type="presParOf" srcId="{D1A1E513-6139-4CDA-9EDF-F1C7C7A5A60E}" destId="{ADC95B8A-1BDB-4FF6-97FF-E6B99D35BC30}" srcOrd="2" destOrd="0" presId="urn:microsoft.com/office/officeart/2005/8/layout/cycle1"/>
    <dgm:cxn modelId="{32FB40F9-0A57-45BD-8282-3E8A2431ADD6}" type="presParOf" srcId="{D1A1E513-6139-4CDA-9EDF-F1C7C7A5A60E}" destId="{374966C3-27F2-4ABC-8AB6-BD59AC924F3D}" srcOrd="3" destOrd="0" presId="urn:microsoft.com/office/officeart/2005/8/layout/cycle1"/>
    <dgm:cxn modelId="{6DDC4354-0671-45BE-867E-1423A202C316}" type="presParOf" srcId="{D1A1E513-6139-4CDA-9EDF-F1C7C7A5A60E}" destId="{39C620A9-0B3C-4EF3-88A5-24C3975013B5}" srcOrd="4" destOrd="0" presId="urn:microsoft.com/office/officeart/2005/8/layout/cycle1"/>
    <dgm:cxn modelId="{C1B4639F-3A1E-4EF5-9004-AE9270B7749C}" type="presParOf" srcId="{D1A1E513-6139-4CDA-9EDF-F1C7C7A5A60E}" destId="{A995E72E-4ED5-4928-8409-41C39CD2B8A4}" srcOrd="5" destOrd="0" presId="urn:microsoft.com/office/officeart/2005/8/layout/cycle1"/>
    <dgm:cxn modelId="{82FD7BAA-0C09-4882-960F-4BA6F8368BD7}" type="presParOf" srcId="{D1A1E513-6139-4CDA-9EDF-F1C7C7A5A60E}" destId="{AFCF86B3-8E37-4001-8465-7597964D4D1B}" srcOrd="6" destOrd="0" presId="urn:microsoft.com/office/officeart/2005/8/layout/cycle1"/>
    <dgm:cxn modelId="{1B9D92F2-3931-4E78-AB1E-6B3A460C4356}" type="presParOf" srcId="{D1A1E513-6139-4CDA-9EDF-F1C7C7A5A60E}" destId="{2FDB1F28-F2DD-45B8-BFA5-1B589361344C}" srcOrd="7" destOrd="0" presId="urn:microsoft.com/office/officeart/2005/8/layout/cycle1"/>
    <dgm:cxn modelId="{597DBB78-D975-436B-BFB8-E0158F38C95C}" type="presParOf" srcId="{D1A1E513-6139-4CDA-9EDF-F1C7C7A5A60E}" destId="{7F4E0E81-C78A-497A-A451-708B11B2B4A1}" srcOrd="8" destOrd="0" presId="urn:microsoft.com/office/officeart/2005/8/layout/cycl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4809D6-0F33-4DD7-A7B8-F4CD547558E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CA3246-B405-4649-9CF0-3A7EC5370CF1}">
      <dgm:prSet phldrT="[Text]"/>
      <dgm:spPr/>
      <dgm:t>
        <a:bodyPr/>
        <a:lstStyle/>
        <a:p>
          <a:r>
            <a:rPr lang="en-US" dirty="0"/>
            <a:t>  </a:t>
          </a:r>
        </a:p>
      </dgm:t>
    </dgm:pt>
    <dgm:pt modelId="{C24BB3B7-EFB3-4881-9DD2-4A2097DBA150}" type="parTrans" cxnId="{C730366B-C6B3-43CB-A155-DC3B2EC8C65B}">
      <dgm:prSet/>
      <dgm:spPr/>
      <dgm:t>
        <a:bodyPr/>
        <a:lstStyle/>
        <a:p>
          <a:endParaRPr lang="en-US"/>
        </a:p>
      </dgm:t>
    </dgm:pt>
    <dgm:pt modelId="{F7EA0562-0F92-4613-9EF1-91E0D1FFE529}" type="sibTrans" cxnId="{C730366B-C6B3-43CB-A155-DC3B2EC8C65B}">
      <dgm:prSet/>
      <dgm:spPr/>
      <dgm:t>
        <a:bodyPr/>
        <a:lstStyle/>
        <a:p>
          <a:endParaRPr lang="en-US"/>
        </a:p>
      </dgm:t>
    </dgm:pt>
    <dgm:pt modelId="{6D5DC544-77F0-42BD-B467-83ABB1414616}">
      <dgm:prSet phldrT="[Text]"/>
      <dgm:spPr/>
      <dgm:t>
        <a:bodyPr/>
        <a:lstStyle/>
        <a:p>
          <a:r>
            <a:rPr lang="en-US" dirty="0"/>
            <a:t>  </a:t>
          </a:r>
        </a:p>
      </dgm:t>
    </dgm:pt>
    <dgm:pt modelId="{91E32AED-B268-4F54-95F2-7DC509381AA0}" type="sibTrans" cxnId="{2577FACA-DFE7-42BF-9A72-041B7625ED41}">
      <dgm:prSet/>
      <dgm:spPr/>
      <dgm:t>
        <a:bodyPr/>
        <a:lstStyle/>
        <a:p>
          <a:endParaRPr lang="en-US"/>
        </a:p>
      </dgm:t>
    </dgm:pt>
    <dgm:pt modelId="{7B51C8DB-BFEC-4F54-A5FE-BD4C821E3AD7}" type="parTrans" cxnId="{2577FACA-DFE7-42BF-9A72-041B7625ED41}">
      <dgm:prSet/>
      <dgm:spPr/>
      <dgm:t>
        <a:bodyPr/>
        <a:lstStyle/>
        <a:p>
          <a:endParaRPr lang="en-US"/>
        </a:p>
      </dgm:t>
    </dgm:pt>
    <dgm:pt modelId="{96C8B492-B1D6-4F46-96DB-0479D1793B1E}">
      <dgm:prSet phldrT="[Text]"/>
      <dgm:spPr/>
      <dgm:t>
        <a:bodyPr/>
        <a:lstStyle/>
        <a:p>
          <a:r>
            <a:rPr lang="en-US" dirty="0"/>
            <a:t>  </a:t>
          </a:r>
        </a:p>
      </dgm:t>
    </dgm:pt>
    <dgm:pt modelId="{65CEC29C-AB23-4301-9467-31C85D2EAD8F}" type="sibTrans" cxnId="{05CD45DF-1F82-422A-80A3-157C0D26E955}">
      <dgm:prSet/>
      <dgm:spPr/>
      <dgm:t>
        <a:bodyPr/>
        <a:lstStyle/>
        <a:p>
          <a:endParaRPr lang="en-US"/>
        </a:p>
      </dgm:t>
    </dgm:pt>
    <dgm:pt modelId="{3F549863-0415-4704-AA97-1A0E361119F0}" type="parTrans" cxnId="{05CD45DF-1F82-422A-80A3-157C0D26E955}">
      <dgm:prSet/>
      <dgm:spPr/>
      <dgm:t>
        <a:bodyPr/>
        <a:lstStyle/>
        <a:p>
          <a:endParaRPr lang="en-US"/>
        </a:p>
      </dgm:t>
    </dgm:pt>
    <dgm:pt modelId="{D1A1E513-6139-4CDA-9EDF-F1C7C7A5A60E}" type="pres">
      <dgm:prSet presAssocID="{624809D6-0F33-4DD7-A7B8-F4CD547558E0}" presName="cycle" presStyleCnt="0">
        <dgm:presLayoutVars>
          <dgm:dir/>
          <dgm:resizeHandles val="exact"/>
        </dgm:presLayoutVars>
      </dgm:prSet>
      <dgm:spPr/>
    </dgm:pt>
    <dgm:pt modelId="{AAFD3B26-DA43-4F57-8FA1-80F38B662ACE}" type="pres">
      <dgm:prSet presAssocID="{CACA3246-B405-4649-9CF0-3A7EC5370CF1}" presName="dummy" presStyleCnt="0"/>
      <dgm:spPr/>
    </dgm:pt>
    <dgm:pt modelId="{590D9FD4-82EE-4C3F-94A6-7D09A0C1680F}" type="pres">
      <dgm:prSet presAssocID="{CACA3246-B405-4649-9CF0-3A7EC5370CF1}" presName="node" presStyleLbl="revTx" presStyleIdx="0" presStyleCnt="3">
        <dgm:presLayoutVars>
          <dgm:bulletEnabled val="1"/>
        </dgm:presLayoutVars>
      </dgm:prSet>
      <dgm:spPr/>
    </dgm:pt>
    <dgm:pt modelId="{ADC95B8A-1BDB-4FF6-97FF-E6B99D35BC30}" type="pres">
      <dgm:prSet presAssocID="{F7EA0562-0F92-4613-9EF1-91E0D1FFE529}" presName="sibTrans" presStyleLbl="node1" presStyleIdx="0" presStyleCnt="3"/>
      <dgm:spPr/>
    </dgm:pt>
    <dgm:pt modelId="{374966C3-27F2-4ABC-8AB6-BD59AC924F3D}" type="pres">
      <dgm:prSet presAssocID="{96C8B492-B1D6-4F46-96DB-0479D1793B1E}" presName="dummy" presStyleCnt="0"/>
      <dgm:spPr/>
    </dgm:pt>
    <dgm:pt modelId="{39C620A9-0B3C-4EF3-88A5-24C3975013B5}" type="pres">
      <dgm:prSet presAssocID="{96C8B492-B1D6-4F46-96DB-0479D1793B1E}" presName="node" presStyleLbl="revTx" presStyleIdx="1" presStyleCnt="3">
        <dgm:presLayoutVars>
          <dgm:bulletEnabled val="1"/>
        </dgm:presLayoutVars>
      </dgm:prSet>
      <dgm:spPr/>
    </dgm:pt>
    <dgm:pt modelId="{A995E72E-4ED5-4928-8409-41C39CD2B8A4}" type="pres">
      <dgm:prSet presAssocID="{65CEC29C-AB23-4301-9467-31C85D2EAD8F}" presName="sibTrans" presStyleLbl="node1" presStyleIdx="1" presStyleCnt="3"/>
      <dgm:spPr/>
    </dgm:pt>
    <dgm:pt modelId="{AFCF86B3-8E37-4001-8465-7597964D4D1B}" type="pres">
      <dgm:prSet presAssocID="{6D5DC544-77F0-42BD-B467-83ABB1414616}" presName="dummy" presStyleCnt="0"/>
      <dgm:spPr/>
    </dgm:pt>
    <dgm:pt modelId="{2FDB1F28-F2DD-45B8-BFA5-1B589361344C}" type="pres">
      <dgm:prSet presAssocID="{6D5DC544-77F0-42BD-B467-83ABB1414616}" presName="node" presStyleLbl="revTx" presStyleIdx="2" presStyleCnt="3">
        <dgm:presLayoutVars>
          <dgm:bulletEnabled val="1"/>
        </dgm:presLayoutVars>
      </dgm:prSet>
      <dgm:spPr/>
    </dgm:pt>
    <dgm:pt modelId="{7F4E0E81-C78A-497A-A451-708B11B2B4A1}" type="pres">
      <dgm:prSet presAssocID="{91E32AED-B268-4F54-95F2-7DC509381AA0}" presName="sibTrans" presStyleLbl="node1" presStyleIdx="2" presStyleCnt="3" custScaleY="122611" custLinFactNeighborX="-955" custLinFactNeighborY="17242"/>
      <dgm:spPr/>
    </dgm:pt>
  </dgm:ptLst>
  <dgm:cxnLst>
    <dgm:cxn modelId="{77ABA543-D1FE-49D4-8764-DBE264D6B384}" type="presOf" srcId="{F7EA0562-0F92-4613-9EF1-91E0D1FFE529}" destId="{ADC95B8A-1BDB-4FF6-97FF-E6B99D35BC30}" srcOrd="0" destOrd="0" presId="urn:microsoft.com/office/officeart/2005/8/layout/cycle1"/>
    <dgm:cxn modelId="{C730366B-C6B3-43CB-A155-DC3B2EC8C65B}" srcId="{624809D6-0F33-4DD7-A7B8-F4CD547558E0}" destId="{CACA3246-B405-4649-9CF0-3A7EC5370CF1}" srcOrd="0" destOrd="0" parTransId="{C24BB3B7-EFB3-4881-9DD2-4A2097DBA150}" sibTransId="{F7EA0562-0F92-4613-9EF1-91E0D1FFE529}"/>
    <dgm:cxn modelId="{1AB19D6F-2D73-48D6-8432-F143F3FD4CC8}" type="presOf" srcId="{65CEC29C-AB23-4301-9467-31C85D2EAD8F}" destId="{A995E72E-4ED5-4928-8409-41C39CD2B8A4}" srcOrd="0" destOrd="0" presId="urn:microsoft.com/office/officeart/2005/8/layout/cycle1"/>
    <dgm:cxn modelId="{3D91D290-9D53-4B09-9A2C-8ACADC283CD4}" type="presOf" srcId="{96C8B492-B1D6-4F46-96DB-0479D1793B1E}" destId="{39C620A9-0B3C-4EF3-88A5-24C3975013B5}" srcOrd="0" destOrd="0" presId="urn:microsoft.com/office/officeart/2005/8/layout/cycle1"/>
    <dgm:cxn modelId="{A5476BB4-59DB-4694-9660-67FEB0EAE3ED}" type="presOf" srcId="{91E32AED-B268-4F54-95F2-7DC509381AA0}" destId="{7F4E0E81-C78A-497A-A451-708B11B2B4A1}" srcOrd="0" destOrd="0" presId="urn:microsoft.com/office/officeart/2005/8/layout/cycle1"/>
    <dgm:cxn modelId="{358CE3BC-726C-4981-AB59-3D5DE3EFBEAD}" type="presOf" srcId="{6D5DC544-77F0-42BD-B467-83ABB1414616}" destId="{2FDB1F28-F2DD-45B8-BFA5-1B589361344C}" srcOrd="0" destOrd="0" presId="urn:microsoft.com/office/officeart/2005/8/layout/cycle1"/>
    <dgm:cxn modelId="{ACF236C3-1180-475B-9868-D6A18C8EF8CB}" type="presOf" srcId="{CACA3246-B405-4649-9CF0-3A7EC5370CF1}" destId="{590D9FD4-82EE-4C3F-94A6-7D09A0C1680F}" srcOrd="0" destOrd="0" presId="urn:microsoft.com/office/officeart/2005/8/layout/cycle1"/>
    <dgm:cxn modelId="{2577FACA-DFE7-42BF-9A72-041B7625ED41}" srcId="{624809D6-0F33-4DD7-A7B8-F4CD547558E0}" destId="{6D5DC544-77F0-42BD-B467-83ABB1414616}" srcOrd="2" destOrd="0" parTransId="{7B51C8DB-BFEC-4F54-A5FE-BD4C821E3AD7}" sibTransId="{91E32AED-B268-4F54-95F2-7DC509381AA0}"/>
    <dgm:cxn modelId="{A3262ED2-248C-4C42-A490-ECC37FD414A2}" type="presOf" srcId="{624809D6-0F33-4DD7-A7B8-F4CD547558E0}" destId="{D1A1E513-6139-4CDA-9EDF-F1C7C7A5A60E}" srcOrd="0" destOrd="0" presId="urn:microsoft.com/office/officeart/2005/8/layout/cycle1"/>
    <dgm:cxn modelId="{05CD45DF-1F82-422A-80A3-157C0D26E955}" srcId="{624809D6-0F33-4DD7-A7B8-F4CD547558E0}" destId="{96C8B492-B1D6-4F46-96DB-0479D1793B1E}" srcOrd="1" destOrd="0" parTransId="{3F549863-0415-4704-AA97-1A0E361119F0}" sibTransId="{65CEC29C-AB23-4301-9467-31C85D2EAD8F}"/>
    <dgm:cxn modelId="{85F8A9CB-1E70-41A1-B158-FBF8AAB1DD66}" type="presParOf" srcId="{D1A1E513-6139-4CDA-9EDF-F1C7C7A5A60E}" destId="{AAFD3B26-DA43-4F57-8FA1-80F38B662ACE}" srcOrd="0" destOrd="0" presId="urn:microsoft.com/office/officeart/2005/8/layout/cycle1"/>
    <dgm:cxn modelId="{A4DFE72F-7CDF-45C4-B338-178FB0C671A6}" type="presParOf" srcId="{D1A1E513-6139-4CDA-9EDF-F1C7C7A5A60E}" destId="{590D9FD4-82EE-4C3F-94A6-7D09A0C1680F}" srcOrd="1" destOrd="0" presId="urn:microsoft.com/office/officeart/2005/8/layout/cycle1"/>
    <dgm:cxn modelId="{3CCDAF86-0AED-4A97-B8F3-392CC49A2396}" type="presParOf" srcId="{D1A1E513-6139-4CDA-9EDF-F1C7C7A5A60E}" destId="{ADC95B8A-1BDB-4FF6-97FF-E6B99D35BC30}" srcOrd="2" destOrd="0" presId="urn:microsoft.com/office/officeart/2005/8/layout/cycle1"/>
    <dgm:cxn modelId="{9A3F47A6-EB39-45DC-8EDF-B4F059F07C26}" type="presParOf" srcId="{D1A1E513-6139-4CDA-9EDF-F1C7C7A5A60E}" destId="{374966C3-27F2-4ABC-8AB6-BD59AC924F3D}" srcOrd="3" destOrd="0" presId="urn:microsoft.com/office/officeart/2005/8/layout/cycle1"/>
    <dgm:cxn modelId="{260D1466-3258-43E2-8B1C-05FA9542E375}" type="presParOf" srcId="{D1A1E513-6139-4CDA-9EDF-F1C7C7A5A60E}" destId="{39C620A9-0B3C-4EF3-88A5-24C3975013B5}" srcOrd="4" destOrd="0" presId="urn:microsoft.com/office/officeart/2005/8/layout/cycle1"/>
    <dgm:cxn modelId="{1404F831-1320-4043-9154-F6A98F9E6488}" type="presParOf" srcId="{D1A1E513-6139-4CDA-9EDF-F1C7C7A5A60E}" destId="{A995E72E-4ED5-4928-8409-41C39CD2B8A4}" srcOrd="5" destOrd="0" presId="urn:microsoft.com/office/officeart/2005/8/layout/cycle1"/>
    <dgm:cxn modelId="{96CF39E0-9B3E-4FCE-88C7-21D779F8CA38}" type="presParOf" srcId="{D1A1E513-6139-4CDA-9EDF-F1C7C7A5A60E}" destId="{AFCF86B3-8E37-4001-8465-7597964D4D1B}" srcOrd="6" destOrd="0" presId="urn:microsoft.com/office/officeart/2005/8/layout/cycle1"/>
    <dgm:cxn modelId="{7D8D30EB-2DF5-4BED-859A-D88402FCF7F3}" type="presParOf" srcId="{D1A1E513-6139-4CDA-9EDF-F1C7C7A5A60E}" destId="{2FDB1F28-F2DD-45B8-BFA5-1B589361344C}" srcOrd="7" destOrd="0" presId="urn:microsoft.com/office/officeart/2005/8/layout/cycle1"/>
    <dgm:cxn modelId="{675F861A-1D67-454D-8BB5-E0286CCF0DB1}" type="presParOf" srcId="{D1A1E513-6139-4CDA-9EDF-F1C7C7A5A60E}" destId="{7F4E0E81-C78A-497A-A451-708B11B2B4A1}" srcOrd="8" destOrd="0" presId="urn:microsoft.com/office/officeart/2005/8/layout/cycl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D9FD4-82EE-4C3F-94A6-7D09A0C1680F}">
      <dsp:nvSpPr>
        <dsp:cNvPr id="0" name=""/>
        <dsp:cNvSpPr/>
      </dsp:nvSpPr>
      <dsp:spPr>
        <a:xfrm>
          <a:off x="2400443" y="213935"/>
          <a:ext cx="1091438" cy="109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 </a:t>
          </a:r>
        </a:p>
      </dsp:txBody>
      <dsp:txXfrm>
        <a:off x="2400443" y="213935"/>
        <a:ext cx="1091438" cy="1091438"/>
      </dsp:txXfrm>
    </dsp:sp>
    <dsp:sp modelId="{ADC95B8A-1BDB-4FF6-97FF-E6B99D35BC30}">
      <dsp:nvSpPr>
        <dsp:cNvPr id="0" name=""/>
        <dsp:cNvSpPr/>
      </dsp:nvSpPr>
      <dsp:spPr>
        <a:xfrm>
          <a:off x="738032" y="-798"/>
          <a:ext cx="2580679" cy="2580679"/>
        </a:xfrm>
        <a:prstGeom prst="circularArrow">
          <a:avLst>
            <a:gd name="adj1" fmla="val 8247"/>
            <a:gd name="adj2" fmla="val 575999"/>
            <a:gd name="adj3" fmla="val 2964397"/>
            <a:gd name="adj4" fmla="val 51360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620A9-0B3C-4EF3-88A5-24C3975013B5}">
      <dsp:nvSpPr>
        <dsp:cNvPr id="0" name=""/>
        <dsp:cNvSpPr/>
      </dsp:nvSpPr>
      <dsp:spPr>
        <a:xfrm>
          <a:off x="1482652" y="1803595"/>
          <a:ext cx="1091438" cy="109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 </a:t>
          </a:r>
        </a:p>
      </dsp:txBody>
      <dsp:txXfrm>
        <a:off x="1482652" y="1803595"/>
        <a:ext cx="1091438" cy="1091438"/>
      </dsp:txXfrm>
    </dsp:sp>
    <dsp:sp modelId="{A995E72E-4ED5-4928-8409-41C39CD2B8A4}">
      <dsp:nvSpPr>
        <dsp:cNvPr id="0" name=""/>
        <dsp:cNvSpPr/>
      </dsp:nvSpPr>
      <dsp:spPr>
        <a:xfrm>
          <a:off x="738032" y="-798"/>
          <a:ext cx="2580679" cy="2580679"/>
        </a:xfrm>
        <a:prstGeom prst="circularArrow">
          <a:avLst>
            <a:gd name="adj1" fmla="val 8247"/>
            <a:gd name="adj2" fmla="val 575999"/>
            <a:gd name="adj3" fmla="val 10172641"/>
            <a:gd name="adj4" fmla="val 7259605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B1F28-F2DD-45B8-BFA5-1B589361344C}">
      <dsp:nvSpPr>
        <dsp:cNvPr id="0" name=""/>
        <dsp:cNvSpPr/>
      </dsp:nvSpPr>
      <dsp:spPr>
        <a:xfrm>
          <a:off x="564861" y="213935"/>
          <a:ext cx="1091438" cy="109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 </a:t>
          </a:r>
        </a:p>
      </dsp:txBody>
      <dsp:txXfrm>
        <a:off x="564861" y="213935"/>
        <a:ext cx="1091438" cy="1091438"/>
      </dsp:txXfrm>
    </dsp:sp>
    <dsp:sp modelId="{7F4E0E81-C78A-497A-A451-708B11B2B4A1}">
      <dsp:nvSpPr>
        <dsp:cNvPr id="0" name=""/>
        <dsp:cNvSpPr/>
      </dsp:nvSpPr>
      <dsp:spPr>
        <a:xfrm>
          <a:off x="596378" y="238598"/>
          <a:ext cx="2580679" cy="3164197"/>
        </a:xfrm>
        <a:prstGeom prst="circularArrow">
          <a:avLst>
            <a:gd name="adj1" fmla="val 8247"/>
            <a:gd name="adj2" fmla="val 575999"/>
            <a:gd name="adj3" fmla="val 16857226"/>
            <a:gd name="adj4" fmla="val 14966775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D9FD4-82EE-4C3F-94A6-7D09A0C1680F}">
      <dsp:nvSpPr>
        <dsp:cNvPr id="0" name=""/>
        <dsp:cNvSpPr/>
      </dsp:nvSpPr>
      <dsp:spPr>
        <a:xfrm>
          <a:off x="2400443" y="213935"/>
          <a:ext cx="1091438" cy="109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 </a:t>
          </a:r>
        </a:p>
      </dsp:txBody>
      <dsp:txXfrm>
        <a:off x="2400443" y="213935"/>
        <a:ext cx="1091438" cy="1091438"/>
      </dsp:txXfrm>
    </dsp:sp>
    <dsp:sp modelId="{ADC95B8A-1BDB-4FF6-97FF-E6B99D35BC30}">
      <dsp:nvSpPr>
        <dsp:cNvPr id="0" name=""/>
        <dsp:cNvSpPr/>
      </dsp:nvSpPr>
      <dsp:spPr>
        <a:xfrm>
          <a:off x="738032" y="-798"/>
          <a:ext cx="2580679" cy="2580679"/>
        </a:xfrm>
        <a:prstGeom prst="circularArrow">
          <a:avLst>
            <a:gd name="adj1" fmla="val 8247"/>
            <a:gd name="adj2" fmla="val 575999"/>
            <a:gd name="adj3" fmla="val 2964397"/>
            <a:gd name="adj4" fmla="val 51360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620A9-0B3C-4EF3-88A5-24C3975013B5}">
      <dsp:nvSpPr>
        <dsp:cNvPr id="0" name=""/>
        <dsp:cNvSpPr/>
      </dsp:nvSpPr>
      <dsp:spPr>
        <a:xfrm>
          <a:off x="1482652" y="1803595"/>
          <a:ext cx="1091438" cy="109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 </a:t>
          </a:r>
        </a:p>
      </dsp:txBody>
      <dsp:txXfrm>
        <a:off x="1482652" y="1803595"/>
        <a:ext cx="1091438" cy="1091438"/>
      </dsp:txXfrm>
    </dsp:sp>
    <dsp:sp modelId="{A995E72E-4ED5-4928-8409-41C39CD2B8A4}">
      <dsp:nvSpPr>
        <dsp:cNvPr id="0" name=""/>
        <dsp:cNvSpPr/>
      </dsp:nvSpPr>
      <dsp:spPr>
        <a:xfrm>
          <a:off x="738032" y="-798"/>
          <a:ext cx="2580679" cy="2580679"/>
        </a:xfrm>
        <a:prstGeom prst="circularArrow">
          <a:avLst>
            <a:gd name="adj1" fmla="val 8247"/>
            <a:gd name="adj2" fmla="val 575999"/>
            <a:gd name="adj3" fmla="val 10172641"/>
            <a:gd name="adj4" fmla="val 7259605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B1F28-F2DD-45B8-BFA5-1B589361344C}">
      <dsp:nvSpPr>
        <dsp:cNvPr id="0" name=""/>
        <dsp:cNvSpPr/>
      </dsp:nvSpPr>
      <dsp:spPr>
        <a:xfrm>
          <a:off x="564861" y="213935"/>
          <a:ext cx="1091438" cy="1091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 </a:t>
          </a:r>
        </a:p>
      </dsp:txBody>
      <dsp:txXfrm>
        <a:off x="564861" y="213935"/>
        <a:ext cx="1091438" cy="1091438"/>
      </dsp:txXfrm>
    </dsp:sp>
    <dsp:sp modelId="{7F4E0E81-C78A-497A-A451-708B11B2B4A1}">
      <dsp:nvSpPr>
        <dsp:cNvPr id="0" name=""/>
        <dsp:cNvSpPr/>
      </dsp:nvSpPr>
      <dsp:spPr>
        <a:xfrm>
          <a:off x="713386" y="152403"/>
          <a:ext cx="2580679" cy="3164197"/>
        </a:xfrm>
        <a:prstGeom prst="circularArrow">
          <a:avLst>
            <a:gd name="adj1" fmla="val 8247"/>
            <a:gd name="adj2" fmla="val 575999"/>
            <a:gd name="adj3" fmla="val 16857226"/>
            <a:gd name="adj4" fmla="val 14966775"/>
            <a:gd name="adj5" fmla="val 96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B827D-FAFD-4929-8D61-76CC4BA7D00C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231E-AD2B-4C8E-B87C-3C31F244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231E-AD2B-4C8E-B87C-3C31F244F2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85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231E-AD2B-4C8E-B87C-3C31F244F2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231E-AD2B-4C8E-B87C-3C31F244F2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03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231E-AD2B-4C8E-B87C-3C31F244F2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12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231E-AD2B-4C8E-B87C-3C31F244F2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9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231E-AD2B-4C8E-B87C-3C31F244F2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6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231E-AD2B-4C8E-B87C-3C31F244F2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53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231E-AD2B-4C8E-B87C-3C31F244F2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9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231E-AD2B-4C8E-B87C-3C31F244F2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4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231E-AD2B-4C8E-B87C-3C31F244F2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26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231E-AD2B-4C8E-B87C-3C31F244F2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08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231E-AD2B-4C8E-B87C-3C31F244F2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231E-AD2B-4C8E-B87C-3C31F244F2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8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7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3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1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3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9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0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6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228E-6ADF-44B1-BF2B-FE4FEF93760C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5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228E-6ADF-44B1-BF2B-FE4FEF93760C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44D95-E4F8-4987-B5D6-C80324634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8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15.jpeg"/><Relationship Id="rId10" Type="http://schemas.openxmlformats.org/officeDocument/2006/relationships/diagramData" Target="../diagrams/data2.xml"/><Relationship Id="rId4" Type="http://schemas.openxmlformats.org/officeDocument/2006/relationships/image" Target="../media/image14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上帝的儿女何等有福</a:t>
            </a:r>
            <a:br>
              <a:rPr lang="en-US" altLang="zh-CN" sz="3600" dirty="0"/>
            </a:br>
            <a:r>
              <a:rPr lang="zh-CN" altLang="en-US" sz="1600" dirty="0"/>
              <a:t>作词：陈赞一  作曲：梅广文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029200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zh-CN" sz="2800" dirty="0"/>
              <a:t>1.</a:t>
            </a:r>
            <a:r>
              <a:rPr lang="zh-CN" altLang="en-US" sz="2800" dirty="0"/>
              <a:t>在压力中仍能平静 </a:t>
            </a:r>
            <a:endParaRPr lang="en-US" altLang="zh-CN" sz="28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CN" altLang="en-US" sz="2800" dirty="0"/>
              <a:t>在忙碌中仍能悠闲 </a:t>
            </a:r>
            <a:endParaRPr lang="en-US" altLang="zh-CN" sz="28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CN" altLang="en-US" sz="2800" dirty="0"/>
              <a:t>在失败中仍能欢笑 </a:t>
            </a:r>
            <a:endParaRPr lang="en-US" altLang="zh-CN" sz="28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CN" altLang="en-US" sz="2800" dirty="0"/>
              <a:t>在逼迫中仍能屹立 </a:t>
            </a:r>
            <a:endParaRPr lang="en-US" altLang="zh-CN" sz="2800" dirty="0"/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CN" altLang="en-US" sz="2800" dirty="0"/>
              <a:t>上帝的儿女何等有福 </a:t>
            </a:r>
            <a:r>
              <a:rPr lang="en-US" altLang="zh-CN" sz="2800" dirty="0"/>
              <a:t>(x2)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en-US" altLang="zh-CN" sz="8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zh-CN" sz="2800" dirty="0">
                <a:solidFill>
                  <a:srgbClr val="7030A0"/>
                </a:solidFill>
              </a:rPr>
              <a:t>       (</a:t>
            </a:r>
            <a:r>
              <a:rPr lang="zh-CN" altLang="en-US" sz="2800" dirty="0">
                <a:solidFill>
                  <a:srgbClr val="7030A0"/>
                </a:solidFill>
              </a:rPr>
              <a:t>副歌）有福 有福 </a:t>
            </a:r>
            <a:endParaRPr lang="en-US" altLang="zh-CN" sz="2800" dirty="0">
              <a:solidFill>
                <a:srgbClr val="7030A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zh-CN" altLang="en-US" sz="2800" dirty="0">
                <a:solidFill>
                  <a:srgbClr val="7030A0"/>
                </a:solidFill>
              </a:rPr>
              <a:t>       上帝的儿女何等有福 </a:t>
            </a:r>
            <a:endParaRPr lang="en-US" altLang="zh-CN" sz="2800" dirty="0">
              <a:solidFill>
                <a:srgbClr val="7030A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zh-CN" altLang="en-US" sz="2800" dirty="0">
                <a:solidFill>
                  <a:srgbClr val="7030A0"/>
                </a:solidFill>
              </a:rPr>
              <a:t>        有福 有福 </a:t>
            </a:r>
            <a:endParaRPr lang="en-US" altLang="zh-CN" sz="2800" dirty="0">
              <a:solidFill>
                <a:srgbClr val="7030A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zh-CN" altLang="en-US" sz="2800" dirty="0">
                <a:solidFill>
                  <a:srgbClr val="7030A0"/>
                </a:solidFill>
              </a:rPr>
              <a:t>       上帝的儿女何等有福 </a:t>
            </a:r>
            <a:endParaRPr lang="en-US" altLang="zh-CN" sz="2800" dirty="0">
              <a:solidFill>
                <a:srgbClr val="7030A0"/>
              </a:solidFill>
            </a:endParaRPr>
          </a:p>
          <a:p>
            <a:pPr marL="233363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zh-CN" sz="2800" dirty="0"/>
              <a:t>2.</a:t>
            </a:r>
            <a:r>
              <a:rPr lang="zh-CN" altLang="en-US" sz="2800" dirty="0"/>
              <a:t>在绝望中仍有盼望 </a:t>
            </a:r>
            <a:endParaRPr lang="en-US" altLang="zh-CN" sz="2800" dirty="0"/>
          </a:p>
          <a:p>
            <a:pPr marL="233363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CN" altLang="en-US" sz="2800" dirty="0"/>
              <a:t>在冷漠中仍有关怀 </a:t>
            </a:r>
            <a:endParaRPr lang="en-US" altLang="zh-CN" sz="2800" dirty="0"/>
          </a:p>
          <a:p>
            <a:pPr marL="233363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CN" altLang="en-US" sz="2800" dirty="0"/>
              <a:t>在困境中仍有出路 </a:t>
            </a:r>
            <a:endParaRPr lang="en-US" altLang="zh-CN" sz="2800" dirty="0"/>
          </a:p>
          <a:p>
            <a:pPr marL="233363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CN" altLang="en-US" sz="2800" dirty="0"/>
              <a:t>在死亡中仍有生命 </a:t>
            </a:r>
            <a:endParaRPr lang="en-US" altLang="zh-CN" sz="2800" dirty="0"/>
          </a:p>
          <a:p>
            <a:pPr marL="233363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zh-CN" altLang="en-US" sz="2800" dirty="0"/>
              <a:t>上帝的儿女何等有福 </a:t>
            </a:r>
            <a:endParaRPr lang="en-US" altLang="zh-CN" sz="2800" dirty="0"/>
          </a:p>
        </p:txBody>
      </p:sp>
      <p:pic>
        <p:nvPicPr>
          <p:cNvPr id="4" name="上帝的兒女何等有福">
            <a:hlinkClick r:id="" action="ppaction://media"/>
            <a:extLst>
              <a:ext uri="{FF2B5EF4-FFF2-40B4-BE49-F238E27FC236}">
                <a16:creationId xmlns:a16="http://schemas.microsoft.com/office/drawing/2014/main" id="{905285E1-F46F-4113-9215-36039DD772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4800" y="372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圣经中的“忧虑”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8307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dirty="0"/>
              <a:t>Worry: a divided mind </a:t>
            </a:r>
            <a:r>
              <a:rPr lang="zh-CN" altLang="en-US" dirty="0"/>
              <a:t>；</a:t>
            </a:r>
            <a:r>
              <a:rPr lang="en-US" dirty="0"/>
              <a:t>(</a:t>
            </a:r>
            <a:r>
              <a:rPr lang="zh-CN" altLang="en-US" dirty="0"/>
              <a:t>希腊文）</a:t>
            </a:r>
            <a:r>
              <a:rPr lang="en-US" dirty="0" err="1"/>
              <a:t>merimnao</a:t>
            </a:r>
            <a:r>
              <a:rPr lang="en-US" dirty="0"/>
              <a:t>  = </a:t>
            </a:r>
            <a:r>
              <a:rPr lang="en-US" dirty="0" err="1"/>
              <a:t>merizo</a:t>
            </a:r>
            <a:r>
              <a:rPr lang="en-US" dirty="0"/>
              <a:t> (to divide) + nous (mind)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同义词</a:t>
            </a:r>
            <a:r>
              <a:rPr lang="en-US" dirty="0"/>
              <a:t>: </a:t>
            </a:r>
            <a:r>
              <a:rPr lang="zh-CN" altLang="en-US" dirty="0"/>
              <a:t>挂虑、思虑 （</a:t>
            </a:r>
            <a:r>
              <a:rPr lang="en-US" dirty="0"/>
              <a:t> anxious, anxiety, care </a:t>
            </a:r>
            <a:r>
              <a:rPr lang="zh-CN" altLang="en-US" dirty="0"/>
              <a:t>）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焦虑（</a:t>
            </a:r>
            <a:r>
              <a:rPr lang="en-US" altLang="zh-CN" dirty="0"/>
              <a:t>anxiety</a:t>
            </a:r>
            <a:r>
              <a:rPr lang="zh-CN" altLang="en-US" dirty="0"/>
              <a:t>）是对将来和要发生的事过度地担心，以至于不能承担及完成自己该尽的责任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>
              <a:buFont typeface="Wingdings" panose="05000000000000000000" pitchFamily="2" charset="2"/>
              <a:buChar char="§"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419600"/>
            <a:ext cx="8229600" cy="315919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baseline="30000" dirty="0"/>
              <a:t>38 </a:t>
            </a:r>
            <a:r>
              <a:rPr lang="zh-CN" altLang="en-US" sz="2400" dirty="0"/>
              <a:t>他们走路的时候，耶稣进了一个村庄。有一个女人名叫</a:t>
            </a:r>
            <a:r>
              <a:rPr lang="zh-CN" altLang="en-US" sz="2400" u="sng" dirty="0"/>
              <a:t>马大</a:t>
            </a:r>
            <a:r>
              <a:rPr lang="zh-CN" altLang="en-US" sz="2400" dirty="0"/>
              <a:t>，接他到自己家里。 </a:t>
            </a:r>
            <a:r>
              <a:rPr lang="en-US" altLang="zh-CN" sz="2400" b="1" baseline="30000" dirty="0"/>
              <a:t>39 </a:t>
            </a:r>
            <a:r>
              <a:rPr lang="zh-CN" altLang="en-US" sz="2400" dirty="0"/>
              <a:t>她有一个妹子名叫</a:t>
            </a:r>
            <a:r>
              <a:rPr lang="zh-CN" altLang="en-US" sz="2400" u="sng" dirty="0"/>
              <a:t>马利亚</a:t>
            </a:r>
            <a:r>
              <a:rPr lang="zh-CN" altLang="en-US" sz="2400" dirty="0"/>
              <a:t>，在耶稣脚前坐着听他的道。 </a:t>
            </a:r>
            <a:r>
              <a:rPr lang="en-US" altLang="zh-CN" sz="2400" b="1" baseline="30000" dirty="0"/>
              <a:t>40 </a:t>
            </a:r>
            <a:r>
              <a:rPr lang="zh-CN" altLang="en-US" sz="2400" u="sng" dirty="0"/>
              <a:t>马大</a:t>
            </a:r>
            <a:r>
              <a:rPr lang="zh-CN" altLang="en-US" sz="2400" dirty="0"/>
              <a:t>伺候的事多，心里忙乱，就进前来说：“主啊，我的妹子留下我一个人伺候，你不在意吗？请吩咐她来帮助我。</a:t>
            </a:r>
            <a:r>
              <a:rPr lang="en-US" altLang="zh-CN" sz="2400" b="1" baseline="30000" dirty="0"/>
              <a:t>41 </a:t>
            </a:r>
            <a:r>
              <a:rPr lang="zh-CN" altLang="en-US" sz="2400" dirty="0"/>
              <a:t>耶稣回答说：“马大，马大，你为许多的事思虑烦扰， </a:t>
            </a:r>
            <a:r>
              <a:rPr lang="en-US" altLang="zh-CN" sz="2400" b="1" baseline="30000" dirty="0"/>
              <a:t>42 </a:t>
            </a:r>
            <a:r>
              <a:rPr lang="zh-CN" altLang="en-US" sz="2400" dirty="0"/>
              <a:t>但是不可少的只有一件。马利亚已经选择那上好的福分，是不能夺去的。”</a:t>
            </a:r>
            <a:r>
              <a:rPr lang="en-US" altLang="zh-CN" sz="2400" dirty="0"/>
              <a:t>(</a:t>
            </a:r>
            <a:r>
              <a:rPr lang="zh-CN" altLang="en-US" sz="2400" dirty="0"/>
              <a:t>路</a:t>
            </a:r>
            <a:r>
              <a:rPr lang="en-US" altLang="zh-CN" sz="2400" dirty="0"/>
              <a:t>10</a:t>
            </a:r>
            <a:r>
              <a:rPr lang="zh-CN" altLang="en-US" sz="2400" dirty="0"/>
              <a:t>：</a:t>
            </a:r>
            <a:r>
              <a:rPr lang="en-US" altLang="zh-CN" sz="2400" dirty="0"/>
              <a:t>41-42</a:t>
            </a:r>
            <a:r>
              <a:rPr lang="zh-CN" altLang="en-US" sz="2400" dirty="0"/>
              <a:t>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900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en-US" b="1" u="sng" dirty="0"/>
              <a:t>警醒 （过度忧虑 </a:t>
            </a:r>
            <a:r>
              <a:rPr lang="en-US" altLang="zh-CN" b="1" u="sng" dirty="0"/>
              <a:t>anxiety</a:t>
            </a:r>
            <a:r>
              <a:rPr lang="zh-CN" altLang="en-US" b="1" u="sng" dirty="0"/>
              <a:t>）</a:t>
            </a:r>
            <a:endParaRPr lang="en-US" altLang="zh-CN" dirty="0"/>
          </a:p>
          <a:p>
            <a:pPr lvl="1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你试图掌控未来</a:t>
            </a:r>
            <a:endParaRPr lang="en-US" altLang="zh-CN" dirty="0"/>
          </a:p>
          <a:p>
            <a:pPr lvl="1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它掌控了你而不是你掌控了它</a:t>
            </a:r>
            <a:endParaRPr lang="en-US" altLang="zh-CN" dirty="0"/>
          </a:p>
          <a:p>
            <a:pPr lvl="1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它使你忽略了神赋予的责任和关系</a:t>
            </a:r>
            <a:endParaRPr lang="en-US" altLang="zh-CN" dirty="0"/>
          </a:p>
          <a:p>
            <a:pPr lvl="1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它开始使你的身体出现健康状况</a:t>
            </a:r>
            <a:endParaRPr lang="en-US" altLang="zh-CN" dirty="0"/>
          </a:p>
          <a:p>
            <a:pPr lvl="1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你开始失去盼望而不去寻找答案</a:t>
            </a:r>
            <a:endParaRPr lang="en-US" altLang="zh-CN" dirty="0"/>
          </a:p>
          <a:p>
            <a:pPr lvl="1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你个人开始拒绝与人接触并停止工作（</a:t>
            </a:r>
            <a:r>
              <a:rPr lang="en-US" altLang="zh-CN" dirty="0"/>
              <a:t>shut down and stop functioning)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它使你闲懒不结果子</a:t>
            </a:r>
            <a:endParaRPr lang="en-US" altLang="zh-CN" dirty="0"/>
          </a:p>
          <a:p>
            <a:pPr lvl="1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广泛性焦虑症（</a:t>
            </a:r>
            <a:r>
              <a:rPr lang="en-US" altLang="zh-CN" dirty="0"/>
              <a:t>Generalized</a:t>
            </a:r>
            <a:r>
              <a:rPr lang="zh-CN" altLang="en-US" dirty="0"/>
              <a:t> </a:t>
            </a:r>
            <a:r>
              <a:rPr lang="en-US" altLang="zh-CN" dirty="0"/>
              <a:t>Anxiety Disorder</a:t>
            </a:r>
            <a:r>
              <a:rPr lang="zh-CN" altLang="en-US" dirty="0"/>
              <a:t>）和抑郁症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§"/>
            </a:pPr>
            <a:endParaRPr lang="en-US" altLang="zh-CN" dirty="0"/>
          </a:p>
          <a:p>
            <a:pPr lvl="1">
              <a:buFont typeface="Wingdings" panose="05000000000000000000" pitchFamily="2" charset="2"/>
              <a:buChar char="§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§"/>
            </a:pP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8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zh-CN" altLang="en-US" sz="3600" b="1" dirty="0"/>
              <a:t>惧怕（</a:t>
            </a:r>
            <a:r>
              <a:rPr lang="en-US" altLang="zh-CN" sz="3600" b="1" dirty="0"/>
              <a:t>Fear</a:t>
            </a:r>
            <a:r>
              <a:rPr lang="zh-CN" altLang="en-US" sz="3600" b="1" dirty="0"/>
              <a:t>）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2117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健康的惧怕：</a:t>
            </a:r>
            <a:endParaRPr lang="en-US" altLang="zh-CN" dirty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敬畏神</a:t>
            </a:r>
            <a:r>
              <a:rPr lang="en-US" altLang="zh-CN" dirty="0"/>
              <a:t>(</a:t>
            </a:r>
            <a:r>
              <a:rPr lang="zh-CN" altLang="en-US" dirty="0"/>
              <a:t>传</a:t>
            </a:r>
            <a:r>
              <a:rPr lang="en-US" altLang="zh-CN" dirty="0"/>
              <a:t>12:13;  </a:t>
            </a:r>
            <a:r>
              <a:rPr lang="zh-CN" altLang="en-US" dirty="0"/>
              <a:t>林后</a:t>
            </a:r>
            <a:r>
              <a:rPr lang="en-US" altLang="zh-CN" dirty="0"/>
              <a:t>5:10; </a:t>
            </a:r>
            <a:r>
              <a:rPr lang="zh-CN" altLang="en-US" dirty="0"/>
              <a:t>箴</a:t>
            </a:r>
            <a:r>
              <a:rPr lang="en-US" altLang="zh-CN" dirty="0"/>
              <a:t>1:7)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害怕危险</a:t>
            </a:r>
            <a:r>
              <a:rPr lang="en-US" altLang="zh-CN" dirty="0"/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由罪疚感而生的惧怕</a:t>
            </a:r>
            <a:r>
              <a:rPr lang="en-US" altLang="zh-CN" dirty="0"/>
              <a:t>(</a:t>
            </a:r>
            <a:r>
              <a:rPr lang="zh-CN" altLang="en-US" dirty="0"/>
              <a:t>箴</a:t>
            </a:r>
            <a:r>
              <a:rPr lang="en-US" altLang="zh-CN" dirty="0"/>
              <a:t>28:1; </a:t>
            </a:r>
            <a:r>
              <a:rPr lang="zh-CN" altLang="en-US" dirty="0"/>
              <a:t>太</a:t>
            </a:r>
            <a:r>
              <a:rPr lang="en-US" altLang="zh-CN" dirty="0"/>
              <a:t>14:1-2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不健康的惧怕</a:t>
            </a:r>
            <a:endParaRPr lang="en-US" altLang="zh-CN" dirty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惧怕人而不敬畏神（约</a:t>
            </a:r>
            <a:r>
              <a:rPr lang="en-US" altLang="zh-CN" dirty="0"/>
              <a:t>12:42-43)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惧怕眼前的事而非永恒的事（路</a:t>
            </a:r>
            <a:r>
              <a:rPr lang="en-US" altLang="zh-CN" dirty="0"/>
              <a:t>12:4-5</a:t>
            </a:r>
            <a:r>
              <a:rPr lang="zh-CN" altLang="en-US" dirty="0"/>
              <a:t>；林前</a:t>
            </a:r>
            <a:r>
              <a:rPr lang="en-US" altLang="zh-CN" dirty="0"/>
              <a:t>4:5)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惧怕我们不能改变的事（箴</a:t>
            </a:r>
            <a:r>
              <a:rPr lang="en-US" altLang="zh-CN" dirty="0"/>
              <a:t>3:25)</a:t>
            </a:r>
          </a:p>
          <a:p>
            <a:pPr marL="457200" lvl="1" indent="0">
              <a:lnSpc>
                <a:spcPct val="120000"/>
              </a:lnSpc>
              <a:spcBef>
                <a:spcPts val="300"/>
              </a:spcBef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5603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t="34724" r="50000" b="35304"/>
          <a:stretch/>
        </p:blipFill>
        <p:spPr bwMode="auto">
          <a:xfrm>
            <a:off x="7051017" y="152400"/>
            <a:ext cx="209298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忧虑和惧怕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忧虑和想知道（</a:t>
            </a:r>
            <a:r>
              <a:rPr lang="en-US" dirty="0"/>
              <a:t>Worry vs Wonder</a:t>
            </a:r>
            <a:r>
              <a:rPr lang="zh-CN" altLang="en-US" dirty="0"/>
              <a:t>）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惧怕和谨慎（</a:t>
            </a:r>
            <a:r>
              <a:rPr lang="en-US" dirty="0"/>
              <a:t>Fear vs caution</a:t>
            </a:r>
            <a:r>
              <a:rPr lang="zh-CN" altLang="en-US" dirty="0"/>
              <a:t>）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忧虑和惧怕造成的螺旋向下的效应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0"/>
          <a:stretch/>
        </p:blipFill>
        <p:spPr bwMode="auto">
          <a:xfrm>
            <a:off x="984001" y="3581400"/>
            <a:ext cx="711350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13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畏惧人（</a:t>
            </a:r>
            <a:r>
              <a:rPr lang="en-US" sz="4000" dirty="0"/>
              <a:t>Fear of </a:t>
            </a:r>
            <a:r>
              <a:rPr lang="en-US" altLang="zh-CN" sz="4000" dirty="0"/>
              <a:t>Man</a:t>
            </a:r>
            <a:r>
              <a:rPr lang="zh-CN" altLang="en-US" sz="4000" dirty="0"/>
              <a:t>）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754563"/>
          </a:xfrm>
        </p:spPr>
        <p:txBody>
          <a:bodyPr>
            <a:normAutofit/>
          </a:bodyPr>
          <a:lstStyle/>
          <a:p>
            <a:pPr marL="5715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dirty="0"/>
              <a:t>常见的：</a:t>
            </a:r>
            <a:endParaRPr lang="en-US" altLang="zh-CN" dirty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怕被羞辱（</a:t>
            </a:r>
            <a:r>
              <a:rPr lang="en-US" altLang="zh-CN" dirty="0"/>
              <a:t>Shame-fear, low self-esteem)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怕被拒 （</a:t>
            </a:r>
            <a:r>
              <a:rPr lang="en-US" altLang="zh-CN" dirty="0"/>
              <a:t>Rejection-fear, peer-pressure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被威胁 （</a:t>
            </a:r>
            <a:r>
              <a:rPr lang="en-US" altLang="zh-CN" dirty="0"/>
              <a:t>Threat-fear</a:t>
            </a:r>
            <a:r>
              <a:rPr lang="zh-CN" altLang="en-US" dirty="0"/>
              <a:t>，</a:t>
            </a:r>
            <a:r>
              <a:rPr lang="en-US" altLang="zh-CN" dirty="0"/>
              <a:t>violence and abuse)</a:t>
            </a:r>
          </a:p>
          <a:p>
            <a:pPr marL="5715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dirty="0"/>
              <a:t>人的应对办法（</a:t>
            </a:r>
            <a:r>
              <a:rPr lang="en-US" altLang="zh-CN" dirty="0"/>
              <a:t>flight or fight)</a:t>
            </a:r>
            <a:r>
              <a:rPr lang="zh-CN" altLang="en-US" dirty="0"/>
              <a:t>：</a:t>
            </a:r>
            <a:endParaRPr lang="en-US" altLang="zh-CN" dirty="0"/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逃避</a:t>
            </a:r>
            <a:endParaRPr lang="en-US" altLang="zh-CN" dirty="0"/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冲突</a:t>
            </a:r>
            <a:endParaRPr lang="en-US" altLang="zh-CN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21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zh-CN" altLang="en-US" sz="4000" dirty="0"/>
              <a:t>察验忧虑和惧怕</a:t>
            </a:r>
            <a:br>
              <a:rPr lang="en-US" altLang="zh-CN" sz="4000" dirty="0"/>
            </a:br>
            <a:r>
              <a:rPr lang="zh-CN" altLang="en-US" sz="2200" dirty="0"/>
              <a:t>（</a:t>
            </a:r>
            <a:r>
              <a:rPr lang="en-US" altLang="zh-CN" sz="2200" dirty="0"/>
              <a:t>Examine and</a:t>
            </a:r>
            <a:r>
              <a:rPr lang="zh-CN" altLang="en-US" sz="2200" dirty="0"/>
              <a:t> </a:t>
            </a:r>
            <a:r>
              <a:rPr lang="en-US" altLang="zh-CN" sz="2200" dirty="0"/>
              <a:t>Evaluate)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消耗你的精力，夺取你的喜悦，使你身体的疾病加重，使灵命停止成长</a:t>
            </a:r>
            <a:endParaRPr lang="en-US" altLang="zh-CN" dirty="0"/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显明我们的“自我中心”</a:t>
            </a:r>
            <a:r>
              <a:rPr lang="en-US" altLang="zh-CN" dirty="0"/>
              <a:t>--</a:t>
            </a:r>
            <a:r>
              <a:rPr lang="zh-CN" altLang="en-US" dirty="0"/>
              <a:t>自我保护 （</a:t>
            </a:r>
            <a:r>
              <a:rPr lang="en-US" dirty="0"/>
              <a:t> </a:t>
            </a:r>
            <a:r>
              <a:rPr lang="en-US" altLang="zh-CN" dirty="0"/>
              <a:t>self-</a:t>
            </a:r>
            <a:r>
              <a:rPr lang="en-US" dirty="0"/>
              <a:t>protection vs giving of self</a:t>
            </a:r>
            <a:r>
              <a:rPr lang="zh-CN" altLang="en-US" dirty="0"/>
              <a:t>）</a:t>
            </a:r>
            <a:endParaRPr lang="en-US" dirty="0"/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在人际关系上容易选择“逃避、孤立自己”和“推卸责任”</a:t>
            </a:r>
            <a:endParaRPr lang="en-US" dirty="0"/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驱动人对“安全感、未来的掌控权和确定性”的追求</a:t>
            </a:r>
            <a:endParaRPr lang="en-US" dirty="0"/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最终是不信靠神、不顺服神</a:t>
            </a:r>
            <a:endParaRPr lang="en-US" dirty="0"/>
          </a:p>
          <a:p>
            <a:pPr lvl="1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不是万事都互相效力，有些事会把神的爱和我分开</a:t>
            </a:r>
            <a:endParaRPr lang="en-US" altLang="zh-CN" dirty="0"/>
          </a:p>
          <a:p>
            <a:pPr lvl="1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我比神更有智慧 （箴</a:t>
            </a:r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5-10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我比神更知道自己的需要（太</a:t>
            </a:r>
            <a:r>
              <a:rPr lang="en-US" altLang="zh-CN" dirty="0"/>
              <a:t>6</a:t>
            </a:r>
            <a:r>
              <a:rPr lang="zh-CN" altLang="en-US" dirty="0"/>
              <a:t>：</a:t>
            </a:r>
            <a:r>
              <a:rPr lang="en-US" altLang="zh-CN" dirty="0"/>
              <a:t>25-34</a:t>
            </a:r>
            <a:r>
              <a:rPr lang="zh-CN" altLang="en-US" dirty="0"/>
              <a:t>）</a:t>
            </a:r>
            <a:endParaRPr lang="en-US" dirty="0"/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28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zh-CN" altLang="en-US" sz="4000" b="1" dirty="0"/>
              <a:t>如何胜过忧虑和惧怕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029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抬头向上看（敬畏神）（加</a:t>
            </a:r>
            <a:r>
              <a:rPr lang="en-US" altLang="zh-CN" dirty="0"/>
              <a:t>1:10</a:t>
            </a:r>
            <a:r>
              <a:rPr lang="zh-CN" altLang="en-US" dirty="0"/>
              <a:t>；林后</a:t>
            </a:r>
            <a:r>
              <a:rPr lang="en-US" altLang="zh-CN" dirty="0"/>
              <a:t>5:9-10</a:t>
            </a:r>
            <a:r>
              <a:rPr lang="zh-CN" altLang="en-US" dirty="0"/>
              <a:t>；赛</a:t>
            </a:r>
            <a:r>
              <a:rPr lang="en-US" altLang="zh-CN" dirty="0"/>
              <a:t>26:3</a:t>
            </a:r>
            <a:r>
              <a:rPr lang="zh-CN" altLang="en-US" dirty="0"/>
              <a:t>；诗</a:t>
            </a:r>
            <a:r>
              <a:rPr lang="en-US" altLang="zh-CN" dirty="0"/>
              <a:t>46:1-10)</a:t>
            </a:r>
          </a:p>
          <a:p>
            <a:pPr lvl="1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神是爱里没有惧怕，祂“总不撇下你，也不丢弃你”（约一</a:t>
            </a:r>
            <a:r>
              <a:rPr lang="en-US" altLang="zh-CN" dirty="0"/>
              <a:t>4:15-21</a:t>
            </a:r>
            <a:r>
              <a:rPr lang="zh-CN" altLang="en-US" dirty="0"/>
              <a:t>；诗</a:t>
            </a:r>
            <a:r>
              <a:rPr lang="en-US" altLang="zh-CN" dirty="0"/>
              <a:t>94</a:t>
            </a:r>
            <a:r>
              <a:rPr lang="zh-CN" altLang="en-US" dirty="0"/>
              <a:t>：</a:t>
            </a:r>
            <a:r>
              <a:rPr lang="en-US" altLang="zh-CN" dirty="0"/>
              <a:t>14</a:t>
            </a:r>
            <a:r>
              <a:rPr lang="zh-CN" altLang="en-US" dirty="0"/>
              <a:t>；来</a:t>
            </a:r>
            <a:r>
              <a:rPr lang="en-US" altLang="zh-CN" dirty="0"/>
              <a:t>13</a:t>
            </a:r>
            <a:r>
              <a:rPr lang="zh-CN" altLang="en-US" dirty="0"/>
              <a:t>：</a:t>
            </a:r>
            <a:r>
              <a:rPr lang="en-US" altLang="zh-CN" dirty="0"/>
              <a:t>5-6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思想神在基督里已经为我们所成就的大工（弗</a:t>
            </a:r>
            <a:r>
              <a:rPr lang="en-US" altLang="zh-CN" dirty="0"/>
              <a:t>2</a:t>
            </a:r>
            <a:r>
              <a:rPr lang="zh-CN" altLang="en-US" dirty="0"/>
              <a:t>：</a:t>
            </a:r>
            <a:r>
              <a:rPr lang="en-US" altLang="zh-CN" dirty="0"/>
              <a:t>8-10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使人惧怕的环境是神促使我们成长，荣耀神的机会（罗</a:t>
            </a:r>
            <a:r>
              <a:rPr lang="en-US" altLang="zh-CN" dirty="0"/>
              <a:t>8:28)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正确地处理罪（约一</a:t>
            </a:r>
            <a:r>
              <a:rPr lang="en-US" altLang="zh-CN" dirty="0"/>
              <a:t>1:9</a:t>
            </a:r>
            <a:r>
              <a:rPr lang="zh-CN" altLang="en-US" dirty="0"/>
              <a:t>；太</a:t>
            </a:r>
            <a:r>
              <a:rPr lang="en-US" altLang="zh-CN" dirty="0"/>
              <a:t>5:23-24)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对自己的心说话（诗</a:t>
            </a:r>
            <a:r>
              <a:rPr lang="en-US" altLang="zh-CN" dirty="0"/>
              <a:t>42</a:t>
            </a:r>
            <a:r>
              <a:rPr lang="zh-CN" altLang="en-US" dirty="0"/>
              <a:t>，</a:t>
            </a:r>
            <a:r>
              <a:rPr lang="en-US" altLang="zh-CN" dirty="0"/>
              <a:t>103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祷告（真实地来到神面前）、默想经文</a:t>
            </a:r>
            <a:endParaRPr lang="en-US" altLang="zh-CN" dirty="0"/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锻炼和休息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34000"/>
            <a:ext cx="9144000" cy="199439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baseline="30000" dirty="0"/>
              <a:t>8</a:t>
            </a:r>
            <a:r>
              <a:rPr lang="en-US" altLang="zh-CN" sz="2200" b="1" baseline="30000" dirty="0"/>
              <a:t> </a:t>
            </a:r>
            <a:r>
              <a:rPr lang="zh-CN" altLang="en-US" sz="2200" dirty="0"/>
              <a:t>弟兄们，我还有未尽的话，凡是真实的、可敬的、公义的、清洁的、可爱的、有美名的，若有什么德行，若有什么称赞，这些事你们都要思念。 </a:t>
            </a:r>
            <a:r>
              <a:rPr lang="en-US" altLang="zh-CN" sz="2200" b="1" baseline="30000" dirty="0"/>
              <a:t>9 </a:t>
            </a:r>
            <a:r>
              <a:rPr lang="zh-CN" altLang="en-US" sz="2200" dirty="0"/>
              <a:t>你们在我身上所学习的、所领受的、所听见的、所看见的，这些事你们都要去行，赐平安的神就必与你们同在。（腓</a:t>
            </a:r>
            <a:r>
              <a:rPr lang="en-US" altLang="zh-CN" sz="2200" dirty="0"/>
              <a:t>4</a:t>
            </a:r>
            <a:r>
              <a:rPr lang="zh-CN" altLang="en-US" sz="2200" dirty="0"/>
              <a:t>：</a:t>
            </a:r>
            <a:r>
              <a:rPr lang="en-US" altLang="zh-CN" sz="2200" dirty="0"/>
              <a:t>8-9</a:t>
            </a:r>
            <a:r>
              <a:rPr lang="zh-CN" altLang="en-US" sz="2200" dirty="0"/>
              <a:t>）</a:t>
            </a:r>
            <a:endParaRPr lang="en-US" altLang="zh-CN" sz="22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895600"/>
            <a:ext cx="7848600" cy="312085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因为耶和华必不丢弃他的百姓，也不离弃他的产业。</a:t>
            </a:r>
            <a:endParaRPr lang="en-US" altLang="zh-CN" sz="2400" dirty="0"/>
          </a:p>
          <a:p>
            <a:pPr algn="r"/>
            <a:r>
              <a:rPr lang="zh-CN" altLang="en-US" sz="2400" dirty="0"/>
              <a:t>（诗</a:t>
            </a:r>
            <a:r>
              <a:rPr lang="en-US" altLang="zh-CN" sz="2400" dirty="0"/>
              <a:t>94</a:t>
            </a:r>
            <a:r>
              <a:rPr lang="zh-CN" altLang="en-US" sz="2400" dirty="0"/>
              <a:t>：</a:t>
            </a:r>
            <a:r>
              <a:rPr lang="en-US" altLang="zh-CN" sz="2400" dirty="0"/>
              <a:t>14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>
              <a:lnSpc>
                <a:spcPct val="120000"/>
              </a:lnSpc>
            </a:pPr>
            <a:endParaRPr lang="en-US" altLang="zh-CN" sz="2400" dirty="0"/>
          </a:p>
          <a:p>
            <a:r>
              <a:rPr lang="en-US" altLang="zh-CN" sz="2400" b="1" baseline="30000" dirty="0"/>
              <a:t>5 </a:t>
            </a:r>
            <a:r>
              <a:rPr lang="zh-CN" altLang="en-US" sz="2400" dirty="0"/>
              <a:t>你们存心不可贪爱钱财，要以自己所有的为足；因为主曾说：“我总不撇下你，也不丢弃你。” </a:t>
            </a:r>
            <a:r>
              <a:rPr lang="en-US" altLang="zh-CN" sz="2400" b="1" baseline="30000" dirty="0"/>
              <a:t>6 </a:t>
            </a:r>
            <a:r>
              <a:rPr lang="zh-CN" altLang="en-US" sz="2400" dirty="0"/>
              <a:t>所以我们可以放胆说：“主是帮助我的，我必不惧怕，人能把我怎么样呢？”</a:t>
            </a:r>
            <a:endParaRPr lang="en-US" altLang="zh-CN" sz="2400" dirty="0"/>
          </a:p>
          <a:p>
            <a:pPr algn="r"/>
            <a:r>
              <a:rPr lang="zh-CN" altLang="en-US" sz="2400" dirty="0"/>
              <a:t>来</a:t>
            </a:r>
            <a:r>
              <a:rPr lang="en-US" altLang="zh-CN" sz="2400" dirty="0"/>
              <a:t>13</a:t>
            </a:r>
            <a:r>
              <a:rPr lang="zh-CN" altLang="en-US" sz="2400" dirty="0"/>
              <a:t>：</a:t>
            </a:r>
            <a:r>
              <a:rPr lang="en-US" altLang="zh-CN" sz="2400" dirty="0"/>
              <a:t>5-6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" y="2105998"/>
            <a:ext cx="8122920" cy="360239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baseline="30000" dirty="0"/>
              <a:t>1 </a:t>
            </a:r>
            <a:r>
              <a:rPr lang="zh-CN" altLang="en-US" sz="2400" dirty="0"/>
              <a:t>神是我们的避难所，是我们的力量，是我们在患难中随时的帮助。</a:t>
            </a:r>
            <a:br>
              <a:rPr lang="zh-CN" altLang="en-US" sz="2400" dirty="0"/>
            </a:br>
            <a:r>
              <a:rPr lang="en-US" altLang="zh-CN" sz="2400" b="1" baseline="30000" dirty="0"/>
              <a:t>2 </a:t>
            </a:r>
            <a:r>
              <a:rPr lang="zh-CN" altLang="en-US" sz="2400" dirty="0"/>
              <a:t>所以地虽改变，山虽摇动到海心，</a:t>
            </a:r>
            <a:br>
              <a:rPr lang="zh-CN" altLang="en-US" sz="2400" dirty="0"/>
            </a:br>
            <a:r>
              <a:rPr lang="en-US" altLang="zh-CN" sz="2400" b="1" baseline="30000" dirty="0"/>
              <a:t>3 </a:t>
            </a:r>
            <a:r>
              <a:rPr lang="zh-CN" altLang="en-US" sz="2400" dirty="0"/>
              <a:t>其中的水虽砰訇翻腾，山虽因海涨而战抖，我们也不害怕。</a:t>
            </a:r>
            <a:endParaRPr lang="en-US" altLang="zh-CN" sz="2400" dirty="0"/>
          </a:p>
          <a:p>
            <a:pPr>
              <a:lnSpc>
                <a:spcPct val="120000"/>
              </a:lnSpc>
            </a:pPr>
            <a:r>
              <a:rPr lang="en-US" altLang="zh-CN" sz="2400" b="1" baseline="30000" dirty="0"/>
              <a:t>10 </a:t>
            </a:r>
            <a:r>
              <a:rPr lang="zh-CN" altLang="en-US" sz="2400" dirty="0"/>
              <a:t>你们要休息，要知道我是神！我必在外邦中被尊崇，在遍地上也被尊崇。</a:t>
            </a:r>
            <a:br>
              <a:rPr lang="zh-CN" altLang="en-US" sz="2400" dirty="0"/>
            </a:br>
            <a:r>
              <a:rPr lang="en-US" altLang="zh-CN" sz="2400" b="1" baseline="30000" dirty="0"/>
              <a:t>11 </a:t>
            </a:r>
            <a:r>
              <a:rPr lang="zh-CN" altLang="en-US" sz="2400" dirty="0"/>
              <a:t>万军之耶和华与我们同在，</a:t>
            </a:r>
            <a:r>
              <a:rPr lang="zh-CN" altLang="en-US" sz="2400" u="sng" dirty="0"/>
              <a:t>雅各</a:t>
            </a:r>
            <a:r>
              <a:rPr lang="zh-CN" altLang="en-US" sz="2400" dirty="0"/>
              <a:t>的神是我们的避难所。</a:t>
            </a:r>
            <a:endParaRPr lang="en-US" altLang="zh-CN" sz="2400" dirty="0"/>
          </a:p>
          <a:p>
            <a:pPr algn="r">
              <a:lnSpc>
                <a:spcPct val="120000"/>
              </a:lnSpc>
            </a:pPr>
            <a:r>
              <a:rPr lang="zh-CN" altLang="en-US" sz="2400" dirty="0"/>
              <a:t>（诗</a:t>
            </a:r>
            <a:r>
              <a:rPr lang="en-US" altLang="zh-CN" sz="2400" dirty="0"/>
              <a:t>46</a:t>
            </a:r>
            <a:r>
              <a:rPr lang="zh-CN" altLang="en-US" sz="2400" dirty="0"/>
              <a:t>：</a:t>
            </a:r>
            <a:r>
              <a:rPr lang="en-US" altLang="zh-CN" sz="2400" dirty="0"/>
              <a:t>1-3</a:t>
            </a:r>
            <a:r>
              <a:rPr lang="zh-CN" altLang="en-US" sz="2400" dirty="0"/>
              <a:t>，</a:t>
            </a:r>
            <a:r>
              <a:rPr lang="en-US" altLang="zh-CN" sz="2400" dirty="0"/>
              <a:t>10-11</a:t>
            </a:r>
            <a:r>
              <a:rPr lang="zh-CN" altLang="en-US" sz="2400" dirty="0"/>
              <a:t>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4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1" y="152400"/>
            <a:ext cx="8229600" cy="944562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向上看（敬畏神）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162800" cy="5410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真正认识到什么是敬畏神并在基督里不断成长变化（</a:t>
            </a:r>
            <a:r>
              <a:rPr lang="en-US" altLang="zh-CN" dirty="0"/>
              <a:t> The person who fears God will fear nothing else.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神使万事互相效力，都是：</a:t>
            </a:r>
            <a:endParaRPr lang="en-US" altLang="zh-CN" dirty="0"/>
          </a:p>
          <a:p>
            <a:pPr lvl="1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为着祂的目的</a:t>
            </a:r>
            <a:endParaRPr lang="en-US" altLang="zh-CN" dirty="0"/>
          </a:p>
          <a:p>
            <a:pPr lvl="1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为着祂的荣耀</a:t>
            </a:r>
            <a:endParaRPr lang="en-US" altLang="zh-CN" dirty="0"/>
          </a:p>
          <a:p>
            <a:pPr lvl="1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为着 我们的好处</a:t>
            </a:r>
            <a:endParaRPr lang="en-US" altLang="zh-CN" dirty="0"/>
          </a:p>
          <a:p>
            <a:pPr marL="514350" indent="-457200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神不随便做一件事，也不会做错一件事，每件事情的后面都有祂积极，正面的意义。</a:t>
            </a:r>
            <a:endParaRPr lang="en-US" altLang="zh-CN" dirty="0"/>
          </a:p>
          <a:p>
            <a:pPr marL="514350" indent="-457200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安息在基督里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4" r="16001"/>
          <a:stretch/>
        </p:blipFill>
        <p:spPr bwMode="auto">
          <a:xfrm>
            <a:off x="7660177" y="70052"/>
            <a:ext cx="1496292" cy="290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2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82000" cy="65532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zh-CN" b="1" baseline="30000" dirty="0"/>
              <a:t>1</a:t>
            </a:r>
            <a:r>
              <a:rPr lang="zh-CN" altLang="en-US" dirty="0"/>
              <a:t>神啊，我的心切慕你，如鹿切慕溪水。</a:t>
            </a:r>
            <a:br>
              <a:rPr lang="zh-CN" altLang="en-US" dirty="0"/>
            </a:br>
            <a:r>
              <a:rPr lang="en-US" altLang="zh-CN" b="1" baseline="30000" dirty="0"/>
              <a:t>2 </a:t>
            </a:r>
            <a:r>
              <a:rPr lang="zh-CN" altLang="en-US" dirty="0"/>
              <a:t>我的心渴想神，就是永生神，我几时得朝见神呢？</a:t>
            </a:r>
            <a:br>
              <a:rPr lang="zh-CN" altLang="en-US" dirty="0"/>
            </a:br>
            <a:r>
              <a:rPr lang="en-US" altLang="zh-CN" b="1" baseline="30000" dirty="0"/>
              <a:t>3 </a:t>
            </a:r>
            <a:r>
              <a:rPr lang="zh-CN" altLang="en-US" dirty="0"/>
              <a:t>我昼夜以眼泪当饮食，人不住地对我说：“你的神在哪里呢？”</a:t>
            </a:r>
            <a:br>
              <a:rPr lang="zh-CN" altLang="en-US" dirty="0"/>
            </a:br>
            <a:r>
              <a:rPr lang="en-US" altLang="zh-CN" b="1" baseline="30000" dirty="0"/>
              <a:t>4 </a:t>
            </a:r>
            <a:r>
              <a:rPr lang="zh-CN" altLang="en-US" dirty="0"/>
              <a:t>我从前与众人同往，用欢呼称赞的声音，领他们到神的殿里，大家守节。我追想这些事，我的心极其悲伤。</a:t>
            </a:r>
            <a:br>
              <a:rPr lang="zh-CN" altLang="en-US" dirty="0"/>
            </a:br>
            <a:r>
              <a:rPr lang="en-US" altLang="zh-CN" b="1" baseline="30000" dirty="0">
                <a:solidFill>
                  <a:srgbClr val="C00000"/>
                </a:solidFill>
              </a:rPr>
              <a:t>5 </a:t>
            </a:r>
            <a:r>
              <a:rPr lang="zh-CN" altLang="en-US" dirty="0">
                <a:solidFill>
                  <a:srgbClr val="C00000"/>
                </a:solidFill>
              </a:rPr>
              <a:t>我的心哪，你为何忧闷？为何在我里面烦躁？应当仰望神，因他笑脸帮助我，我还要称赞他。</a:t>
            </a:r>
            <a:br>
              <a:rPr lang="zh-CN" altLang="en-US" dirty="0">
                <a:solidFill>
                  <a:srgbClr val="C00000"/>
                </a:solidFill>
              </a:rPr>
            </a:br>
            <a:r>
              <a:rPr lang="en-US" altLang="zh-CN" b="1" baseline="30000" dirty="0"/>
              <a:t>6 </a:t>
            </a:r>
            <a:r>
              <a:rPr lang="zh-CN" altLang="en-US" dirty="0"/>
              <a:t>我的神啊，我的心在我里面忧闷，所以我从约旦地，从</a:t>
            </a:r>
            <a:r>
              <a:rPr lang="zh-CN" altLang="en-US" u="sng" dirty="0"/>
              <a:t>黑门</a:t>
            </a:r>
            <a:r>
              <a:rPr lang="zh-CN" altLang="en-US" dirty="0"/>
              <a:t>岭，从</a:t>
            </a:r>
            <a:r>
              <a:rPr lang="zh-CN" altLang="en-US" u="sng" dirty="0"/>
              <a:t>米萨</a:t>
            </a:r>
            <a:r>
              <a:rPr lang="zh-CN" altLang="en-US" dirty="0"/>
              <a:t>山，记念你。</a:t>
            </a:r>
            <a:br>
              <a:rPr lang="zh-CN" altLang="en-US" dirty="0"/>
            </a:br>
            <a:r>
              <a:rPr lang="en-US" altLang="zh-CN" b="1" baseline="30000" dirty="0"/>
              <a:t>7 </a:t>
            </a:r>
            <a:r>
              <a:rPr lang="zh-CN" altLang="en-US" dirty="0"/>
              <a:t>你的瀑布发声，深渊就与深渊响应，你的波浪洪涛漫过我身。</a:t>
            </a:r>
            <a:br>
              <a:rPr lang="zh-CN" altLang="en-US" dirty="0"/>
            </a:br>
            <a:r>
              <a:rPr lang="en-US" altLang="zh-CN" b="1" baseline="30000" dirty="0"/>
              <a:t>8 </a:t>
            </a:r>
            <a:r>
              <a:rPr lang="zh-CN" altLang="en-US" dirty="0"/>
              <a:t>白昼，耶和华必向我施慈爱；黑夜，我要歌颂、祷告赐我生命的神。</a:t>
            </a:r>
            <a:br>
              <a:rPr lang="zh-CN" altLang="en-US" dirty="0"/>
            </a:br>
            <a:r>
              <a:rPr lang="en-US" altLang="zh-CN" b="1" baseline="30000" dirty="0"/>
              <a:t>9 </a:t>
            </a:r>
            <a:r>
              <a:rPr lang="zh-CN" altLang="en-US" dirty="0"/>
              <a:t>我要对神我的磐石说：“你为何忘记我呢？我为何因仇敌的欺压时常哀痛呢？”</a:t>
            </a:r>
            <a:br>
              <a:rPr lang="zh-CN" altLang="en-US" dirty="0"/>
            </a:br>
            <a:r>
              <a:rPr lang="en-US" altLang="zh-CN" b="1" baseline="30000" dirty="0"/>
              <a:t>10 </a:t>
            </a:r>
            <a:r>
              <a:rPr lang="zh-CN" altLang="en-US" dirty="0"/>
              <a:t>我的敌人辱骂我，好像打碎我的骨头，不住地对我说：“你的神在哪里呢？”</a:t>
            </a:r>
            <a:br>
              <a:rPr lang="zh-CN" altLang="en-US" dirty="0"/>
            </a:br>
            <a:r>
              <a:rPr lang="en-US" altLang="zh-CN" b="1" baseline="30000" dirty="0">
                <a:solidFill>
                  <a:srgbClr val="C00000"/>
                </a:solidFill>
              </a:rPr>
              <a:t>11 </a:t>
            </a:r>
            <a:r>
              <a:rPr lang="zh-CN" altLang="en-US" dirty="0">
                <a:solidFill>
                  <a:srgbClr val="C00000"/>
                </a:solidFill>
              </a:rPr>
              <a:t>我的心哪，你为何忧闷？为何在我里面烦躁？应当仰望神，因我还要称赞他，他是我脸上的光荣，是我的神。</a:t>
            </a:r>
            <a:r>
              <a:rPr lang="zh-CN" altLang="en-US" dirty="0"/>
              <a:t>（诗篇</a:t>
            </a:r>
            <a:r>
              <a:rPr lang="en-US" altLang="zh-CN" dirty="0"/>
              <a:t>42</a:t>
            </a:r>
            <a:r>
              <a:rPr lang="zh-CN" altLang="en-US" dirty="0"/>
              <a:t>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19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Heart 50"/>
          <p:cNvSpPr/>
          <p:nvPr/>
        </p:nvSpPr>
        <p:spPr>
          <a:xfrm>
            <a:off x="6386676" y="4212973"/>
            <a:ext cx="1381990" cy="1214294"/>
          </a:xfrm>
          <a:prstGeom prst="hear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Dry Tree Clip Art - Royalty Free - Go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4"/>
          <a:stretch/>
        </p:blipFill>
        <p:spPr bwMode="auto">
          <a:xfrm>
            <a:off x="8001000" y="5713246"/>
            <a:ext cx="1014487" cy="100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947886" y="5740186"/>
            <a:ext cx="169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u="sng" dirty="0">
                <a:latin typeface="仿宋" panose="02010609060101010101" pitchFamily="49" charset="-122"/>
                <a:ea typeface="仿宋" panose="02010609060101010101" pitchFamily="49" charset="-122"/>
              </a:rPr>
              <a:t>耶</a:t>
            </a:r>
            <a:r>
              <a:rPr lang="en-US" altLang="zh-CN" b="1" u="sng" dirty="0">
                <a:latin typeface="仿宋" panose="02010609060101010101" pitchFamily="49" charset="-122"/>
                <a:ea typeface="仿宋" panose="02010609060101010101" pitchFamily="49" charset="-122"/>
              </a:rPr>
              <a:t>17:5-8</a:t>
            </a:r>
          </a:p>
          <a:p>
            <a:r>
              <a:rPr lang="zh-CN" altLang="en-US" b="1" u="sng" dirty="0">
                <a:latin typeface="仿宋" panose="02010609060101010101" pitchFamily="49" charset="-122"/>
                <a:ea typeface="仿宋" panose="02010609060101010101" pitchFamily="49" charset="-122"/>
              </a:rPr>
              <a:t>诗</a:t>
            </a:r>
            <a:r>
              <a:rPr lang="en-US" altLang="zh-CN" b="1" u="sng" dirty="0">
                <a:latin typeface="仿宋" panose="02010609060101010101" pitchFamily="49" charset="-122"/>
                <a:ea typeface="仿宋" panose="02010609060101010101" pitchFamily="49" charset="-122"/>
              </a:rPr>
              <a:t>139:23-24</a:t>
            </a:r>
            <a:endParaRPr lang="en-US" b="1" u="sng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-25400" y="523331"/>
            <a:ext cx="9360310" cy="5039269"/>
            <a:chOff x="-25400" y="523331"/>
            <a:chExt cx="9360310" cy="5039269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19"/>
            <a:stretch/>
          </p:blipFill>
          <p:spPr bwMode="auto">
            <a:xfrm>
              <a:off x="5891286" y="1437730"/>
              <a:ext cx="2514600" cy="2727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826939" y="4515827"/>
              <a:ext cx="492443" cy="699708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偶像</a:t>
              </a:r>
              <a:endParaRPr lang="en-US" sz="20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9" name="Heart 8"/>
            <p:cNvSpPr/>
            <p:nvPr/>
          </p:nvSpPr>
          <p:spPr>
            <a:xfrm>
              <a:off x="1361895" y="4176735"/>
              <a:ext cx="1381929" cy="1214295"/>
            </a:xfrm>
            <a:prstGeom prst="hear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8" r="13523" b="42718"/>
            <a:stretch/>
          </p:blipFill>
          <p:spPr bwMode="auto">
            <a:xfrm>
              <a:off x="252487" y="1220034"/>
              <a:ext cx="3657600" cy="2960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460938" y="4180931"/>
              <a:ext cx="8077200" cy="0"/>
            </a:xfrm>
            <a:prstGeom prst="line">
              <a:avLst/>
            </a:prstGeom>
            <a:ln w="3492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314370" y="4212973"/>
              <a:ext cx="515257" cy="944260"/>
              <a:chOff x="4180114" y="3747944"/>
              <a:chExt cx="515257" cy="94426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4180114" y="3992496"/>
                <a:ext cx="515257" cy="0"/>
              </a:xfrm>
              <a:prstGeom prst="line">
                <a:avLst/>
              </a:prstGeom>
              <a:ln w="127000">
                <a:solidFill>
                  <a:srgbClr val="FB17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437743" y="3747944"/>
                <a:ext cx="0" cy="944260"/>
              </a:xfrm>
              <a:prstGeom prst="line">
                <a:avLst/>
              </a:prstGeom>
              <a:ln w="127000">
                <a:solidFill>
                  <a:srgbClr val="FB17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/>
            <p:cNvCxnSpPr/>
            <p:nvPr/>
          </p:nvCxnSpPr>
          <p:spPr>
            <a:xfrm flipH="1" flipV="1">
              <a:off x="4962960" y="4481435"/>
              <a:ext cx="1375470" cy="347511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819400" y="4481435"/>
              <a:ext cx="1402134" cy="347512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055858" y="4336171"/>
              <a:ext cx="762000" cy="40011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悔改</a:t>
              </a:r>
              <a:endParaRPr lang="en-US" sz="20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36650" y="4383773"/>
              <a:ext cx="762001" cy="40011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认罪</a:t>
              </a:r>
              <a:endParaRPr lang="en-US" sz="20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graphicFrame>
          <p:nvGraphicFramePr>
            <p:cNvPr id="26" name="Diagram 25"/>
            <p:cNvGraphicFramePr/>
            <p:nvPr>
              <p:extLst>
                <p:ext uri="{D42A27DB-BD31-4B8C-83A1-F6EECF244321}">
                  <p14:modId xmlns:p14="http://schemas.microsoft.com/office/powerpoint/2010/main" val="587114391"/>
                </p:ext>
              </p:extLst>
            </p:nvPr>
          </p:nvGraphicFramePr>
          <p:xfrm>
            <a:off x="5071763" y="1988224"/>
            <a:ext cx="4056744" cy="2895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aphicFrame>
          <p:nvGraphicFramePr>
            <p:cNvPr id="38" name="Diagram 37"/>
            <p:cNvGraphicFramePr/>
            <p:nvPr>
              <p:extLst>
                <p:ext uri="{D42A27DB-BD31-4B8C-83A1-F6EECF244321}">
                  <p14:modId xmlns:p14="http://schemas.microsoft.com/office/powerpoint/2010/main" val="1360766109"/>
                </p:ext>
              </p:extLst>
            </p:nvPr>
          </p:nvGraphicFramePr>
          <p:xfrm>
            <a:off x="-25400" y="1977338"/>
            <a:ext cx="4056744" cy="2895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252487" y="2801476"/>
              <a:ext cx="1423913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行为和态度</a:t>
              </a:r>
              <a:endParaRPr lang="en-US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86400" y="2961730"/>
              <a:ext cx="1362305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行为和态度</a:t>
              </a:r>
              <a:endParaRPr lang="en-US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637022" y="2961730"/>
              <a:ext cx="674127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结果</a:t>
              </a:r>
              <a:endParaRPr lang="en-US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52786" y="2801476"/>
              <a:ext cx="666106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结果</a:t>
              </a:r>
              <a:endParaRPr lang="en-US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0938" y="675730"/>
              <a:ext cx="18894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加</a:t>
              </a:r>
              <a:r>
                <a:rPr lang="en-US" altLang="zh-CN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5:22-23</a:t>
              </a:r>
            </a:p>
            <a:p>
              <a:r>
                <a:rPr lang="zh-CN" altLang="en-US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太</a:t>
              </a:r>
              <a:r>
                <a:rPr lang="en-US" altLang="zh-CN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3:8</a:t>
              </a:r>
            </a:p>
            <a:p>
              <a:r>
                <a:rPr lang="zh-CN" altLang="en-US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约</a:t>
              </a:r>
              <a:r>
                <a:rPr lang="en-US" altLang="zh-CN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15:4-5,8</a:t>
              </a:r>
              <a:endParaRPr lang="en-US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91486" y="704759"/>
              <a:ext cx="14926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加</a:t>
              </a:r>
              <a:r>
                <a:rPr lang="en-US" altLang="zh-CN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5:19-21</a:t>
              </a:r>
            </a:p>
            <a:p>
              <a:r>
                <a:rPr lang="zh-CN" altLang="en-US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太</a:t>
              </a:r>
              <a:r>
                <a:rPr lang="en-US" altLang="zh-CN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7:17</a:t>
              </a:r>
            </a:p>
            <a:p>
              <a:r>
                <a:rPr lang="zh-CN" altLang="en-US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路</a:t>
              </a:r>
              <a:r>
                <a:rPr lang="en-US" altLang="zh-CN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6:43-45</a:t>
              </a:r>
              <a:endParaRPr lang="en-US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pic>
          <p:nvPicPr>
            <p:cNvPr id="2061" name="Picture 13" descr="C:\Users\Yumei\AppData\Local\Microsoft\Windows\INetCache\IE\2DTWE3CW\Sun01[1]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886" y="523331"/>
              <a:ext cx="1271073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5143298" y="4731603"/>
              <a:ext cx="16245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诗</a:t>
              </a:r>
              <a:r>
                <a:rPr lang="en-US" altLang="zh-CN" sz="16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51:1-17</a:t>
              </a:r>
            </a:p>
            <a:p>
              <a:r>
                <a:rPr lang="zh-CN" altLang="en-US" sz="16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诗</a:t>
              </a:r>
              <a:r>
                <a:rPr lang="en-US" altLang="zh-CN" sz="16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32:1-5</a:t>
              </a:r>
            </a:p>
            <a:p>
              <a:r>
                <a:rPr lang="zh-CN" altLang="en-US" sz="16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约一</a:t>
              </a:r>
              <a:r>
                <a:rPr lang="en-US" altLang="zh-CN" sz="16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1:9</a:t>
              </a:r>
              <a:endParaRPr lang="en-US" sz="16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18892" y="4736281"/>
              <a:ext cx="11823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伯</a:t>
              </a:r>
              <a:r>
                <a:rPr lang="en-US" altLang="zh-CN" sz="16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42:5-6</a:t>
              </a:r>
            </a:p>
            <a:p>
              <a:pPr algn="r"/>
              <a:r>
                <a:rPr lang="zh-CN" altLang="en-US" sz="16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徒</a:t>
              </a:r>
              <a:r>
                <a:rPr lang="en-US" altLang="zh-CN" sz="16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26:20</a:t>
              </a:r>
              <a:endParaRPr lang="en-US" sz="16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58510" y="4614606"/>
              <a:ext cx="1676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雅</a:t>
              </a:r>
              <a:r>
                <a:rPr lang="en-US" altLang="zh-CN" sz="16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1:14-15,4:1</a:t>
              </a:r>
              <a:endParaRPr lang="en-US" sz="16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2487" y="4551615"/>
              <a:ext cx="1295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林前</a:t>
              </a:r>
              <a:r>
                <a:rPr lang="en-US" altLang="zh-CN" sz="16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10:31</a:t>
              </a:r>
            </a:p>
            <a:p>
              <a:r>
                <a:rPr lang="zh-CN" altLang="en-US" sz="16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林后</a:t>
              </a:r>
              <a:r>
                <a:rPr lang="en-US" altLang="zh-CN" sz="16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5:9</a:t>
              </a:r>
              <a:endParaRPr lang="en-US" sz="1600" b="1" dirty="0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2486" y="5645265"/>
            <a:ext cx="2719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神的话语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诗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119:11)</a:t>
            </a:r>
          </a:p>
          <a:p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圣灵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（加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6:4)</a:t>
            </a:r>
          </a:p>
          <a:p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教会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来</a:t>
            </a:r>
            <a:r>
              <a:rPr lang="en-US" altLang="zh-CN" sz="1400" b="1" dirty="0">
                <a:latin typeface="仿宋" panose="02010609060101010101" pitchFamily="49" charset="-122"/>
                <a:ea typeface="仿宋" panose="02010609060101010101" pitchFamily="49" charset="-122"/>
              </a:rPr>
              <a:t>3:12-13</a:t>
            </a:r>
            <a:r>
              <a:rPr lang="en-US" altLang="zh-CN" sz="1400" dirty="0"/>
              <a:t>)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830167" y="4783883"/>
            <a:ext cx="44538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47292" y="4551094"/>
            <a:ext cx="14213" cy="63543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34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066800"/>
            <a:ext cx="5778412" cy="2079625"/>
          </a:xfrm>
        </p:spPr>
        <p:txBody>
          <a:bodyPr>
            <a:normAutofit fontScale="90000"/>
          </a:bodyPr>
          <a:lstStyle/>
          <a:p>
            <a:r>
              <a:rPr lang="zh-CN" altLang="en-US" sz="8000" dirty="0"/>
              <a:t>忧虑与惧怕</a:t>
            </a:r>
            <a:br>
              <a:rPr lang="en-US" altLang="zh-CN" sz="8000" dirty="0"/>
            </a:br>
            <a:r>
              <a:rPr lang="zh-CN" altLang="en-US" sz="6000" dirty="0"/>
              <a:t>（</a:t>
            </a:r>
            <a:r>
              <a:rPr lang="en-US" altLang="zh-CN" sz="6000" dirty="0"/>
              <a:t> Worry &amp; Fear)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FA5FB-BE08-4D2E-9971-55E183A58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7" b="3290"/>
          <a:stretch/>
        </p:blipFill>
        <p:spPr>
          <a:xfrm>
            <a:off x="2971576" y="3429001"/>
            <a:ext cx="3200847" cy="207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74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0" y="0"/>
            <a:ext cx="70539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04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70000" lnSpcReduction="20000"/>
          </a:bodyPr>
          <a:lstStyle/>
          <a:p>
            <a:pPr marL="0" indent="236538">
              <a:lnSpc>
                <a:spcPct val="140000"/>
              </a:lnSpc>
              <a:buNone/>
            </a:pPr>
            <a:r>
              <a:rPr lang="en-US" altLang="zh-CN" b="1" baseline="30000" dirty="0"/>
              <a:t>5</a:t>
            </a:r>
            <a:r>
              <a:rPr lang="zh-CN" altLang="en-US" dirty="0"/>
              <a:t> 你们年幼的，也要顺服年长的。就是你们众人也都要以</a:t>
            </a:r>
            <a:r>
              <a:rPr lang="zh-CN" altLang="en-US" dirty="0">
                <a:solidFill>
                  <a:srgbClr val="C00000"/>
                </a:solidFill>
              </a:rPr>
              <a:t>谦卑</a:t>
            </a:r>
            <a:r>
              <a:rPr lang="zh-CN" altLang="en-US" dirty="0"/>
              <a:t>束腰，彼此顺服，因为</a:t>
            </a:r>
            <a:endParaRPr lang="en-US" altLang="zh-CN" dirty="0"/>
          </a:p>
          <a:p>
            <a:pPr marL="0" indent="236538">
              <a:lnSpc>
                <a:spcPct val="140000"/>
              </a:lnSpc>
              <a:buNone/>
            </a:pPr>
            <a:r>
              <a:rPr lang="zh-CN" altLang="en-US" dirty="0"/>
              <a:t>“神阻挡骄傲的人，赐恩给谦卑的人”。 </a:t>
            </a:r>
            <a:endParaRPr lang="en-US" altLang="zh-CN" dirty="0"/>
          </a:p>
          <a:p>
            <a:pPr marL="0" indent="236538">
              <a:lnSpc>
                <a:spcPct val="140000"/>
              </a:lnSpc>
              <a:buNone/>
            </a:pPr>
            <a:r>
              <a:rPr lang="en-US" altLang="zh-CN" b="1" baseline="30000" dirty="0"/>
              <a:t>6 </a:t>
            </a:r>
            <a:r>
              <a:rPr lang="zh-CN" altLang="en-US" dirty="0"/>
              <a:t>所以，你们要</a:t>
            </a:r>
            <a:r>
              <a:rPr lang="zh-CN" altLang="en-US" dirty="0">
                <a:solidFill>
                  <a:srgbClr val="C00000"/>
                </a:solidFill>
              </a:rPr>
              <a:t>自卑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C00000"/>
                </a:solidFill>
              </a:rPr>
              <a:t>服在神大能的手下</a:t>
            </a:r>
            <a:r>
              <a:rPr lang="zh-CN" altLang="en-US" dirty="0"/>
              <a:t>，到了时候他必叫你们升高。</a:t>
            </a:r>
          </a:p>
          <a:p>
            <a:pPr marL="0" indent="236538">
              <a:lnSpc>
                <a:spcPct val="140000"/>
              </a:lnSpc>
              <a:buNone/>
            </a:pPr>
            <a:r>
              <a:rPr lang="en-US" altLang="zh-CN" b="1" baseline="30000" dirty="0"/>
              <a:t>7 </a:t>
            </a:r>
            <a:r>
              <a:rPr lang="zh-CN" altLang="en-US" dirty="0"/>
              <a:t>你们</a:t>
            </a:r>
            <a:r>
              <a:rPr lang="zh-CN" altLang="en-US" dirty="0">
                <a:solidFill>
                  <a:srgbClr val="C00000"/>
                </a:solidFill>
              </a:rPr>
              <a:t>要将一切的忧虑卸给</a:t>
            </a:r>
            <a:r>
              <a:rPr lang="zh-CN" altLang="en-US" dirty="0"/>
              <a:t>神，因为他顾念你们。 </a:t>
            </a:r>
            <a:r>
              <a:rPr lang="en-US" altLang="zh-CN" b="1" baseline="30000" dirty="0"/>
              <a:t>8 </a:t>
            </a:r>
            <a:r>
              <a:rPr lang="zh-CN" altLang="en-US" dirty="0"/>
              <a:t>务要</a:t>
            </a:r>
            <a:r>
              <a:rPr lang="zh-CN" altLang="en-US" dirty="0">
                <a:solidFill>
                  <a:srgbClr val="C00000"/>
                </a:solidFill>
              </a:rPr>
              <a:t>谨守、警醒</a:t>
            </a:r>
            <a:r>
              <a:rPr lang="zh-CN" altLang="en-US" dirty="0"/>
              <a:t>，因为你们的仇敌魔鬼如同吼叫的狮子，遍地游行，寻找可吞吃的人。 </a:t>
            </a:r>
            <a:r>
              <a:rPr lang="en-US" altLang="zh-CN" b="1" baseline="30000" dirty="0"/>
              <a:t>9 </a:t>
            </a:r>
            <a:r>
              <a:rPr lang="zh-CN" altLang="en-US" dirty="0"/>
              <a:t>你们要用</a:t>
            </a:r>
            <a:r>
              <a:rPr lang="zh-CN" altLang="en-US" dirty="0">
                <a:solidFill>
                  <a:srgbClr val="C00000"/>
                </a:solidFill>
              </a:rPr>
              <a:t>坚固的信心抵挡它</a:t>
            </a:r>
            <a:r>
              <a:rPr lang="zh-CN" altLang="en-US" dirty="0"/>
              <a:t>，因为知道你们在世上的众弟兄也是经历这样的苦难。 </a:t>
            </a:r>
            <a:r>
              <a:rPr lang="en-US" altLang="zh-CN" b="1" baseline="30000" dirty="0"/>
              <a:t>10 </a:t>
            </a:r>
            <a:r>
              <a:rPr lang="zh-CN" altLang="en-US" dirty="0"/>
              <a:t>那赐诸般恩典的神，曾在基督里召你们得享他永远的荣耀，</a:t>
            </a:r>
            <a:r>
              <a:rPr lang="zh-CN" altLang="en-US" dirty="0">
                <a:solidFill>
                  <a:srgbClr val="C00000"/>
                </a:solidFill>
              </a:rPr>
              <a:t>等你们暂受苦难之后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C00000"/>
                </a:solidFill>
              </a:rPr>
              <a:t>必要亲自成全你们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C00000"/>
                </a:solidFill>
              </a:rPr>
              <a:t>坚固你们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C00000"/>
                </a:solidFill>
              </a:rPr>
              <a:t>赐力量给你们</a:t>
            </a:r>
            <a:r>
              <a:rPr lang="zh-CN" altLang="en-US" dirty="0"/>
              <a:t>。 </a:t>
            </a:r>
            <a:r>
              <a:rPr lang="en-US" altLang="zh-CN" b="1" baseline="30000" dirty="0"/>
              <a:t>11 </a:t>
            </a:r>
            <a:r>
              <a:rPr lang="zh-CN" altLang="en-US" dirty="0"/>
              <a:t>愿权能归给他，直到永永远远！阿们。                                                            彼得前书 </a:t>
            </a:r>
            <a:r>
              <a:rPr lang="en-US" altLang="zh-CN" dirty="0"/>
              <a:t>5</a:t>
            </a:r>
            <a:r>
              <a:rPr lang="zh-CN" altLang="en-US" dirty="0"/>
              <a:t>：</a:t>
            </a:r>
            <a:r>
              <a:rPr lang="en-US" altLang="zh-CN" dirty="0"/>
              <a:t>5-11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43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4267200" cy="868362"/>
          </a:xfrm>
        </p:spPr>
        <p:txBody>
          <a:bodyPr>
            <a:normAutofit/>
          </a:bodyPr>
          <a:lstStyle/>
          <a:p>
            <a:r>
              <a:rPr lang="zh-CN" altLang="en-US" sz="3600" dirty="0"/>
              <a:t>参考资料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5486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J. Alasdair Groves </a:t>
            </a:r>
            <a:r>
              <a:rPr lang="en-US" altLang="zh-CN" dirty="0"/>
              <a:t>and </a:t>
            </a:r>
            <a:r>
              <a:rPr lang="en-US" dirty="0"/>
              <a:t>Winston T. Smith</a:t>
            </a:r>
            <a:r>
              <a:rPr lang="zh-CN" altLang="en-US" dirty="0"/>
              <a:t>，</a:t>
            </a:r>
            <a:r>
              <a:rPr lang="en-US" i="1" dirty="0"/>
              <a:t>Untangling Emotions: "God's Gift of Emotions"</a:t>
            </a:r>
            <a:r>
              <a:rPr lang="en-US" altLang="zh-CN" i="1" dirty="0"/>
              <a:t>,</a:t>
            </a:r>
            <a:r>
              <a:rPr lang="zh-CN" altLang="en-US" dirty="0"/>
              <a:t>（</a:t>
            </a:r>
            <a:r>
              <a:rPr lang="en-US" altLang="zh-CN" dirty="0"/>
              <a:t>Wheaton, IL: </a:t>
            </a:r>
            <a:r>
              <a:rPr lang="en-US" dirty="0"/>
              <a:t>Crossway</a:t>
            </a:r>
            <a:r>
              <a:rPr lang="en-US" altLang="zh-CN" dirty="0"/>
              <a:t>, 2019)</a:t>
            </a:r>
          </a:p>
        </p:txBody>
      </p:sp>
    </p:spTree>
    <p:extLst>
      <p:ext uri="{BB962C8B-B14F-4D97-AF65-F5344CB8AC3E}">
        <p14:creationId xmlns:p14="http://schemas.microsoft.com/office/powerpoint/2010/main" val="164818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"/>
            <a:ext cx="65178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6096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</a:rPr>
              <a:t>喜悦与悲伤</a:t>
            </a:r>
          </a:p>
          <a:p>
            <a:r>
              <a:rPr lang="zh-CN" altLang="en-US" sz="2400" dirty="0">
                <a:latin typeface="+mn-ea"/>
              </a:rPr>
              <a:t>信任与厌恶</a:t>
            </a:r>
          </a:p>
          <a:p>
            <a:r>
              <a:rPr lang="zh-CN" altLang="en-US" sz="2400" dirty="0">
                <a:latin typeface="+mn-ea"/>
              </a:rPr>
              <a:t>恐惧与愤怒</a:t>
            </a:r>
          </a:p>
          <a:p>
            <a:r>
              <a:rPr lang="zh-CN" altLang="en-US" sz="2400" dirty="0">
                <a:latin typeface="+mn-ea"/>
              </a:rPr>
              <a:t>惊讶与期待</a:t>
            </a:r>
            <a:endParaRPr lang="en-US" altLang="zh-CN" sz="2400" dirty="0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9800" y="625387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solidFill>
                  <a:srgbClr val="002060"/>
                </a:solidFill>
              </a:rPr>
              <a:t>Plutchik’s</a:t>
            </a:r>
            <a:r>
              <a:rPr lang="en-US" altLang="zh-CN" b="1" dirty="0">
                <a:solidFill>
                  <a:srgbClr val="002060"/>
                </a:solidFill>
              </a:rPr>
              <a:t> wheel of motions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399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motive UI. Why designers now have to grapple with… | by Sherine Kazim | UX  Collecti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" b="3675"/>
          <a:stretch/>
        </p:blipFill>
        <p:spPr bwMode="auto">
          <a:xfrm>
            <a:off x="762000" y="0"/>
            <a:ext cx="73152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7788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情感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三类人的不同“情感（绪）生活”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情感是神的礼物</a:t>
            </a:r>
            <a:endParaRPr lang="en-US" altLang="zh-CN" dirty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神是一个情感丰富的神，我们按祂的形象受造</a:t>
            </a:r>
            <a:endParaRPr lang="en-US" altLang="zh-CN" dirty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耶稣作为一个完全的人，祂有人的情感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情感表达了我们的敬拜，显明人心中的“财宝”（太</a:t>
            </a:r>
            <a:r>
              <a:rPr lang="en-US" altLang="zh-CN" dirty="0"/>
              <a:t>6:21, 24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心有所爱必引发出的情绪，最终人心之所爱应该导向于爱神爱人</a:t>
            </a:r>
            <a:endParaRPr lang="en-US" altLang="zh-CN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神赐下情感（包括正面和负面的情绪）是为了帮助我们转向神并建立与祂的关系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8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情感</a:t>
            </a:r>
            <a:r>
              <a:rPr lang="en-US" altLang="zh-CN" sz="4000" dirty="0"/>
              <a:t>(</a:t>
            </a:r>
            <a:r>
              <a:rPr lang="zh-CN" altLang="en-US" sz="4000" dirty="0"/>
              <a:t>情绪）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41" y="975518"/>
            <a:ext cx="8534400" cy="4906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情感源自于全人（身体和心）对人事物的反应</a:t>
            </a:r>
            <a:r>
              <a:rPr lang="en-US" altLang="zh-CN" dirty="0"/>
              <a:t> </a:t>
            </a:r>
            <a:r>
              <a:rPr lang="zh-CN" altLang="en-US" dirty="0"/>
              <a:t>和解读</a:t>
            </a:r>
            <a:endParaRPr lang="en-US" altLang="zh-CN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正面（积极）情绪 </a:t>
            </a:r>
            <a:r>
              <a:rPr lang="en-US" altLang="zh-CN" dirty="0"/>
              <a:t>vs </a:t>
            </a:r>
            <a:r>
              <a:rPr lang="zh-CN" altLang="en-US" dirty="0"/>
              <a:t>负面（消极）情绪 </a:t>
            </a:r>
            <a:endParaRPr lang="en-US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情绪不总是单一的，而常常是复杂的</a:t>
            </a:r>
            <a:endParaRPr lang="en-US" altLang="zh-CN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情感帮助我们建立人与人关系（罗</a:t>
            </a:r>
            <a:r>
              <a:rPr lang="en-US" altLang="zh-CN" dirty="0"/>
              <a:t>12</a:t>
            </a:r>
            <a:r>
              <a:rPr lang="zh-CN" altLang="en-US" dirty="0"/>
              <a:t>：</a:t>
            </a:r>
            <a:r>
              <a:rPr lang="en-US" altLang="zh-CN" dirty="0"/>
              <a:t>15</a:t>
            </a:r>
            <a:r>
              <a:rPr lang="zh-CN" altLang="en-US" dirty="0"/>
              <a:t>）</a:t>
            </a:r>
            <a:endParaRPr lang="en-US" altLang="zh-CN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情感对我们有驱动力</a:t>
            </a:r>
            <a:endParaRPr lang="en-US" altLang="zh-CN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处理情绪 （压抑 </a:t>
            </a:r>
            <a:r>
              <a:rPr lang="en-US" altLang="zh-CN" dirty="0"/>
              <a:t>vs </a:t>
            </a:r>
            <a:r>
              <a:rPr lang="zh-CN" altLang="en-US" dirty="0"/>
              <a:t>发泄）</a:t>
            </a:r>
            <a:endParaRPr lang="en-US" altLang="zh-CN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管理情绪 </a:t>
            </a:r>
            <a:r>
              <a:rPr lang="en-US" altLang="zh-CN" dirty="0"/>
              <a:t>vs </a:t>
            </a:r>
            <a:r>
              <a:rPr lang="zh-CN" altLang="en-US" dirty="0"/>
              <a:t>进入情绪（</a:t>
            </a:r>
            <a:r>
              <a:rPr lang="en-US" altLang="zh-CN" dirty="0"/>
              <a:t>manage vs engage)</a:t>
            </a:r>
          </a:p>
        </p:txBody>
      </p:sp>
    </p:spTree>
    <p:extLst>
      <p:ext uri="{BB962C8B-B14F-4D97-AF65-F5344CB8AC3E}">
        <p14:creationId xmlns:p14="http://schemas.microsoft.com/office/powerpoint/2010/main" val="358621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260962" y="914400"/>
            <a:ext cx="6947022" cy="5349467"/>
            <a:chOff x="603422" y="381000"/>
            <a:chExt cx="8471022" cy="6523004"/>
          </a:xfrm>
        </p:grpSpPr>
        <p:sp>
          <p:nvSpPr>
            <p:cNvPr id="4" name="Oval 3"/>
            <p:cNvSpPr/>
            <p:nvPr/>
          </p:nvSpPr>
          <p:spPr>
            <a:xfrm>
              <a:off x="1841157" y="381000"/>
              <a:ext cx="6172200" cy="5715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2954" y="1371600"/>
              <a:ext cx="5005387" cy="4243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Lightning Bolt 4"/>
            <p:cNvSpPr/>
            <p:nvPr/>
          </p:nvSpPr>
          <p:spPr>
            <a:xfrm>
              <a:off x="3409692" y="788773"/>
              <a:ext cx="300939" cy="626074"/>
            </a:xfrm>
            <a:prstGeom prst="lightningBol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ightning Bolt 5"/>
            <p:cNvSpPr/>
            <p:nvPr/>
          </p:nvSpPr>
          <p:spPr>
            <a:xfrm flipH="1">
              <a:off x="5994054" y="768351"/>
              <a:ext cx="330546" cy="675328"/>
            </a:xfrm>
            <a:prstGeom prst="lightningBol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ightning Bolt 7"/>
            <p:cNvSpPr/>
            <p:nvPr/>
          </p:nvSpPr>
          <p:spPr>
            <a:xfrm flipV="1">
              <a:off x="1981200" y="3512858"/>
              <a:ext cx="669840" cy="449542"/>
            </a:xfrm>
            <a:prstGeom prst="lightningBol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ightning Bolt 10"/>
            <p:cNvSpPr/>
            <p:nvPr/>
          </p:nvSpPr>
          <p:spPr>
            <a:xfrm flipH="1" flipV="1">
              <a:off x="7152370" y="3547129"/>
              <a:ext cx="722741" cy="381000"/>
            </a:xfrm>
            <a:prstGeom prst="lightningBol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596" y="381000"/>
              <a:ext cx="487363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Lightning Bolt 12"/>
            <p:cNvSpPr/>
            <p:nvPr/>
          </p:nvSpPr>
          <p:spPr>
            <a:xfrm flipH="1">
              <a:off x="8096199" y="2676140"/>
              <a:ext cx="978245" cy="298105"/>
            </a:xfrm>
            <a:prstGeom prst="lightningBol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ightning Bolt 13"/>
            <p:cNvSpPr/>
            <p:nvPr/>
          </p:nvSpPr>
          <p:spPr>
            <a:xfrm flipH="1" flipV="1">
              <a:off x="7607545" y="4684240"/>
              <a:ext cx="909250" cy="514865"/>
            </a:xfrm>
            <a:prstGeom prst="lightningBol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ightning Bolt 14"/>
            <p:cNvSpPr/>
            <p:nvPr/>
          </p:nvSpPr>
          <p:spPr>
            <a:xfrm flipV="1">
              <a:off x="1426691" y="4629665"/>
              <a:ext cx="746554" cy="538550"/>
            </a:xfrm>
            <a:prstGeom prst="lightningBol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ightning Bolt 15"/>
            <p:cNvSpPr/>
            <p:nvPr/>
          </p:nvSpPr>
          <p:spPr>
            <a:xfrm>
              <a:off x="2057400" y="381000"/>
              <a:ext cx="702275" cy="815545"/>
            </a:xfrm>
            <a:prstGeom prst="lightningBol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ightning Bolt 16"/>
            <p:cNvSpPr/>
            <p:nvPr/>
          </p:nvSpPr>
          <p:spPr>
            <a:xfrm>
              <a:off x="603422" y="2637265"/>
              <a:ext cx="1196546" cy="336980"/>
            </a:xfrm>
            <a:prstGeom prst="lightningBol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37223" y="893803"/>
              <a:ext cx="1066800" cy="562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/>
                <a:t>身体</a:t>
              </a:r>
              <a:endParaRPr lang="en-US" sz="2400" b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956354" y="4782065"/>
              <a:ext cx="906677" cy="1066800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  <a:effectLst>
              <a:outerShdw blurRad="50800" dist="50800" dir="5400000" sx="4000" sy="4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925647" y="5562600"/>
              <a:ext cx="1611" cy="914400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  <a:effectLst>
              <a:outerShdw blurRad="50800" dist="50800" dir="5400000" sx="4000" sy="4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905756" y="4898940"/>
              <a:ext cx="1048840" cy="949925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  <a:effectLst>
              <a:outerShdw blurRad="50800" dist="50800" dir="5400000" sx="4000" sy="4000" algn="ctr" rotWithShape="0">
                <a:srgbClr val="000000">
                  <a:alpha val="43137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117640" y="5852296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思想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14882" y="6453650"/>
              <a:ext cx="914400" cy="4503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情感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84759" y="5814538"/>
              <a:ext cx="914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/>
                <a:t>意志</a:t>
              </a:r>
              <a:endParaRPr lang="en-US" b="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3282B82-D53D-4DE7-83C5-A22645546EAD}"/>
              </a:ext>
            </a:extLst>
          </p:cNvPr>
          <p:cNvSpPr txBox="1"/>
          <p:nvPr/>
        </p:nvSpPr>
        <p:spPr>
          <a:xfrm>
            <a:off x="6083633" y="257655"/>
            <a:ext cx="27030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zh-CN" altLang="en-US" sz="2800" dirty="0"/>
              <a:t>神的话语</a:t>
            </a:r>
            <a:endParaRPr lang="en-US" altLang="zh-CN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zh-CN" altLang="en-US" sz="2800" dirty="0"/>
              <a:t>肉体</a:t>
            </a:r>
            <a:endParaRPr lang="en-US" altLang="zh-CN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zh-CN" altLang="en-US" sz="2800" dirty="0"/>
              <a:t>世界</a:t>
            </a:r>
            <a:endParaRPr lang="en-US" altLang="zh-CN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zh-CN" altLang="en-US" sz="2800" dirty="0"/>
              <a:t>他人</a:t>
            </a:r>
            <a:endParaRPr lang="en-US" altLang="zh-CN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zh-CN" altLang="en-US" sz="2800" dirty="0"/>
              <a:t>仇敌（魔鬼撒但）</a:t>
            </a:r>
            <a:endParaRPr lang="en-US" altLang="zh-CN" sz="2800" dirty="0"/>
          </a:p>
          <a:p>
            <a:pPr lvl="1"/>
            <a:endParaRPr lang="en-US" altLang="zh-CN" sz="28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DF48D-D967-4427-93D3-800B599F19E1}"/>
              </a:ext>
            </a:extLst>
          </p:cNvPr>
          <p:cNvSpPr txBox="1"/>
          <p:nvPr/>
        </p:nvSpPr>
        <p:spPr>
          <a:xfrm>
            <a:off x="260962" y="103623"/>
            <a:ext cx="29941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How do we come to have our specific idols?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72" y="1672233"/>
            <a:ext cx="4456629" cy="358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121FC0-D889-4E50-BDF1-8EE64B2C1A79}"/>
              </a:ext>
            </a:extLst>
          </p:cNvPr>
          <p:cNvSpPr txBox="1"/>
          <p:nvPr/>
        </p:nvSpPr>
        <p:spPr>
          <a:xfrm>
            <a:off x="6272106" y="5246750"/>
            <a:ext cx="27382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0" i="0" dirty="0">
                <a:solidFill>
                  <a:srgbClr val="C00000"/>
                </a:solidFill>
                <a:effectLst/>
                <a:latin typeface="system-ui"/>
              </a:rPr>
              <a:t>人心比万物都诡诈，</a:t>
            </a:r>
            <a:br>
              <a:rPr lang="zh-CN" altLang="en-US" sz="2000" dirty="0">
                <a:solidFill>
                  <a:srgbClr val="C00000"/>
                </a:solidFill>
              </a:rPr>
            </a:br>
            <a:r>
              <a:rPr lang="zh-CN" altLang="en-US" sz="2000" b="0" i="0" dirty="0">
                <a:solidFill>
                  <a:srgbClr val="C00000"/>
                </a:solidFill>
                <a:effectLst/>
                <a:latin typeface="system-ui"/>
              </a:rPr>
              <a:t>坏到极处，谁能识透呢？（耶</a:t>
            </a:r>
            <a:r>
              <a:rPr lang="en-US" altLang="zh-CN" sz="2000" b="0" i="0" dirty="0">
                <a:solidFill>
                  <a:srgbClr val="C00000"/>
                </a:solidFill>
                <a:effectLst/>
                <a:latin typeface="system-ui"/>
              </a:rPr>
              <a:t>17</a:t>
            </a:r>
            <a:r>
              <a:rPr lang="zh-CN" altLang="en-US" sz="2000" b="0" i="0" dirty="0">
                <a:solidFill>
                  <a:srgbClr val="C00000"/>
                </a:solidFill>
                <a:effectLst/>
                <a:latin typeface="system-ui"/>
              </a:rPr>
              <a:t>：</a:t>
            </a:r>
            <a:r>
              <a:rPr lang="en-US" altLang="zh-CN" sz="2000" b="0" i="0" dirty="0">
                <a:solidFill>
                  <a:srgbClr val="C00000"/>
                </a:solidFill>
                <a:effectLst/>
                <a:latin typeface="system-ui"/>
              </a:rPr>
              <a:t>9</a:t>
            </a:r>
            <a:r>
              <a:rPr lang="zh-CN" altLang="en-US" sz="2000" b="0" i="0" dirty="0">
                <a:solidFill>
                  <a:srgbClr val="C00000"/>
                </a:solidFill>
                <a:effectLst/>
                <a:latin typeface="system-ui"/>
              </a:rPr>
              <a:t>）</a:t>
            </a:r>
            <a:endParaRPr lang="en-US" altLang="zh-CN" sz="2000" b="0" i="0" dirty="0">
              <a:solidFill>
                <a:srgbClr val="C00000"/>
              </a:solidFill>
              <a:effectLst/>
              <a:latin typeface="system-ui"/>
            </a:endParaRPr>
          </a:p>
          <a:p>
            <a:pPr algn="r"/>
            <a:r>
              <a:rPr lang="zh-CN" altLang="en-US" sz="1200" b="1" dirty="0"/>
              <a:t>我耶和华是鉴察人心、试验人肺腑的</a:t>
            </a:r>
            <a:endParaRPr lang="en-US" altLang="zh-CN" sz="1200" b="1" dirty="0"/>
          </a:p>
          <a:p>
            <a:pPr algn="r"/>
            <a:r>
              <a:rPr lang="zh-CN" altLang="en-US" sz="1200" b="1" dirty="0"/>
              <a:t>（耶</a:t>
            </a:r>
            <a:r>
              <a:rPr lang="en-US" altLang="zh-CN" sz="1200" b="1" dirty="0"/>
              <a:t>17</a:t>
            </a:r>
            <a:r>
              <a:rPr lang="zh-CN" altLang="en-US" sz="1200" b="1" dirty="0"/>
              <a:t>：</a:t>
            </a:r>
            <a:r>
              <a:rPr lang="en-US" altLang="zh-CN" sz="1200" b="1" dirty="0"/>
              <a:t>10a)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6929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进入情绪</a:t>
            </a:r>
            <a:br>
              <a:rPr lang="en-US" altLang="zh-CN" dirty="0"/>
            </a:br>
            <a:r>
              <a:rPr lang="zh-CN" altLang="en-US" dirty="0"/>
              <a:t>（</a:t>
            </a:r>
            <a:r>
              <a:rPr lang="en-US" altLang="zh-CN" dirty="0"/>
              <a:t>engaging your emotions)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认识你的情绪 （</a:t>
            </a:r>
            <a:r>
              <a:rPr lang="en-US" dirty="0"/>
              <a:t>one particular emotion communicates, relates, and motivates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认清情绪所显明的心之所爱（可能的偶像）</a:t>
            </a:r>
            <a:endParaRPr lang="en-US" altLang="zh-CN" dirty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情绪对你人际关系的影响</a:t>
            </a:r>
            <a:endParaRPr lang="en-US" altLang="zh-CN" dirty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zh-CN" altLang="en-US" dirty="0"/>
              <a:t>认清情</a:t>
            </a:r>
            <a:r>
              <a:rPr lang="zh-CN" altLang="en-US"/>
              <a:t>绪的驱动</a:t>
            </a:r>
            <a:r>
              <a:rPr lang="zh-CN" altLang="en-US" dirty="0"/>
              <a:t>力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CN" altLang="en-US" dirty="0"/>
              <a:t>如何进入你的情绪 （认识、察验、评估和处理及胜过）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7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让人忧虑和惧怕的事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 fontScale="85000" lnSpcReduction="20000"/>
          </a:bodyPr>
          <a:lstStyle/>
          <a:p>
            <a:r>
              <a:rPr lang="zh-CN" altLang="en-US" dirty="0"/>
              <a:t>经济</a:t>
            </a:r>
            <a:endParaRPr lang="en-US" altLang="zh-CN" dirty="0"/>
          </a:p>
          <a:p>
            <a:r>
              <a:rPr lang="zh-CN" altLang="en-US" dirty="0"/>
              <a:t>前途</a:t>
            </a:r>
            <a:endParaRPr lang="en-US" altLang="zh-CN" dirty="0"/>
          </a:p>
          <a:p>
            <a:r>
              <a:rPr lang="zh-CN" altLang="en-US" dirty="0"/>
              <a:t>死亡</a:t>
            </a:r>
            <a:endParaRPr lang="en-US" altLang="zh-CN" dirty="0"/>
          </a:p>
          <a:p>
            <a:r>
              <a:rPr lang="zh-CN" altLang="en-US" dirty="0"/>
              <a:t>痛苦</a:t>
            </a:r>
            <a:endParaRPr lang="en-US" altLang="zh-CN" dirty="0"/>
          </a:p>
          <a:p>
            <a:r>
              <a:rPr lang="zh-CN" altLang="en-US" dirty="0"/>
              <a:t>手术</a:t>
            </a:r>
            <a:endParaRPr lang="en-US" altLang="zh-CN" dirty="0"/>
          </a:p>
          <a:p>
            <a:r>
              <a:rPr lang="zh-CN" altLang="en-US" dirty="0"/>
              <a:t>失业</a:t>
            </a:r>
            <a:endParaRPr lang="en-US" altLang="zh-CN" dirty="0"/>
          </a:p>
          <a:p>
            <a:r>
              <a:rPr lang="zh-CN" altLang="en-US" dirty="0"/>
              <a:t>黑暗</a:t>
            </a:r>
            <a:endParaRPr lang="en-US" altLang="zh-CN" dirty="0"/>
          </a:p>
          <a:p>
            <a:r>
              <a:rPr lang="zh-CN" altLang="en-US" dirty="0"/>
              <a:t>他人</a:t>
            </a:r>
            <a:endParaRPr lang="en-US" altLang="zh-CN" dirty="0"/>
          </a:p>
          <a:p>
            <a:r>
              <a:rPr lang="zh-CN" altLang="en-US" dirty="0"/>
              <a:t>动物</a:t>
            </a:r>
            <a:endParaRPr lang="en-US" altLang="zh-CN" dirty="0"/>
          </a:p>
          <a:p>
            <a:r>
              <a:rPr lang="zh-CN" altLang="en-US" dirty="0"/>
              <a:t>公共卫生间</a:t>
            </a:r>
            <a:endParaRPr lang="en-US" altLang="zh-CN" dirty="0"/>
          </a:p>
          <a:p>
            <a:r>
              <a:rPr lang="zh-CN" altLang="en-US" dirty="0"/>
              <a:t>自我形象</a:t>
            </a:r>
            <a:endParaRPr lang="en-US" altLang="zh-CN" dirty="0"/>
          </a:p>
          <a:p>
            <a:r>
              <a:rPr lang="zh-CN" altLang="en-US" dirty="0"/>
              <a:t>同伴压力</a:t>
            </a:r>
            <a:endParaRPr lang="en-US" altLang="zh-CN" dirty="0"/>
          </a:p>
          <a:p>
            <a:r>
              <a:rPr lang="zh-CN" altLang="en-US" dirty="0"/>
              <a:t>学业</a:t>
            </a:r>
            <a:endParaRPr lang="en-US" altLang="zh-CN" dirty="0"/>
          </a:p>
          <a:p>
            <a:r>
              <a:rPr lang="zh-CN" altLang="en-US" dirty="0"/>
              <a:t>战争和暴力</a:t>
            </a:r>
            <a:endParaRPr lang="en-US" altLang="zh-CN" dirty="0"/>
          </a:p>
          <a:p>
            <a:r>
              <a:rPr lang="zh-CN" altLang="en-US" dirty="0"/>
              <a:t>社会败坏</a:t>
            </a:r>
            <a:endParaRPr lang="en-US" altLang="zh-CN" dirty="0"/>
          </a:p>
          <a:p>
            <a:r>
              <a:rPr lang="zh-CN" altLang="en-US" dirty="0"/>
              <a:t>病毒</a:t>
            </a:r>
            <a:endParaRPr lang="en-US" altLang="zh-CN" dirty="0"/>
          </a:p>
          <a:p>
            <a:r>
              <a:rPr lang="zh-CN" altLang="en-US" dirty="0"/>
              <a:t>疾病</a:t>
            </a:r>
            <a:endParaRPr lang="en-US" altLang="zh-CN" dirty="0"/>
          </a:p>
          <a:p>
            <a:r>
              <a:rPr lang="zh-CN" altLang="en-US" dirty="0"/>
              <a:t>枪支</a:t>
            </a:r>
            <a:endParaRPr lang="en-US" altLang="zh-CN" dirty="0"/>
          </a:p>
          <a:p>
            <a:r>
              <a:rPr lang="zh-CN" altLang="en-US" dirty="0"/>
              <a:t>孤独</a:t>
            </a:r>
            <a:endParaRPr lang="en-US" altLang="zh-CN" dirty="0"/>
          </a:p>
          <a:p>
            <a:r>
              <a:rPr lang="zh-CN" altLang="en-US" dirty="0"/>
              <a:t>社交</a:t>
            </a:r>
            <a:endParaRPr lang="en-US" altLang="zh-CN" dirty="0"/>
          </a:p>
          <a:p>
            <a:r>
              <a:rPr lang="zh-CN" altLang="en-US" dirty="0"/>
              <a:t>犯错误</a:t>
            </a:r>
            <a:endParaRPr lang="en-US" altLang="zh-CN" dirty="0"/>
          </a:p>
          <a:p>
            <a:r>
              <a:rPr lang="zh-CN" altLang="en-US" dirty="0"/>
              <a:t>暴力</a:t>
            </a:r>
            <a:endParaRPr lang="en-US" altLang="zh-CN" dirty="0"/>
          </a:p>
          <a:p>
            <a:r>
              <a:rPr lang="zh-CN" altLang="en-US" dirty="0"/>
              <a:t>高度</a:t>
            </a:r>
            <a:endParaRPr lang="en-US" altLang="zh-CN" dirty="0"/>
          </a:p>
          <a:p>
            <a:r>
              <a:rPr lang="zh-CN" altLang="en-US" dirty="0"/>
              <a:t>安全</a:t>
            </a:r>
            <a:endParaRPr lang="en-US" altLang="zh-CN" dirty="0"/>
          </a:p>
          <a:p>
            <a:r>
              <a:rPr lang="zh-CN" altLang="en-US" dirty="0"/>
              <a:t>环境污染</a:t>
            </a:r>
            <a:endParaRPr lang="en-US" altLang="zh-CN" dirty="0"/>
          </a:p>
          <a:p>
            <a:r>
              <a:rPr lang="zh-CN" altLang="en-US" dirty="0"/>
              <a:t>大气变暖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7544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35386</TotalTime>
  <Words>2898</Words>
  <Application>Microsoft Office PowerPoint</Application>
  <PresentationFormat>On-screen Show (4:3)</PresentationFormat>
  <Paragraphs>209</Paragraphs>
  <Slides>22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宋体</vt:lpstr>
      <vt:lpstr>system-ui</vt:lpstr>
      <vt:lpstr>仿宋</vt:lpstr>
      <vt:lpstr>Arial</vt:lpstr>
      <vt:lpstr>Calibri</vt:lpstr>
      <vt:lpstr>Wingdings</vt:lpstr>
      <vt:lpstr>Office Theme</vt:lpstr>
      <vt:lpstr>上帝的儿女何等有福 作词：陈赞一  作曲：梅广文</vt:lpstr>
      <vt:lpstr>忧虑与惧怕 （ Worry &amp; Fear)</vt:lpstr>
      <vt:lpstr>PowerPoint Presentation</vt:lpstr>
      <vt:lpstr>PowerPoint Presentation</vt:lpstr>
      <vt:lpstr>情感</vt:lpstr>
      <vt:lpstr>情感(情绪）</vt:lpstr>
      <vt:lpstr>PowerPoint Presentation</vt:lpstr>
      <vt:lpstr>进入情绪 （engaging your emotions)</vt:lpstr>
      <vt:lpstr>让人忧虑和惧怕的事</vt:lpstr>
      <vt:lpstr>圣经中的“忧虑”</vt:lpstr>
      <vt:lpstr>PowerPoint Presentation</vt:lpstr>
      <vt:lpstr>惧怕（Fear）</vt:lpstr>
      <vt:lpstr>忧虑和惧怕</vt:lpstr>
      <vt:lpstr>畏惧人（Fear of Man）</vt:lpstr>
      <vt:lpstr>察验忧虑和惧怕 （Examine and Evaluate)</vt:lpstr>
      <vt:lpstr>如何胜过忧虑和惧怕</vt:lpstr>
      <vt:lpstr>向上看（敬畏神）</vt:lpstr>
      <vt:lpstr>PowerPoint Presentation</vt:lpstr>
      <vt:lpstr>PowerPoint Presentation</vt:lpstr>
      <vt:lpstr>PowerPoint Presentation</vt:lpstr>
      <vt:lpstr>PowerPoint Presentation</vt:lpstr>
      <vt:lpstr>参考资料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直面自我 （圣经辅导初识）</dc:title>
  <dc:creator>Yumei</dc:creator>
  <cp:lastModifiedBy>yumei wu</cp:lastModifiedBy>
  <cp:revision>403</cp:revision>
  <dcterms:created xsi:type="dcterms:W3CDTF">2021-01-29T04:31:22Z</dcterms:created>
  <dcterms:modified xsi:type="dcterms:W3CDTF">2021-05-09T20:19:40Z</dcterms:modified>
</cp:coreProperties>
</file>