
<file path=[Content_Types].xml><?xml version="1.0" encoding="utf-8"?>
<Types xmlns="http://schemas.openxmlformats.org/package/2006/content-types">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Lst>
  <p:notesMasterIdLst>
    <p:notesMasterId r:id="rId29"/>
  </p:notesMasterIdLst>
  <p:handoutMasterIdLst>
    <p:handoutMasterId r:id="rId30"/>
  </p:handoutMasterIdLst>
  <p:sldIdLst>
    <p:sldId id="314" r:id="rId5"/>
    <p:sldId id="373" r:id="rId6"/>
    <p:sldId id="315" r:id="rId7"/>
    <p:sldId id="356" r:id="rId8"/>
    <p:sldId id="316" r:id="rId9"/>
    <p:sldId id="323" r:id="rId10"/>
    <p:sldId id="341" r:id="rId11"/>
    <p:sldId id="342" r:id="rId12"/>
    <p:sldId id="337" r:id="rId13"/>
    <p:sldId id="345" r:id="rId14"/>
    <p:sldId id="346" r:id="rId15"/>
    <p:sldId id="357" r:id="rId16"/>
    <p:sldId id="318" r:id="rId17"/>
    <p:sldId id="347" r:id="rId18"/>
    <p:sldId id="322" r:id="rId19"/>
    <p:sldId id="361" r:id="rId20"/>
    <p:sldId id="319" r:id="rId21"/>
    <p:sldId id="367" r:id="rId22"/>
    <p:sldId id="374" r:id="rId23"/>
    <p:sldId id="338" r:id="rId24"/>
    <p:sldId id="335" r:id="rId25"/>
    <p:sldId id="336" r:id="rId26"/>
    <p:sldId id="363" r:id="rId27"/>
    <p:sldId id="36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314"/>
            <p14:sldId id="373"/>
            <p14:sldId id="315"/>
            <p14:sldId id="356"/>
            <p14:sldId id="316"/>
            <p14:sldId id="323"/>
            <p14:sldId id="341"/>
            <p14:sldId id="342"/>
            <p14:sldId id="337"/>
            <p14:sldId id="345"/>
            <p14:sldId id="346"/>
            <p14:sldId id="357"/>
            <p14:sldId id="318"/>
            <p14:sldId id="347"/>
            <p14:sldId id="322"/>
            <p14:sldId id="361"/>
            <p14:sldId id="319"/>
            <p14:sldId id="367"/>
            <p14:sldId id="374"/>
            <p14:sldId id="338"/>
            <p14:sldId id="335"/>
            <p14:sldId id="336"/>
            <p14:sldId id="363"/>
            <p14:sldId id="365"/>
          </p14:sldIdLst>
        </p14:section>
        <p14:section name="Design, Morph, Annotate, Work Together, Tell Me" id="{B9B51309-D148-4332-87C2-07BE32FBCA3B}">
          <p14:sldIdLst/>
        </p14:section>
        <p14:section name="Learn More" id="{2CC34DB2-6590-42C0-AD4B-A04C6060184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242" autoAdjust="0"/>
  </p:normalViewPr>
  <p:slideViewPr>
    <p:cSldViewPr snapToGrid="0">
      <p:cViewPr varScale="1">
        <p:scale>
          <a:sx n="114" d="100"/>
          <a:sy n="114" d="100"/>
        </p:scale>
        <p:origin x="414"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4/25/2021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4/25/2021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E228E-6ADF-44B1-BF2B-FE4FEF93760C}"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44D95-E4F8-4987-B5D6-C80324634186}" type="slidenum">
              <a:rPr lang="en-US" smtClean="0"/>
              <a:t>‹#›</a:t>
            </a:fld>
            <a:endParaRPr lang="en-US"/>
          </a:p>
        </p:txBody>
      </p:sp>
    </p:spTree>
    <p:extLst>
      <p:ext uri="{BB962C8B-B14F-4D97-AF65-F5344CB8AC3E}">
        <p14:creationId xmlns:p14="http://schemas.microsoft.com/office/powerpoint/2010/main" val="3715095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CE228E-6ADF-44B1-BF2B-FE4FEF93760C}"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44D95-E4F8-4987-B5D6-C80324634186}" type="slidenum">
              <a:rPr lang="en-US" smtClean="0"/>
              <a:t>‹#›</a:t>
            </a:fld>
            <a:endParaRPr lang="en-US"/>
          </a:p>
        </p:txBody>
      </p:sp>
    </p:spTree>
    <p:extLst>
      <p:ext uri="{BB962C8B-B14F-4D97-AF65-F5344CB8AC3E}">
        <p14:creationId xmlns:p14="http://schemas.microsoft.com/office/powerpoint/2010/main" val="1657470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CE228E-6ADF-44B1-BF2B-FE4FEF93760C}"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44D95-E4F8-4987-B5D6-C80324634186}" type="slidenum">
              <a:rPr lang="en-US" smtClean="0"/>
              <a:t>‹#›</a:t>
            </a:fld>
            <a:endParaRPr lang="en-US"/>
          </a:p>
        </p:txBody>
      </p:sp>
    </p:spTree>
    <p:extLst>
      <p:ext uri="{BB962C8B-B14F-4D97-AF65-F5344CB8AC3E}">
        <p14:creationId xmlns:p14="http://schemas.microsoft.com/office/powerpoint/2010/main" val="3371407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CE228E-6ADF-44B1-BF2B-FE4FEF93760C}"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44D95-E4F8-4987-B5D6-C80324634186}" type="slidenum">
              <a:rPr lang="en-US" smtClean="0"/>
              <a:t>‹#›</a:t>
            </a:fld>
            <a:endParaRPr lang="en-US"/>
          </a:p>
        </p:txBody>
      </p:sp>
    </p:spTree>
    <p:extLst>
      <p:ext uri="{BB962C8B-B14F-4D97-AF65-F5344CB8AC3E}">
        <p14:creationId xmlns:p14="http://schemas.microsoft.com/office/powerpoint/2010/main" val="1785477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CE228E-6ADF-44B1-BF2B-FE4FEF93760C}"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44D95-E4F8-4987-B5D6-C80324634186}" type="slidenum">
              <a:rPr lang="en-US" smtClean="0"/>
              <a:t>‹#›</a:t>
            </a:fld>
            <a:endParaRPr lang="en-US"/>
          </a:p>
        </p:txBody>
      </p:sp>
    </p:spTree>
    <p:extLst>
      <p:ext uri="{BB962C8B-B14F-4D97-AF65-F5344CB8AC3E}">
        <p14:creationId xmlns:p14="http://schemas.microsoft.com/office/powerpoint/2010/main" val="4091492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CE228E-6ADF-44B1-BF2B-FE4FEF93760C}" type="datetimeFigureOut">
              <a:rPr lang="en-US" smtClean="0"/>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144D95-E4F8-4987-B5D6-C80324634186}" type="slidenum">
              <a:rPr lang="en-US" smtClean="0"/>
              <a:t>‹#›</a:t>
            </a:fld>
            <a:endParaRPr lang="en-US"/>
          </a:p>
        </p:txBody>
      </p:sp>
    </p:spTree>
    <p:extLst>
      <p:ext uri="{BB962C8B-B14F-4D97-AF65-F5344CB8AC3E}">
        <p14:creationId xmlns:p14="http://schemas.microsoft.com/office/powerpoint/2010/main" val="4188915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CE228E-6ADF-44B1-BF2B-FE4FEF93760C}" type="datetimeFigureOut">
              <a:rPr lang="en-US" smtClean="0"/>
              <a:t>4/25/2021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144D95-E4F8-4987-B5D6-C80324634186}" type="slidenum">
              <a:rPr lang="en-US" smtClean="0"/>
              <a:t>‹#›</a:t>
            </a:fld>
            <a:endParaRPr lang="en-US"/>
          </a:p>
        </p:txBody>
      </p:sp>
    </p:spTree>
    <p:extLst>
      <p:ext uri="{BB962C8B-B14F-4D97-AF65-F5344CB8AC3E}">
        <p14:creationId xmlns:p14="http://schemas.microsoft.com/office/powerpoint/2010/main" val="3455550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CE228E-6ADF-44B1-BF2B-FE4FEF93760C}" type="datetimeFigureOut">
              <a:rPr lang="en-US" smtClean="0"/>
              <a:t>4/25/2021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144D95-E4F8-4987-B5D6-C80324634186}" type="slidenum">
              <a:rPr lang="en-US" smtClean="0"/>
              <a:t>‹#›</a:t>
            </a:fld>
            <a:endParaRPr lang="en-US"/>
          </a:p>
        </p:txBody>
      </p:sp>
    </p:spTree>
    <p:extLst>
      <p:ext uri="{BB962C8B-B14F-4D97-AF65-F5344CB8AC3E}">
        <p14:creationId xmlns:p14="http://schemas.microsoft.com/office/powerpoint/2010/main" val="3365115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E228E-6ADF-44B1-BF2B-FE4FEF93760C}" type="datetimeFigureOut">
              <a:rPr lang="en-US" smtClean="0"/>
              <a:t>4/25/2021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144D95-E4F8-4987-B5D6-C80324634186}" type="slidenum">
              <a:rPr lang="en-US" smtClean="0"/>
              <a:t>‹#›</a:t>
            </a:fld>
            <a:endParaRPr lang="en-US"/>
          </a:p>
        </p:txBody>
      </p:sp>
    </p:spTree>
    <p:extLst>
      <p:ext uri="{BB962C8B-B14F-4D97-AF65-F5344CB8AC3E}">
        <p14:creationId xmlns:p14="http://schemas.microsoft.com/office/powerpoint/2010/main" val="4192818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CE228E-6ADF-44B1-BF2B-FE4FEF93760C}" type="datetimeFigureOut">
              <a:rPr lang="en-US" smtClean="0"/>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144D95-E4F8-4987-B5D6-C80324634186}" type="slidenum">
              <a:rPr lang="en-US" smtClean="0"/>
              <a:t>‹#›</a:t>
            </a:fld>
            <a:endParaRPr lang="en-US"/>
          </a:p>
        </p:txBody>
      </p:sp>
    </p:spTree>
    <p:extLst>
      <p:ext uri="{BB962C8B-B14F-4D97-AF65-F5344CB8AC3E}">
        <p14:creationId xmlns:p14="http://schemas.microsoft.com/office/powerpoint/2010/main" val="303108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CE228E-6ADF-44B1-BF2B-FE4FEF93760C}" type="datetimeFigureOut">
              <a:rPr lang="en-US" smtClean="0"/>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144D95-E4F8-4987-B5D6-C80324634186}" type="slidenum">
              <a:rPr lang="en-US" smtClean="0"/>
              <a:t>‹#›</a:t>
            </a:fld>
            <a:endParaRPr lang="en-US"/>
          </a:p>
        </p:txBody>
      </p:sp>
    </p:spTree>
    <p:extLst>
      <p:ext uri="{BB962C8B-B14F-4D97-AF65-F5344CB8AC3E}">
        <p14:creationId xmlns:p14="http://schemas.microsoft.com/office/powerpoint/2010/main" val="1350918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CE228E-6ADF-44B1-BF2B-FE4FEF93760C}" type="datetimeFigureOut">
              <a:rPr lang="en-US" smtClean="0"/>
              <a:t>4/25/2021</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144D95-E4F8-4987-B5D6-C80324634186}" type="slidenum">
              <a:rPr lang="en-US" smtClean="0"/>
              <a:t>‹#›</a:t>
            </a:fld>
            <a:endParaRPr lang="en-US"/>
          </a:p>
        </p:txBody>
      </p:sp>
    </p:spTree>
    <p:extLst>
      <p:ext uri="{BB962C8B-B14F-4D97-AF65-F5344CB8AC3E}">
        <p14:creationId xmlns:p14="http://schemas.microsoft.com/office/powerpoint/2010/main" val="148657224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zh-TW" altLang="en-US" sz="4800" dirty="0">
                <a:solidFill>
                  <a:schemeClr val="accent1">
                    <a:lumMod val="75000"/>
                  </a:schemeClr>
                </a:solidFill>
                <a:latin typeface="SimHei" panose="02010609060101010101" pitchFamily="49" charset="-122"/>
                <a:ea typeface="SimHei" panose="02010609060101010101" pitchFamily="49" charset="-122"/>
              </a:rPr>
              <a:t>夫妻關係</a:t>
            </a:r>
            <a:endParaRPr lang="en-US" sz="4800" dirty="0">
              <a:solidFill>
                <a:schemeClr val="accent1">
                  <a:lumMod val="75000"/>
                </a:schemeClr>
              </a:solidFill>
              <a:latin typeface="SimHei" panose="02010609060101010101" pitchFamily="49" charset="-122"/>
              <a:ea typeface="SimHei" panose="02010609060101010101" pitchFamily="49" charset="-122"/>
            </a:endParaRPr>
          </a:p>
        </p:txBody>
      </p:sp>
      <p:sp>
        <p:nvSpPr>
          <p:cNvPr id="3" name="Content Placeholder 2"/>
          <p:cNvSpPr>
            <a:spLocks noGrp="1"/>
          </p:cNvSpPr>
          <p:nvPr>
            <p:ph type="subTitle" idx="1"/>
          </p:nvPr>
        </p:nvSpPr>
        <p:spPr/>
        <p:txBody>
          <a:bodyPr>
            <a:normAutofit/>
          </a:bodyPr>
          <a:lstStyle/>
          <a:p>
            <a:pPr marL="0" indent="0">
              <a:buNone/>
            </a:pPr>
            <a:r>
              <a:rPr lang="en-US" b="1" dirty="0"/>
              <a:t>04/25/2021</a:t>
            </a:r>
          </a:p>
        </p:txBody>
      </p:sp>
    </p:spTree>
    <p:extLst>
      <p:ext uri="{BB962C8B-B14F-4D97-AF65-F5344CB8AC3E}">
        <p14:creationId xmlns:p14="http://schemas.microsoft.com/office/powerpoint/2010/main" val="594594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7100A-9F14-41A8-A210-BAA910D0E2F7}"/>
              </a:ext>
            </a:extLst>
          </p:cNvPr>
          <p:cNvSpPr>
            <a:spLocks noGrp="1"/>
          </p:cNvSpPr>
          <p:nvPr>
            <p:ph type="title"/>
          </p:nvPr>
        </p:nvSpPr>
        <p:spPr/>
        <p:txBody>
          <a:bodyPr/>
          <a:lstStyle/>
          <a:p>
            <a:r>
              <a:rPr lang="zh-TW" altLang="en-US" sz="4400" dirty="0">
                <a:solidFill>
                  <a:schemeClr val="tx2"/>
                </a:solidFill>
                <a:latin typeface="SimHei" panose="02010609060101010101" pitchFamily="49" charset="-122"/>
                <a:ea typeface="SimHei" panose="02010609060101010101" pitchFamily="49" charset="-122"/>
              </a:rPr>
              <a:t>夫妻關係</a:t>
            </a:r>
            <a:endParaRPr lang="en-US" dirty="0"/>
          </a:p>
        </p:txBody>
      </p:sp>
      <p:sp>
        <p:nvSpPr>
          <p:cNvPr id="3" name="Content Placeholder 2">
            <a:extLst>
              <a:ext uri="{FF2B5EF4-FFF2-40B4-BE49-F238E27FC236}">
                <a16:creationId xmlns:a16="http://schemas.microsoft.com/office/drawing/2014/main" id="{6627A63C-56F0-46CE-9A4F-9CFD5AE7CCCD}"/>
              </a:ext>
            </a:extLst>
          </p:cNvPr>
          <p:cNvSpPr>
            <a:spLocks noGrp="1"/>
          </p:cNvSpPr>
          <p:nvPr>
            <p:ph idx="1"/>
          </p:nvPr>
        </p:nvSpPr>
        <p:spPr/>
        <p:txBody>
          <a:bodyPr>
            <a:normAutofit/>
          </a:bodyPr>
          <a:lstStyle/>
          <a:p>
            <a:pPr>
              <a:lnSpc>
                <a:spcPct val="150000"/>
              </a:lnSpc>
              <a:spcBef>
                <a:spcPts val="0"/>
              </a:spcBef>
            </a:pPr>
            <a:r>
              <a:rPr lang="zh-TW" altLang="en-US" dirty="0">
                <a:solidFill>
                  <a:schemeClr val="tx2"/>
                </a:solidFill>
                <a:latin typeface="SimHei" panose="02010609060101010101" pitchFamily="49" charset="-122"/>
                <a:ea typeface="SimHei" panose="02010609060101010101" pitchFamily="49" charset="-122"/>
              </a:rPr>
              <a:t>你們做妻子的，當</a:t>
            </a:r>
            <a:r>
              <a:rPr lang="zh-TW" altLang="en-US" dirty="0">
                <a:solidFill>
                  <a:schemeClr val="tx2"/>
                </a:solidFill>
                <a:highlight>
                  <a:srgbClr val="00FFFF"/>
                </a:highlight>
                <a:latin typeface="SimHei" panose="02010609060101010101" pitchFamily="49" charset="-122"/>
                <a:ea typeface="SimHei" panose="02010609060101010101" pitchFamily="49" charset="-122"/>
              </a:rPr>
              <a:t>順服</a:t>
            </a:r>
            <a:r>
              <a:rPr lang="zh-TW" altLang="en-US" dirty="0">
                <a:solidFill>
                  <a:schemeClr val="tx2"/>
                </a:solidFill>
                <a:latin typeface="SimHei" panose="02010609060101010101" pitchFamily="49" charset="-122"/>
                <a:ea typeface="SimHei" panose="02010609060101010101" pitchFamily="49" charset="-122"/>
              </a:rPr>
              <a:t>自己的丈夫，這在主裡面是相宜的。 你們做丈夫的，要</a:t>
            </a:r>
            <a:r>
              <a:rPr lang="zh-TW" altLang="en-US" dirty="0">
                <a:solidFill>
                  <a:schemeClr val="tx2"/>
                </a:solidFill>
                <a:highlight>
                  <a:srgbClr val="00FF00"/>
                </a:highlight>
                <a:latin typeface="SimHei" panose="02010609060101010101" pitchFamily="49" charset="-122"/>
                <a:ea typeface="SimHei" panose="02010609060101010101" pitchFamily="49" charset="-122"/>
              </a:rPr>
              <a:t>愛</a:t>
            </a:r>
            <a:r>
              <a:rPr lang="zh-TW" altLang="en-US" dirty="0">
                <a:solidFill>
                  <a:schemeClr val="tx2"/>
                </a:solidFill>
                <a:latin typeface="SimHei" panose="02010609060101010101" pitchFamily="49" charset="-122"/>
                <a:ea typeface="SimHei" panose="02010609060101010101" pitchFamily="49" charset="-122"/>
              </a:rPr>
              <a:t>你們的妻子，不可苦待她們。  西</a:t>
            </a:r>
            <a:r>
              <a:rPr lang="en-US" altLang="zh-TW" dirty="0">
                <a:solidFill>
                  <a:schemeClr val="tx2"/>
                </a:solidFill>
                <a:latin typeface="SimHei" panose="02010609060101010101" pitchFamily="49" charset="-122"/>
                <a:ea typeface="SimHei" panose="02010609060101010101" pitchFamily="49" charset="-122"/>
              </a:rPr>
              <a:t>3:18-19</a:t>
            </a:r>
          </a:p>
          <a:p>
            <a:pPr>
              <a:lnSpc>
                <a:spcPct val="150000"/>
              </a:lnSpc>
              <a:spcBef>
                <a:spcPts val="0"/>
              </a:spcBef>
            </a:pPr>
            <a:r>
              <a:rPr lang="zh-TW" altLang="en-US" dirty="0">
                <a:solidFill>
                  <a:schemeClr val="tx2"/>
                </a:solidFill>
                <a:latin typeface="SimHei" panose="02010609060101010101" pitchFamily="49" charset="-122"/>
                <a:ea typeface="SimHei" panose="02010609060101010101" pitchFamily="49" charset="-122"/>
              </a:rPr>
              <a:t>好指教少年婦人</a:t>
            </a:r>
            <a:r>
              <a:rPr lang="zh-TW" altLang="en-US" dirty="0">
                <a:solidFill>
                  <a:schemeClr val="tx2"/>
                </a:solidFill>
                <a:highlight>
                  <a:srgbClr val="00FFFF"/>
                </a:highlight>
                <a:latin typeface="SimHei" panose="02010609060101010101" pitchFamily="49" charset="-122"/>
                <a:ea typeface="SimHei" panose="02010609060101010101" pitchFamily="49" charset="-122"/>
              </a:rPr>
              <a:t>愛丈夫，愛兒女，謹守，貞潔，料理家務，待人有恩，順服自己的丈夫</a:t>
            </a:r>
            <a:r>
              <a:rPr lang="zh-TW" altLang="en-US" dirty="0">
                <a:solidFill>
                  <a:schemeClr val="tx2"/>
                </a:solidFill>
                <a:latin typeface="SimHei" panose="02010609060101010101" pitchFamily="49" charset="-122"/>
                <a:ea typeface="SimHei" panose="02010609060101010101" pitchFamily="49" charset="-122"/>
              </a:rPr>
              <a:t>，免得神的道理被毀謗。 多</a:t>
            </a:r>
            <a:r>
              <a:rPr lang="en-US" altLang="zh-TW" dirty="0">
                <a:solidFill>
                  <a:schemeClr val="tx2"/>
                </a:solidFill>
                <a:latin typeface="SimHei" panose="02010609060101010101" pitchFamily="49" charset="-122"/>
                <a:ea typeface="SimHei" panose="02010609060101010101" pitchFamily="49" charset="-122"/>
              </a:rPr>
              <a:t>2:4-5</a:t>
            </a:r>
          </a:p>
          <a:p>
            <a:pPr>
              <a:lnSpc>
                <a:spcPct val="150000"/>
              </a:lnSpc>
              <a:spcBef>
                <a:spcPts val="0"/>
              </a:spcBef>
            </a:pPr>
            <a:endParaRPr lang="en-US" dirty="0">
              <a:solidFill>
                <a:schemeClr val="tx2"/>
              </a:solidFill>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2986861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18F45-7936-4AE5-8290-81E9B18D9EBD}"/>
              </a:ext>
            </a:extLst>
          </p:cNvPr>
          <p:cNvSpPr>
            <a:spLocks noGrp="1"/>
          </p:cNvSpPr>
          <p:nvPr>
            <p:ph type="title"/>
          </p:nvPr>
        </p:nvSpPr>
        <p:spPr>
          <a:xfrm>
            <a:off x="609600" y="199994"/>
            <a:ext cx="10972800" cy="1143000"/>
          </a:xfrm>
        </p:spPr>
        <p:txBody>
          <a:bodyPr>
            <a:normAutofit/>
          </a:bodyPr>
          <a:lstStyle/>
          <a:p>
            <a:r>
              <a:rPr lang="zh-TW" altLang="en-US" sz="3600" dirty="0">
                <a:solidFill>
                  <a:schemeClr val="tx2"/>
                </a:solidFill>
                <a:latin typeface="SimHei" panose="02010609060101010101" pitchFamily="49" charset="-122"/>
                <a:ea typeface="SimHei" panose="02010609060101010101" pitchFamily="49" charset="-122"/>
              </a:rPr>
              <a:t>彼前 </a:t>
            </a:r>
            <a:r>
              <a:rPr lang="en-US" altLang="zh-TW" sz="3600" dirty="0">
                <a:solidFill>
                  <a:schemeClr val="tx2"/>
                </a:solidFill>
                <a:latin typeface="SimHei" panose="02010609060101010101" pitchFamily="49" charset="-122"/>
                <a:ea typeface="SimHei" panose="02010609060101010101" pitchFamily="49" charset="-122"/>
              </a:rPr>
              <a:t>3:1-9</a:t>
            </a:r>
            <a:endParaRPr lang="en-US" sz="3600" dirty="0">
              <a:solidFill>
                <a:schemeClr val="tx2"/>
              </a:solidFill>
              <a:latin typeface="SimHei" panose="02010609060101010101" pitchFamily="49" charset="-122"/>
              <a:ea typeface="SimHei" panose="02010609060101010101" pitchFamily="49" charset="-122"/>
            </a:endParaRPr>
          </a:p>
        </p:txBody>
      </p:sp>
      <p:sp>
        <p:nvSpPr>
          <p:cNvPr id="3" name="Content Placeholder 2">
            <a:extLst>
              <a:ext uri="{FF2B5EF4-FFF2-40B4-BE49-F238E27FC236}">
                <a16:creationId xmlns:a16="http://schemas.microsoft.com/office/drawing/2014/main" id="{F5412435-AB29-4703-8E22-771886A68BF3}"/>
              </a:ext>
            </a:extLst>
          </p:cNvPr>
          <p:cNvSpPr>
            <a:spLocks noGrp="1"/>
          </p:cNvSpPr>
          <p:nvPr>
            <p:ph idx="1"/>
          </p:nvPr>
        </p:nvSpPr>
        <p:spPr>
          <a:xfrm>
            <a:off x="273697" y="1464292"/>
            <a:ext cx="11501535" cy="4544622"/>
          </a:xfrm>
        </p:spPr>
        <p:txBody>
          <a:bodyPr>
            <a:normAutofit fontScale="92500"/>
          </a:bodyPr>
          <a:lstStyle/>
          <a:p>
            <a:pPr marL="0" indent="0">
              <a:lnSpc>
                <a:spcPct val="140000"/>
              </a:lnSpc>
              <a:spcBef>
                <a:spcPts val="0"/>
              </a:spcBef>
              <a:buNone/>
            </a:pPr>
            <a:r>
              <a:rPr lang="en-US" altLang="zh-TW" sz="2400" b="1" baseline="30000" dirty="0">
                <a:solidFill>
                  <a:schemeClr val="tx2"/>
                </a:solidFill>
                <a:latin typeface="SimHei" panose="02010609060101010101" pitchFamily="49" charset="-122"/>
                <a:ea typeface="SimHei" panose="02010609060101010101" pitchFamily="49" charset="-122"/>
              </a:rPr>
              <a:t>1</a:t>
            </a:r>
            <a:r>
              <a:rPr lang="zh-TW" altLang="en-US" sz="2400" dirty="0">
                <a:solidFill>
                  <a:schemeClr val="tx2"/>
                </a:solidFill>
                <a:latin typeface="SimHei" panose="02010609060101010101" pitchFamily="49" charset="-122"/>
                <a:ea typeface="SimHei" panose="02010609060101010101" pitchFamily="49" charset="-122"/>
              </a:rPr>
              <a:t>你們做妻子的，要</a:t>
            </a:r>
            <a:r>
              <a:rPr lang="zh-TW" altLang="en-US" sz="2400" dirty="0">
                <a:solidFill>
                  <a:schemeClr val="tx2"/>
                </a:solidFill>
                <a:highlight>
                  <a:srgbClr val="00FFFF"/>
                </a:highlight>
                <a:latin typeface="SimHei" panose="02010609060101010101" pitchFamily="49" charset="-122"/>
                <a:ea typeface="SimHei" panose="02010609060101010101" pitchFamily="49" charset="-122"/>
              </a:rPr>
              <a:t>順服</a:t>
            </a:r>
            <a:r>
              <a:rPr lang="zh-TW" altLang="en-US" sz="2400" dirty="0">
                <a:solidFill>
                  <a:schemeClr val="tx2"/>
                </a:solidFill>
                <a:latin typeface="SimHei" panose="02010609060101010101" pitchFamily="49" charset="-122"/>
                <a:ea typeface="SimHei" panose="02010609060101010101" pitchFamily="49" charset="-122"/>
              </a:rPr>
              <a:t>自己的丈夫。這樣，若有不信從道理的丈夫，他們雖然不聽道，也可以因妻子的品行被感化過來， </a:t>
            </a:r>
            <a:r>
              <a:rPr lang="en-US" altLang="zh-TW" sz="2400" b="1" baseline="30000" dirty="0">
                <a:solidFill>
                  <a:schemeClr val="tx2"/>
                </a:solidFill>
                <a:latin typeface="SimHei" panose="02010609060101010101" pitchFamily="49" charset="-122"/>
                <a:ea typeface="SimHei" panose="02010609060101010101" pitchFamily="49" charset="-122"/>
              </a:rPr>
              <a:t>2 </a:t>
            </a:r>
            <a:r>
              <a:rPr lang="zh-TW" altLang="en-US" sz="2400" dirty="0">
                <a:solidFill>
                  <a:schemeClr val="tx2"/>
                </a:solidFill>
                <a:latin typeface="SimHei" panose="02010609060101010101" pitchFamily="49" charset="-122"/>
                <a:ea typeface="SimHei" panose="02010609060101010101" pitchFamily="49" charset="-122"/>
              </a:rPr>
              <a:t>這正是因看見你們有貞潔的品行和敬畏的心。 </a:t>
            </a:r>
            <a:r>
              <a:rPr lang="en-US" altLang="zh-TW" sz="2400" b="1" baseline="30000" dirty="0">
                <a:solidFill>
                  <a:schemeClr val="tx2"/>
                </a:solidFill>
                <a:latin typeface="SimHei" panose="02010609060101010101" pitchFamily="49" charset="-122"/>
                <a:ea typeface="SimHei" panose="02010609060101010101" pitchFamily="49" charset="-122"/>
              </a:rPr>
              <a:t>3 </a:t>
            </a:r>
            <a:r>
              <a:rPr lang="zh-TW" altLang="en-US" sz="2400" dirty="0">
                <a:solidFill>
                  <a:schemeClr val="tx2"/>
                </a:solidFill>
                <a:latin typeface="SimHei" panose="02010609060101010101" pitchFamily="49" charset="-122"/>
                <a:ea typeface="SimHei" panose="02010609060101010101" pitchFamily="49" charset="-122"/>
              </a:rPr>
              <a:t>你們不要以外面的辮頭髮、戴金飾、穿美衣為裝飾， </a:t>
            </a:r>
            <a:r>
              <a:rPr lang="en-US" altLang="zh-TW" sz="2400" b="1" baseline="30000" dirty="0">
                <a:solidFill>
                  <a:schemeClr val="tx2"/>
                </a:solidFill>
                <a:latin typeface="SimHei" panose="02010609060101010101" pitchFamily="49" charset="-122"/>
                <a:ea typeface="SimHei" panose="02010609060101010101" pitchFamily="49" charset="-122"/>
              </a:rPr>
              <a:t>4 </a:t>
            </a:r>
            <a:r>
              <a:rPr lang="zh-TW" altLang="en-US" sz="2400" dirty="0">
                <a:solidFill>
                  <a:schemeClr val="tx2"/>
                </a:solidFill>
                <a:latin typeface="SimHei" panose="02010609060101010101" pitchFamily="49" charset="-122"/>
                <a:ea typeface="SimHei" panose="02010609060101010101" pitchFamily="49" charset="-122"/>
              </a:rPr>
              <a:t>只要以裡面</a:t>
            </a:r>
            <a:r>
              <a:rPr lang="zh-TW" altLang="en-US" sz="2400" dirty="0">
                <a:solidFill>
                  <a:schemeClr val="tx2"/>
                </a:solidFill>
                <a:highlight>
                  <a:srgbClr val="00FFFF"/>
                </a:highlight>
                <a:latin typeface="SimHei" panose="02010609060101010101" pitchFamily="49" charset="-122"/>
                <a:ea typeface="SimHei" panose="02010609060101010101" pitchFamily="49" charset="-122"/>
              </a:rPr>
              <a:t>存著長久溫柔、安靜的心</a:t>
            </a:r>
            <a:r>
              <a:rPr lang="zh-TW" altLang="en-US" sz="2400" dirty="0">
                <a:solidFill>
                  <a:schemeClr val="tx2"/>
                </a:solidFill>
                <a:latin typeface="SimHei" panose="02010609060101010101" pitchFamily="49" charset="-122"/>
                <a:ea typeface="SimHei" panose="02010609060101010101" pitchFamily="49" charset="-122"/>
              </a:rPr>
              <a:t>為裝飾，這在神面前是極寶貴的。 </a:t>
            </a:r>
            <a:r>
              <a:rPr lang="en-US" altLang="zh-TW" sz="2400" b="1" baseline="30000" dirty="0">
                <a:solidFill>
                  <a:schemeClr val="tx2"/>
                </a:solidFill>
                <a:latin typeface="SimHei" panose="02010609060101010101" pitchFamily="49" charset="-122"/>
                <a:ea typeface="SimHei" panose="02010609060101010101" pitchFamily="49" charset="-122"/>
              </a:rPr>
              <a:t>5 </a:t>
            </a:r>
            <a:r>
              <a:rPr lang="zh-TW" altLang="en-US" sz="2400" dirty="0">
                <a:solidFill>
                  <a:schemeClr val="tx2"/>
                </a:solidFill>
                <a:latin typeface="SimHei" panose="02010609060101010101" pitchFamily="49" charset="-122"/>
                <a:ea typeface="SimHei" panose="02010609060101010101" pitchFamily="49" charset="-122"/>
              </a:rPr>
              <a:t>因為古時仰賴神的聖潔婦人正是以此為裝飾，順服自己的丈夫， </a:t>
            </a:r>
            <a:r>
              <a:rPr lang="en-US" altLang="zh-TW" sz="2400" b="1" baseline="30000" dirty="0">
                <a:solidFill>
                  <a:schemeClr val="tx2"/>
                </a:solidFill>
                <a:latin typeface="SimHei" panose="02010609060101010101" pitchFamily="49" charset="-122"/>
                <a:ea typeface="SimHei" panose="02010609060101010101" pitchFamily="49" charset="-122"/>
              </a:rPr>
              <a:t>6 </a:t>
            </a:r>
            <a:r>
              <a:rPr lang="zh-TW" altLang="en-US" sz="2400" dirty="0">
                <a:solidFill>
                  <a:schemeClr val="tx2"/>
                </a:solidFill>
                <a:latin typeface="SimHei" panose="02010609060101010101" pitchFamily="49" charset="-122"/>
                <a:ea typeface="SimHei" panose="02010609060101010101" pitchFamily="49" charset="-122"/>
              </a:rPr>
              <a:t>就如</a:t>
            </a:r>
            <a:r>
              <a:rPr lang="zh-TW" altLang="en-US" sz="2400" u="sng" dirty="0">
                <a:solidFill>
                  <a:schemeClr val="tx2"/>
                </a:solidFill>
                <a:latin typeface="SimHei" panose="02010609060101010101" pitchFamily="49" charset="-122"/>
                <a:ea typeface="SimHei" panose="02010609060101010101" pitchFamily="49" charset="-122"/>
              </a:rPr>
              <a:t>撒拉</a:t>
            </a:r>
            <a:r>
              <a:rPr lang="zh-TW" altLang="en-US" sz="2400" dirty="0">
                <a:solidFill>
                  <a:schemeClr val="tx2"/>
                </a:solidFill>
                <a:latin typeface="SimHei" panose="02010609060101010101" pitchFamily="49" charset="-122"/>
                <a:ea typeface="SimHei" panose="02010609060101010101" pitchFamily="49" charset="-122"/>
              </a:rPr>
              <a:t>聽從</a:t>
            </a:r>
            <a:r>
              <a:rPr lang="zh-TW" altLang="en-US" sz="2400" u="sng" dirty="0">
                <a:solidFill>
                  <a:schemeClr val="tx2"/>
                </a:solidFill>
                <a:latin typeface="SimHei" panose="02010609060101010101" pitchFamily="49" charset="-122"/>
                <a:ea typeface="SimHei" panose="02010609060101010101" pitchFamily="49" charset="-122"/>
              </a:rPr>
              <a:t>亞伯拉罕</a:t>
            </a:r>
            <a:r>
              <a:rPr lang="zh-TW" altLang="en-US" sz="2400" dirty="0">
                <a:solidFill>
                  <a:schemeClr val="tx2"/>
                </a:solidFill>
                <a:latin typeface="SimHei" panose="02010609060101010101" pitchFamily="49" charset="-122"/>
                <a:ea typeface="SimHei" panose="02010609060101010101" pitchFamily="49" charset="-122"/>
              </a:rPr>
              <a:t>，稱他為主。你們若行善，不因恐嚇而害怕，便是</a:t>
            </a:r>
            <a:r>
              <a:rPr lang="zh-TW" altLang="en-US" sz="2400" u="sng" dirty="0">
                <a:solidFill>
                  <a:schemeClr val="tx2"/>
                </a:solidFill>
                <a:latin typeface="SimHei" panose="02010609060101010101" pitchFamily="49" charset="-122"/>
                <a:ea typeface="SimHei" panose="02010609060101010101" pitchFamily="49" charset="-122"/>
              </a:rPr>
              <a:t>撒拉</a:t>
            </a:r>
            <a:r>
              <a:rPr lang="zh-TW" altLang="en-US" sz="2400" dirty="0">
                <a:solidFill>
                  <a:schemeClr val="tx2"/>
                </a:solidFill>
                <a:latin typeface="SimHei" panose="02010609060101010101" pitchFamily="49" charset="-122"/>
                <a:ea typeface="SimHei" panose="02010609060101010101" pitchFamily="49" charset="-122"/>
              </a:rPr>
              <a:t>的女兒了。</a:t>
            </a:r>
          </a:p>
          <a:p>
            <a:pPr marL="0" indent="0">
              <a:lnSpc>
                <a:spcPct val="140000"/>
              </a:lnSpc>
              <a:spcBef>
                <a:spcPts val="0"/>
              </a:spcBef>
              <a:buNone/>
            </a:pPr>
            <a:r>
              <a:rPr lang="en-US" altLang="zh-TW" sz="2400" b="1" baseline="30000" dirty="0">
                <a:solidFill>
                  <a:schemeClr val="tx2"/>
                </a:solidFill>
                <a:latin typeface="SimHei" panose="02010609060101010101" pitchFamily="49" charset="-122"/>
                <a:ea typeface="SimHei" panose="02010609060101010101" pitchFamily="49" charset="-122"/>
              </a:rPr>
              <a:t>7 </a:t>
            </a:r>
            <a:r>
              <a:rPr lang="zh-TW" altLang="en-US" sz="2400" dirty="0">
                <a:solidFill>
                  <a:schemeClr val="tx2"/>
                </a:solidFill>
                <a:latin typeface="SimHei" panose="02010609060101010101" pitchFamily="49" charset="-122"/>
                <a:ea typeface="SimHei" panose="02010609060101010101" pitchFamily="49" charset="-122"/>
              </a:rPr>
              <a:t>你們做丈夫的，也要按情理和妻子同住，因她比你軟弱，與你一同承受生命之恩的，所以要</a:t>
            </a:r>
            <a:r>
              <a:rPr lang="zh-TW" altLang="en-US" sz="2400" dirty="0">
                <a:solidFill>
                  <a:schemeClr val="tx2"/>
                </a:solidFill>
                <a:highlight>
                  <a:srgbClr val="00FF00"/>
                </a:highlight>
                <a:latin typeface="SimHei" panose="02010609060101010101" pitchFamily="49" charset="-122"/>
                <a:ea typeface="SimHei" panose="02010609060101010101" pitchFamily="49" charset="-122"/>
              </a:rPr>
              <a:t>敬重</a:t>
            </a:r>
            <a:r>
              <a:rPr lang="zh-TW" altLang="en-US" sz="2400" dirty="0">
                <a:solidFill>
                  <a:schemeClr val="tx2"/>
                </a:solidFill>
                <a:latin typeface="SimHei" panose="02010609060101010101" pitchFamily="49" charset="-122"/>
                <a:ea typeface="SimHei" panose="02010609060101010101" pitchFamily="49" charset="-122"/>
              </a:rPr>
              <a:t>她。這樣，便叫你們的禱告沒有阻礙。</a:t>
            </a:r>
          </a:p>
          <a:p>
            <a:pPr marL="0" indent="0">
              <a:lnSpc>
                <a:spcPct val="140000"/>
              </a:lnSpc>
              <a:spcBef>
                <a:spcPts val="0"/>
              </a:spcBef>
              <a:buNone/>
            </a:pPr>
            <a:r>
              <a:rPr lang="en-US" altLang="zh-TW" sz="2400" b="1" baseline="30000" dirty="0">
                <a:solidFill>
                  <a:schemeClr val="tx2"/>
                </a:solidFill>
                <a:latin typeface="SimHei" panose="02010609060101010101" pitchFamily="49" charset="-122"/>
                <a:ea typeface="SimHei" panose="02010609060101010101" pitchFamily="49" charset="-122"/>
              </a:rPr>
              <a:t>8 </a:t>
            </a:r>
            <a:r>
              <a:rPr lang="zh-TW" altLang="en-US" sz="2400" dirty="0">
                <a:solidFill>
                  <a:schemeClr val="tx2"/>
                </a:solidFill>
                <a:latin typeface="SimHei" panose="02010609060101010101" pitchFamily="49" charset="-122"/>
                <a:ea typeface="SimHei" panose="02010609060101010101" pitchFamily="49" charset="-122"/>
              </a:rPr>
              <a:t>總而言之，你們都要同心，彼此體恤，相愛如弟兄，存慈憐謙卑的心。 </a:t>
            </a:r>
            <a:r>
              <a:rPr lang="en-US" altLang="zh-TW" sz="2400" b="1" baseline="30000" dirty="0">
                <a:solidFill>
                  <a:schemeClr val="tx2"/>
                </a:solidFill>
                <a:latin typeface="SimHei" panose="02010609060101010101" pitchFamily="49" charset="-122"/>
                <a:ea typeface="SimHei" panose="02010609060101010101" pitchFamily="49" charset="-122"/>
              </a:rPr>
              <a:t>9 </a:t>
            </a:r>
            <a:r>
              <a:rPr lang="zh-TW" altLang="en-US" sz="2400" dirty="0">
                <a:solidFill>
                  <a:schemeClr val="tx2"/>
                </a:solidFill>
                <a:latin typeface="SimHei" panose="02010609060101010101" pitchFamily="49" charset="-122"/>
                <a:ea typeface="SimHei" panose="02010609060101010101" pitchFamily="49" charset="-122"/>
              </a:rPr>
              <a:t>不以惡報惡、以辱罵還辱罵，倒要祝福，因你們是為此蒙召，好叫你們承受福氣。</a:t>
            </a:r>
          </a:p>
          <a:p>
            <a:pPr marL="0" indent="0">
              <a:lnSpc>
                <a:spcPct val="140000"/>
              </a:lnSpc>
              <a:spcBef>
                <a:spcPts val="0"/>
              </a:spcBef>
              <a:buNone/>
            </a:pPr>
            <a:endParaRPr lang="en-US" sz="2400" dirty="0">
              <a:solidFill>
                <a:schemeClr val="tx2"/>
              </a:solidFill>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1853967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14BBD-8794-4EB4-9AD3-BFF6F0B23F77}"/>
              </a:ext>
            </a:extLst>
          </p:cNvPr>
          <p:cNvSpPr>
            <a:spLocks noGrp="1"/>
          </p:cNvSpPr>
          <p:nvPr>
            <p:ph type="title"/>
          </p:nvPr>
        </p:nvSpPr>
        <p:spPr/>
        <p:txBody>
          <a:bodyPr>
            <a:normAutofit/>
          </a:bodyPr>
          <a:lstStyle/>
          <a:p>
            <a:r>
              <a:rPr lang="zh-TW" altLang="en-US" sz="3600" dirty="0">
                <a:solidFill>
                  <a:schemeClr val="tx2"/>
                </a:solidFill>
                <a:latin typeface="SimHei" panose="02010609060101010101" pitchFamily="49" charset="-122"/>
                <a:ea typeface="SimHei" panose="02010609060101010101" pitchFamily="49" charset="-122"/>
              </a:rPr>
              <a:t>婚姻</a:t>
            </a:r>
            <a:endParaRPr lang="en-US" sz="3600" dirty="0">
              <a:solidFill>
                <a:schemeClr val="tx2"/>
              </a:solidFill>
              <a:latin typeface="SimHei" panose="02010609060101010101" pitchFamily="49" charset="-122"/>
              <a:ea typeface="SimHei" panose="02010609060101010101" pitchFamily="49" charset="-122"/>
            </a:endParaRPr>
          </a:p>
        </p:txBody>
      </p:sp>
      <p:sp>
        <p:nvSpPr>
          <p:cNvPr id="3" name="Content Placeholder 2">
            <a:extLst>
              <a:ext uri="{FF2B5EF4-FFF2-40B4-BE49-F238E27FC236}">
                <a16:creationId xmlns:a16="http://schemas.microsoft.com/office/drawing/2014/main" id="{70660323-0730-467E-889E-BAB8E949DE15}"/>
              </a:ext>
            </a:extLst>
          </p:cNvPr>
          <p:cNvSpPr>
            <a:spLocks noGrp="1"/>
          </p:cNvSpPr>
          <p:nvPr>
            <p:ph idx="1"/>
          </p:nvPr>
        </p:nvSpPr>
        <p:spPr>
          <a:xfrm>
            <a:off x="609600" y="1334278"/>
            <a:ext cx="10972800" cy="4791887"/>
          </a:xfrm>
        </p:spPr>
        <p:txBody>
          <a:bodyPr>
            <a:normAutofit fontScale="85000" lnSpcReduction="20000"/>
          </a:bodyPr>
          <a:lstStyle/>
          <a:p>
            <a:pPr>
              <a:lnSpc>
                <a:spcPct val="140000"/>
              </a:lnSpc>
            </a:pPr>
            <a:r>
              <a:rPr lang="zh-TW" altLang="en-US" dirty="0">
                <a:solidFill>
                  <a:schemeClr val="accent6"/>
                </a:solidFill>
                <a:latin typeface="SimHei" panose="02010609060101010101" pitchFamily="49" charset="-122"/>
                <a:ea typeface="SimHei" panose="02010609060101010101" pitchFamily="49" charset="-122"/>
              </a:rPr>
              <a:t>婚姻是神所設立的</a:t>
            </a:r>
            <a:endParaRPr lang="en-US" altLang="zh-TW" dirty="0">
              <a:solidFill>
                <a:schemeClr val="accent6"/>
              </a:solidFill>
              <a:latin typeface="SimHei" panose="02010609060101010101" pitchFamily="49" charset="-122"/>
              <a:ea typeface="SimHei" panose="02010609060101010101" pitchFamily="49" charset="-122"/>
            </a:endParaRPr>
          </a:p>
          <a:p>
            <a:pPr lvl="1">
              <a:lnSpc>
                <a:spcPct val="140000"/>
              </a:lnSpc>
            </a:pPr>
            <a:r>
              <a:rPr lang="zh-TW" altLang="en-US" dirty="0">
                <a:solidFill>
                  <a:schemeClr val="tx2"/>
                </a:solidFill>
                <a:latin typeface="SimHei" panose="02010609060101010101" pitchFamily="49" charset="-122"/>
                <a:ea typeface="SimHei" panose="02010609060101010101" pitchFamily="49" charset="-122"/>
              </a:rPr>
              <a:t>人墮落之前</a:t>
            </a:r>
            <a:endParaRPr lang="en-US" altLang="zh-TW" dirty="0">
              <a:solidFill>
                <a:schemeClr val="tx2"/>
              </a:solidFill>
              <a:latin typeface="SimHei" panose="02010609060101010101" pitchFamily="49" charset="-122"/>
              <a:ea typeface="SimHei" panose="02010609060101010101" pitchFamily="49" charset="-122"/>
            </a:endParaRPr>
          </a:p>
          <a:p>
            <a:pPr lvl="1">
              <a:lnSpc>
                <a:spcPct val="140000"/>
              </a:lnSpc>
            </a:pPr>
            <a:r>
              <a:rPr lang="zh-TW" altLang="en-US" dirty="0">
                <a:solidFill>
                  <a:schemeClr val="tx2"/>
                </a:solidFill>
                <a:latin typeface="SimHei" panose="02010609060101010101" pitchFamily="49" charset="-122"/>
                <a:ea typeface="SimHei" panose="02010609060101010101" pitchFamily="49" charset="-122"/>
              </a:rPr>
              <a:t>沒有父母之前 </a:t>
            </a:r>
            <a:r>
              <a:rPr lang="en-US" altLang="zh-TW" dirty="0">
                <a:solidFill>
                  <a:schemeClr val="tx2"/>
                </a:solidFill>
                <a:latin typeface="SimHei" panose="02010609060101010101" pitchFamily="49" charset="-122"/>
                <a:ea typeface="SimHei" panose="02010609060101010101" pitchFamily="49" charset="-122"/>
              </a:rPr>
              <a:t>(</a:t>
            </a:r>
            <a:r>
              <a:rPr lang="zh-TW" altLang="en-US" dirty="0">
                <a:solidFill>
                  <a:schemeClr val="tx2"/>
                </a:solidFill>
                <a:latin typeface="SimHei" panose="02010609060101010101" pitchFamily="49" charset="-122"/>
                <a:ea typeface="SimHei" panose="02010609060101010101" pitchFamily="49" charset="-122"/>
              </a:rPr>
              <a:t>人要離開父母</a:t>
            </a:r>
            <a:r>
              <a:rPr lang="en-US" altLang="zh-TW" dirty="0">
                <a:solidFill>
                  <a:schemeClr val="tx2"/>
                </a:solidFill>
                <a:latin typeface="SimHei" panose="02010609060101010101" pitchFamily="49" charset="-122"/>
                <a:ea typeface="SimHei" panose="02010609060101010101" pitchFamily="49" charset="-122"/>
              </a:rPr>
              <a:t>??)</a:t>
            </a:r>
          </a:p>
          <a:p>
            <a:pPr lvl="1">
              <a:lnSpc>
                <a:spcPct val="140000"/>
              </a:lnSpc>
            </a:pPr>
            <a:r>
              <a:rPr lang="zh-TW" altLang="en-US" dirty="0">
                <a:solidFill>
                  <a:schemeClr val="tx2"/>
                </a:solidFill>
                <a:latin typeface="SimHei" panose="02010609060101010101" pitchFamily="49" charset="-122"/>
                <a:ea typeface="SimHei" panose="02010609060101010101" pitchFamily="49" charset="-122"/>
              </a:rPr>
              <a:t>神看著一切所造的都甚好</a:t>
            </a:r>
            <a:endParaRPr lang="en-US" altLang="zh-TW" dirty="0">
              <a:solidFill>
                <a:schemeClr val="tx2"/>
              </a:solidFill>
              <a:latin typeface="SimHei" panose="02010609060101010101" pitchFamily="49" charset="-122"/>
              <a:ea typeface="SimHei" panose="02010609060101010101" pitchFamily="49" charset="-122"/>
            </a:endParaRPr>
          </a:p>
          <a:p>
            <a:pPr>
              <a:lnSpc>
                <a:spcPct val="140000"/>
              </a:lnSpc>
            </a:pPr>
            <a:r>
              <a:rPr lang="zh-TW" altLang="en-US" dirty="0">
                <a:solidFill>
                  <a:schemeClr val="accent6"/>
                </a:solidFill>
                <a:latin typeface="SimHei" panose="02010609060101010101" pitchFamily="49" charset="-122"/>
                <a:ea typeface="SimHei" panose="02010609060101010101" pitchFamily="49" charset="-122"/>
              </a:rPr>
              <a:t>婚姻關係是人類關係的開始和家庭</a:t>
            </a:r>
            <a:r>
              <a:rPr lang="en-US" altLang="zh-TW" dirty="0">
                <a:solidFill>
                  <a:schemeClr val="accent6"/>
                </a:solidFill>
                <a:latin typeface="SimHei" panose="02010609060101010101" pitchFamily="49" charset="-122"/>
                <a:ea typeface="SimHei" panose="02010609060101010101" pitchFamily="49" charset="-122"/>
              </a:rPr>
              <a:t>,</a:t>
            </a:r>
            <a:r>
              <a:rPr lang="zh-TW" altLang="en-US" dirty="0">
                <a:solidFill>
                  <a:schemeClr val="accent6"/>
                </a:solidFill>
                <a:latin typeface="SimHei" panose="02010609060101010101" pitchFamily="49" charset="-122"/>
                <a:ea typeface="SimHei" panose="02010609060101010101" pitchFamily="49" charset="-122"/>
              </a:rPr>
              <a:t>社會的根基</a:t>
            </a:r>
            <a:endParaRPr lang="en-US" altLang="zh-TW" dirty="0">
              <a:solidFill>
                <a:schemeClr val="accent6"/>
              </a:solidFill>
              <a:latin typeface="SimHei" panose="02010609060101010101" pitchFamily="49" charset="-122"/>
              <a:ea typeface="SimHei" panose="02010609060101010101" pitchFamily="49" charset="-122"/>
            </a:endParaRPr>
          </a:p>
          <a:p>
            <a:pPr>
              <a:lnSpc>
                <a:spcPct val="140000"/>
              </a:lnSpc>
            </a:pPr>
            <a:r>
              <a:rPr lang="zh-TW" altLang="en-US" dirty="0">
                <a:solidFill>
                  <a:schemeClr val="accent6"/>
                </a:solidFill>
                <a:latin typeface="SimHei" panose="02010609060101010101" pitchFamily="49" charset="-122"/>
                <a:ea typeface="SimHei" panose="02010609060101010101" pitchFamily="49" charset="-122"/>
              </a:rPr>
              <a:t>婚姻不能使我們完全滿足</a:t>
            </a:r>
            <a:r>
              <a:rPr lang="en-US" altLang="zh-TW" dirty="0">
                <a:solidFill>
                  <a:schemeClr val="accent6"/>
                </a:solidFill>
                <a:latin typeface="SimHei" panose="02010609060101010101" pitchFamily="49" charset="-122"/>
                <a:ea typeface="SimHei" panose="02010609060101010101" pitchFamily="49" charset="-122"/>
              </a:rPr>
              <a:t>,</a:t>
            </a:r>
            <a:r>
              <a:rPr lang="zh-TW" altLang="en-US" dirty="0">
                <a:solidFill>
                  <a:schemeClr val="accent6"/>
                </a:solidFill>
                <a:latin typeface="SimHei" panose="02010609060101010101" pitchFamily="49" charset="-122"/>
                <a:ea typeface="SimHei" panose="02010609060101010101" pitchFamily="49" charset="-122"/>
              </a:rPr>
              <a:t> 沒有神的婚姻是不完全的</a:t>
            </a:r>
            <a:endParaRPr lang="en-US" altLang="zh-TW" dirty="0">
              <a:solidFill>
                <a:schemeClr val="accent6"/>
              </a:solidFill>
              <a:latin typeface="SimHei" panose="02010609060101010101" pitchFamily="49" charset="-122"/>
              <a:ea typeface="SimHei" panose="02010609060101010101" pitchFamily="49" charset="-122"/>
            </a:endParaRPr>
          </a:p>
          <a:p>
            <a:pPr lvl="1">
              <a:lnSpc>
                <a:spcPct val="140000"/>
              </a:lnSpc>
            </a:pPr>
            <a:r>
              <a:rPr lang="zh-TW" altLang="en-US" dirty="0">
                <a:solidFill>
                  <a:schemeClr val="tx2"/>
                </a:solidFill>
                <a:latin typeface="SimHei" panose="02010609060101010101" pitchFamily="49" charset="-122"/>
                <a:ea typeface="SimHei" panose="02010609060101010101" pitchFamily="49" charset="-122"/>
              </a:rPr>
              <a:t>因為受造之物服在虛空之下，不是自己願意，乃是因那叫他如此的；但受造之物仍然指望脫離敗壞的轄制，得享神兒女自由的榮耀。我們知道，一切受造之物一同嘆息、勞苦，直到如今。  羅</a:t>
            </a:r>
            <a:r>
              <a:rPr lang="en-US" altLang="zh-TW" dirty="0">
                <a:solidFill>
                  <a:schemeClr val="tx2"/>
                </a:solidFill>
                <a:latin typeface="SimHei" panose="02010609060101010101" pitchFamily="49" charset="-122"/>
                <a:ea typeface="SimHei" panose="02010609060101010101" pitchFamily="49" charset="-122"/>
              </a:rPr>
              <a:t>8:20-22</a:t>
            </a:r>
            <a:endParaRPr lang="en-US" dirty="0">
              <a:solidFill>
                <a:schemeClr val="tx2"/>
              </a:solidFill>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327253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D7572-7EBF-41E8-8A00-0B339BCA4DF6}"/>
              </a:ext>
            </a:extLst>
          </p:cNvPr>
          <p:cNvSpPr>
            <a:spLocks noGrp="1"/>
          </p:cNvSpPr>
          <p:nvPr>
            <p:ph type="title"/>
          </p:nvPr>
        </p:nvSpPr>
        <p:spPr>
          <a:xfrm>
            <a:off x="609600" y="274639"/>
            <a:ext cx="10972800" cy="667753"/>
          </a:xfrm>
        </p:spPr>
        <p:txBody>
          <a:bodyPr>
            <a:normAutofit/>
          </a:bodyPr>
          <a:lstStyle/>
          <a:p>
            <a:r>
              <a:rPr lang="zh-TW" altLang="en-US" sz="3600" dirty="0">
                <a:solidFill>
                  <a:schemeClr val="tx2"/>
                </a:solidFill>
                <a:latin typeface="SimHei" panose="02010609060101010101" pitchFamily="49" charset="-122"/>
                <a:ea typeface="SimHei" panose="02010609060101010101" pitchFamily="49" charset="-122"/>
              </a:rPr>
              <a:t>婚姻的模式</a:t>
            </a:r>
            <a:endParaRPr lang="en-US" sz="3600" dirty="0">
              <a:solidFill>
                <a:schemeClr val="tx2"/>
              </a:solidFill>
              <a:latin typeface="SimHei" panose="02010609060101010101" pitchFamily="49" charset="-122"/>
              <a:ea typeface="SimHei" panose="02010609060101010101" pitchFamily="49" charset="-122"/>
            </a:endParaRPr>
          </a:p>
        </p:txBody>
      </p:sp>
      <p:sp>
        <p:nvSpPr>
          <p:cNvPr id="3" name="Content Placeholder 2">
            <a:extLst>
              <a:ext uri="{FF2B5EF4-FFF2-40B4-BE49-F238E27FC236}">
                <a16:creationId xmlns:a16="http://schemas.microsoft.com/office/drawing/2014/main" id="{85DEFD66-4433-4694-9204-976A7B5073AF}"/>
              </a:ext>
            </a:extLst>
          </p:cNvPr>
          <p:cNvSpPr>
            <a:spLocks noGrp="1"/>
          </p:cNvSpPr>
          <p:nvPr>
            <p:ph idx="1"/>
          </p:nvPr>
        </p:nvSpPr>
        <p:spPr>
          <a:xfrm>
            <a:off x="609600" y="1166017"/>
            <a:ext cx="10972800" cy="5524031"/>
          </a:xfrm>
        </p:spPr>
        <p:txBody>
          <a:bodyPr>
            <a:normAutofit lnSpcReduction="10000"/>
          </a:bodyPr>
          <a:lstStyle/>
          <a:p>
            <a:pPr>
              <a:lnSpc>
                <a:spcPct val="120000"/>
              </a:lnSpc>
            </a:pPr>
            <a:r>
              <a:rPr lang="zh-TW" altLang="en-US" sz="2800" dirty="0">
                <a:solidFill>
                  <a:schemeClr val="accent6"/>
                </a:solidFill>
                <a:latin typeface="SimHei" panose="02010609060101010101" pitchFamily="49" charset="-122"/>
                <a:ea typeface="SimHei" panose="02010609060101010101" pitchFamily="49" charset="-122"/>
              </a:rPr>
              <a:t>婚姻是神所設立</a:t>
            </a:r>
            <a:endParaRPr lang="en-US" altLang="zh-TW" sz="2800" dirty="0">
              <a:solidFill>
                <a:schemeClr val="accent6"/>
              </a:solidFill>
              <a:latin typeface="SimHei" panose="02010609060101010101" pitchFamily="49" charset="-122"/>
              <a:ea typeface="SimHei" panose="02010609060101010101" pitchFamily="49" charset="-122"/>
            </a:endParaRPr>
          </a:p>
          <a:p>
            <a:pPr lvl="1">
              <a:lnSpc>
                <a:spcPct val="120000"/>
              </a:lnSpc>
            </a:pPr>
            <a:r>
              <a:rPr lang="zh-TW" altLang="en-US" sz="2000" dirty="0">
                <a:solidFill>
                  <a:schemeClr val="tx2"/>
                </a:solidFill>
                <a:latin typeface="SimHei" panose="02010609060101010101" pitchFamily="49" charset="-122"/>
                <a:ea typeface="SimHei" panose="02010609060101010101" pitchFamily="49" charset="-122"/>
              </a:rPr>
              <a:t>一男一女</a:t>
            </a:r>
            <a:endParaRPr lang="en-US" altLang="zh-TW" sz="2000" dirty="0">
              <a:solidFill>
                <a:schemeClr val="tx2"/>
              </a:solidFill>
              <a:latin typeface="SimHei" panose="02010609060101010101" pitchFamily="49" charset="-122"/>
              <a:ea typeface="SimHei" panose="02010609060101010101" pitchFamily="49" charset="-122"/>
            </a:endParaRPr>
          </a:p>
          <a:p>
            <a:pPr lvl="1">
              <a:lnSpc>
                <a:spcPct val="120000"/>
              </a:lnSpc>
            </a:pPr>
            <a:r>
              <a:rPr lang="zh-TW" altLang="en-US" sz="2000" dirty="0">
                <a:solidFill>
                  <a:schemeClr val="tx2"/>
                </a:solidFill>
                <a:latin typeface="SimHei" panose="02010609060101010101" pitchFamily="49" charset="-122"/>
                <a:ea typeface="SimHei" panose="02010609060101010101" pitchFamily="49" charset="-122"/>
              </a:rPr>
              <a:t>一夫一妻</a:t>
            </a:r>
            <a:endParaRPr lang="en-US" altLang="zh-TW" sz="2000" dirty="0">
              <a:solidFill>
                <a:schemeClr val="tx2"/>
              </a:solidFill>
              <a:latin typeface="SimHei" panose="02010609060101010101" pitchFamily="49" charset="-122"/>
              <a:ea typeface="SimHei" panose="02010609060101010101" pitchFamily="49" charset="-122"/>
            </a:endParaRPr>
          </a:p>
          <a:p>
            <a:pPr lvl="1">
              <a:lnSpc>
                <a:spcPct val="120000"/>
              </a:lnSpc>
            </a:pPr>
            <a:r>
              <a:rPr lang="zh-TW" altLang="en-US" sz="2000" dirty="0">
                <a:solidFill>
                  <a:schemeClr val="tx2"/>
                </a:solidFill>
                <a:latin typeface="SimHei" panose="02010609060101010101" pitchFamily="49" charset="-122"/>
                <a:ea typeface="SimHei" panose="02010609060101010101" pitchFamily="49" charset="-122"/>
              </a:rPr>
              <a:t>一生一世</a:t>
            </a:r>
            <a:endParaRPr lang="en-US" altLang="zh-TW" sz="2000" dirty="0">
              <a:solidFill>
                <a:schemeClr val="tx2"/>
              </a:solidFill>
              <a:latin typeface="SimHei" panose="02010609060101010101" pitchFamily="49" charset="-122"/>
              <a:ea typeface="SimHei" panose="02010609060101010101" pitchFamily="49" charset="-122"/>
            </a:endParaRPr>
          </a:p>
          <a:p>
            <a:pPr>
              <a:lnSpc>
                <a:spcPct val="120000"/>
              </a:lnSpc>
            </a:pPr>
            <a:r>
              <a:rPr lang="zh-TW" altLang="en-US" sz="2800" dirty="0">
                <a:solidFill>
                  <a:schemeClr val="accent6"/>
                </a:solidFill>
                <a:latin typeface="SimHei" panose="02010609060101010101" pitchFamily="49" charset="-122"/>
                <a:ea typeface="SimHei" panose="02010609060101010101" pitchFamily="49" charset="-122"/>
              </a:rPr>
              <a:t>盟約</a:t>
            </a:r>
            <a:r>
              <a:rPr lang="en-US" altLang="zh-TW" sz="2800" dirty="0">
                <a:solidFill>
                  <a:schemeClr val="accent6"/>
                </a:solidFill>
                <a:latin typeface="SimHei" panose="02010609060101010101" pitchFamily="49" charset="-122"/>
                <a:ea typeface="SimHei" panose="02010609060101010101" pitchFamily="49" charset="-122"/>
              </a:rPr>
              <a:t>,</a:t>
            </a:r>
            <a:r>
              <a:rPr lang="zh-TW" altLang="en-US" sz="2800" dirty="0">
                <a:solidFill>
                  <a:schemeClr val="accent6"/>
                </a:solidFill>
                <a:latin typeface="SimHei" panose="02010609060101010101" pitchFamily="49" charset="-122"/>
                <a:ea typeface="SimHei" panose="02010609060101010101" pitchFamily="49" charset="-122"/>
              </a:rPr>
              <a:t>雙方應許一生相伴並彼此相助</a:t>
            </a:r>
            <a:endParaRPr lang="en-US" altLang="zh-TW" sz="2800" dirty="0">
              <a:solidFill>
                <a:schemeClr val="accent6"/>
              </a:solidFill>
              <a:latin typeface="SimHei" panose="02010609060101010101" pitchFamily="49" charset="-122"/>
              <a:ea typeface="SimHei" panose="02010609060101010101" pitchFamily="49" charset="-122"/>
            </a:endParaRPr>
          </a:p>
          <a:p>
            <a:pPr lvl="1">
              <a:lnSpc>
                <a:spcPct val="120000"/>
              </a:lnSpc>
            </a:pPr>
            <a:r>
              <a:rPr lang="zh-TW" altLang="en-US" sz="2000" dirty="0">
                <a:solidFill>
                  <a:schemeClr val="tx2"/>
                </a:solidFill>
                <a:latin typeface="SimHei" panose="02010609060101010101" pitchFamily="49" charset="-122"/>
                <a:ea typeface="SimHei" panose="02010609060101010101" pitchFamily="49" charset="-122"/>
              </a:rPr>
              <a:t>她雖是你的配偶，又是你盟約的妻</a:t>
            </a:r>
            <a:r>
              <a:rPr lang="en-US" altLang="zh-TW" sz="2000" dirty="0">
                <a:solidFill>
                  <a:schemeClr val="tx2"/>
                </a:solidFill>
                <a:latin typeface="SimHei" panose="02010609060101010101" pitchFamily="49" charset="-122"/>
                <a:ea typeface="SimHei" panose="02010609060101010101" pitchFamily="49" charset="-122"/>
              </a:rPr>
              <a:t>…</a:t>
            </a:r>
            <a:r>
              <a:rPr lang="zh-TW" altLang="en-US" sz="2000" dirty="0">
                <a:solidFill>
                  <a:schemeClr val="tx2"/>
                </a:solidFill>
                <a:latin typeface="SimHei" panose="02010609060101010101" pitchFamily="49" charset="-122"/>
                <a:ea typeface="SimHei" panose="02010609060101010101" pitchFamily="49" charset="-122"/>
              </a:rPr>
              <a:t> 瑪拉基書 </a:t>
            </a:r>
            <a:r>
              <a:rPr lang="en-US" altLang="zh-TW" sz="2000" dirty="0">
                <a:solidFill>
                  <a:schemeClr val="tx2"/>
                </a:solidFill>
                <a:latin typeface="SimHei" panose="02010609060101010101" pitchFamily="49" charset="-122"/>
                <a:ea typeface="SimHei" panose="02010609060101010101" pitchFamily="49" charset="-122"/>
              </a:rPr>
              <a:t>2:14</a:t>
            </a:r>
          </a:p>
          <a:p>
            <a:pPr lvl="1">
              <a:lnSpc>
                <a:spcPct val="120000"/>
              </a:lnSpc>
            </a:pPr>
            <a:r>
              <a:rPr lang="zh-TW" altLang="en-US" sz="2000" dirty="0">
                <a:solidFill>
                  <a:schemeClr val="tx2"/>
                </a:solidFill>
                <a:latin typeface="SimHei" panose="02010609060101010101" pitchFamily="49" charset="-122"/>
                <a:ea typeface="SimHei" panose="02010609060101010101" pitchFamily="49" charset="-122"/>
              </a:rPr>
              <a:t>他離棄幼年的配偶，忘了神的盟約。 箴言 </a:t>
            </a:r>
            <a:r>
              <a:rPr lang="en-US" altLang="zh-TW" sz="2000" dirty="0">
                <a:solidFill>
                  <a:schemeClr val="tx2"/>
                </a:solidFill>
                <a:latin typeface="SimHei" panose="02010609060101010101" pitchFamily="49" charset="-122"/>
                <a:ea typeface="SimHei" panose="02010609060101010101" pitchFamily="49" charset="-122"/>
              </a:rPr>
              <a:t>2:17</a:t>
            </a:r>
          </a:p>
          <a:p>
            <a:pPr>
              <a:lnSpc>
                <a:spcPct val="120000"/>
              </a:lnSpc>
            </a:pPr>
            <a:r>
              <a:rPr lang="zh-TW" altLang="en-US" sz="2800" dirty="0">
                <a:solidFill>
                  <a:schemeClr val="accent6"/>
                </a:solidFill>
                <a:latin typeface="SimHei" panose="02010609060101010101" pitchFamily="49" charset="-122"/>
                <a:ea typeface="SimHei" panose="02010609060101010101" pitchFamily="49" charset="-122"/>
              </a:rPr>
              <a:t>二人一體</a:t>
            </a:r>
            <a:r>
              <a:rPr lang="en-US" altLang="zh-TW" sz="2800" dirty="0">
                <a:solidFill>
                  <a:schemeClr val="accent6"/>
                </a:solidFill>
                <a:latin typeface="SimHei" panose="02010609060101010101" pitchFamily="49" charset="-122"/>
                <a:ea typeface="SimHei" panose="02010609060101010101" pitchFamily="49" charset="-122"/>
              </a:rPr>
              <a:t>,</a:t>
            </a:r>
            <a:r>
              <a:rPr lang="zh-TW" altLang="en-US" sz="2800" dirty="0">
                <a:solidFill>
                  <a:schemeClr val="accent6"/>
                </a:solidFill>
                <a:latin typeface="SimHei" panose="02010609060101010101" pitchFamily="49" charset="-122"/>
                <a:ea typeface="SimHei" panose="02010609060101010101" pitchFamily="49" charset="-122"/>
              </a:rPr>
              <a:t>同心合意</a:t>
            </a:r>
            <a:endParaRPr lang="en-US" altLang="zh-TW" sz="2800" dirty="0">
              <a:solidFill>
                <a:schemeClr val="accent6"/>
              </a:solidFill>
              <a:latin typeface="SimHei" panose="02010609060101010101" pitchFamily="49" charset="-122"/>
              <a:ea typeface="SimHei" panose="02010609060101010101" pitchFamily="49" charset="-122"/>
            </a:endParaRPr>
          </a:p>
          <a:p>
            <a:pPr lvl="1">
              <a:lnSpc>
                <a:spcPct val="120000"/>
              </a:lnSpc>
            </a:pPr>
            <a:r>
              <a:rPr lang="zh-TW" altLang="en-US" sz="2000" dirty="0">
                <a:solidFill>
                  <a:schemeClr val="tx2"/>
                </a:solidFill>
                <a:latin typeface="SimHei" panose="02010609060101010101" pitchFamily="49" charset="-122"/>
                <a:ea typeface="SimHei" panose="02010609060101010101" pitchFamily="49" charset="-122"/>
              </a:rPr>
              <a:t>既然如此，夫妻不再是兩個人，乃是一體的了。 可</a:t>
            </a:r>
            <a:r>
              <a:rPr lang="en-US" altLang="zh-TW" sz="2000" dirty="0">
                <a:solidFill>
                  <a:schemeClr val="tx2"/>
                </a:solidFill>
                <a:latin typeface="SimHei" panose="02010609060101010101" pitchFamily="49" charset="-122"/>
                <a:ea typeface="SimHei" panose="02010609060101010101" pitchFamily="49" charset="-122"/>
              </a:rPr>
              <a:t>10:8</a:t>
            </a:r>
          </a:p>
          <a:p>
            <a:pPr>
              <a:lnSpc>
                <a:spcPct val="120000"/>
              </a:lnSpc>
            </a:pPr>
            <a:r>
              <a:rPr lang="zh-TW" altLang="en-US" sz="2800" dirty="0">
                <a:solidFill>
                  <a:schemeClr val="accent6"/>
                </a:solidFill>
                <a:latin typeface="SimHei" panose="02010609060101010101" pitchFamily="49" charset="-122"/>
                <a:ea typeface="SimHei" panose="02010609060101010101" pitchFamily="49" charset="-122"/>
              </a:rPr>
              <a:t>彰顯基督與教會的關係</a:t>
            </a:r>
            <a:endParaRPr lang="en-US" altLang="zh-TW" sz="2800" dirty="0">
              <a:solidFill>
                <a:schemeClr val="accent6"/>
              </a:solidFill>
              <a:latin typeface="SimHei" panose="02010609060101010101" pitchFamily="49" charset="-122"/>
              <a:ea typeface="SimHei" panose="02010609060101010101" pitchFamily="49" charset="-122"/>
            </a:endParaRPr>
          </a:p>
          <a:p>
            <a:pPr lvl="1">
              <a:lnSpc>
                <a:spcPct val="120000"/>
              </a:lnSpc>
            </a:pPr>
            <a:r>
              <a:rPr lang="zh-TW" altLang="en-US" sz="2000" dirty="0">
                <a:solidFill>
                  <a:schemeClr val="tx2"/>
                </a:solidFill>
                <a:latin typeface="SimHei" panose="02010609060101010101" pitchFamily="49" charset="-122"/>
                <a:ea typeface="SimHei" panose="02010609060101010101" pitchFamily="49" charset="-122"/>
              </a:rPr>
              <a:t> 為這個緣故，人要離開父母，與妻子聯合，二人成為一體。 </a:t>
            </a:r>
            <a:r>
              <a:rPr lang="en-US" altLang="zh-TW" sz="2000" b="1" baseline="30000" dirty="0">
                <a:solidFill>
                  <a:schemeClr val="tx2"/>
                </a:solidFill>
                <a:latin typeface="SimHei" panose="02010609060101010101" pitchFamily="49" charset="-122"/>
                <a:ea typeface="SimHei" panose="02010609060101010101" pitchFamily="49" charset="-122"/>
              </a:rPr>
              <a:t> </a:t>
            </a:r>
            <a:r>
              <a:rPr lang="zh-TW" altLang="en-US" sz="2000" dirty="0">
                <a:solidFill>
                  <a:schemeClr val="tx2"/>
                </a:solidFill>
                <a:latin typeface="SimHei" panose="02010609060101010101" pitchFamily="49" charset="-122"/>
                <a:ea typeface="SimHei" panose="02010609060101010101" pitchFamily="49" charset="-122"/>
              </a:rPr>
              <a:t>這是極大的奧祕，但我是指著基督和教會說的。  弗</a:t>
            </a:r>
            <a:r>
              <a:rPr lang="en-US" altLang="zh-TW" sz="2000" dirty="0">
                <a:solidFill>
                  <a:schemeClr val="tx2"/>
                </a:solidFill>
                <a:latin typeface="SimHei" panose="02010609060101010101" pitchFamily="49" charset="-122"/>
                <a:ea typeface="SimHei" panose="02010609060101010101" pitchFamily="49" charset="-122"/>
              </a:rPr>
              <a:t>5:31-32</a:t>
            </a:r>
            <a:endParaRPr lang="en-US" sz="2000" dirty="0">
              <a:solidFill>
                <a:schemeClr val="tx2"/>
              </a:solidFill>
              <a:latin typeface="SimHei" panose="02010609060101010101" pitchFamily="49" charset="-122"/>
              <a:ea typeface="SimHei" panose="02010609060101010101" pitchFamily="49" charset="-122"/>
            </a:endParaRPr>
          </a:p>
        </p:txBody>
      </p:sp>
      <p:sp>
        <p:nvSpPr>
          <p:cNvPr id="5" name="TextBox 4">
            <a:extLst>
              <a:ext uri="{FF2B5EF4-FFF2-40B4-BE49-F238E27FC236}">
                <a16:creationId xmlns:a16="http://schemas.microsoft.com/office/drawing/2014/main" id="{054FD8E5-5479-443F-81B5-5DC1FDE6AF47}"/>
              </a:ext>
            </a:extLst>
          </p:cNvPr>
          <p:cNvSpPr txBox="1"/>
          <p:nvPr/>
        </p:nvSpPr>
        <p:spPr>
          <a:xfrm>
            <a:off x="6840968" y="2228671"/>
            <a:ext cx="5351032" cy="1200329"/>
          </a:xfrm>
          <a:prstGeom prst="rect">
            <a:avLst/>
          </a:prstGeom>
          <a:solidFill>
            <a:schemeClr val="bg1"/>
          </a:solidFill>
        </p:spPr>
        <p:txBody>
          <a:bodyPr wrap="square">
            <a:spAutoFit/>
          </a:bodyPr>
          <a:lstStyle/>
          <a:p>
            <a:r>
              <a:rPr lang="zh-CN" altLang="en-US" b="1" i="0" dirty="0">
                <a:solidFill>
                  <a:schemeClr val="accent6"/>
                </a:solidFill>
                <a:effectLst/>
                <a:latin typeface="-apple-system"/>
              </a:rPr>
              <a:t>按照圣经的教训与他同住，在神面前和她结为一体，爱她、安慰她、尊重她、保护他，像你爱自己一样。不论她生病或是健康、富有或贫穷，始终忠於她，直到生命终结</a:t>
            </a:r>
            <a:r>
              <a:rPr lang="en-US" altLang="zh-CN" b="1" i="0" dirty="0">
                <a:solidFill>
                  <a:schemeClr val="accent6"/>
                </a:solidFill>
                <a:effectLst/>
                <a:latin typeface="-apple-system"/>
              </a:rPr>
              <a:t>?</a:t>
            </a:r>
            <a:endParaRPr lang="en-US" b="1" dirty="0">
              <a:solidFill>
                <a:schemeClr val="accent6"/>
              </a:solidFill>
            </a:endParaRPr>
          </a:p>
        </p:txBody>
      </p:sp>
    </p:spTree>
    <p:extLst>
      <p:ext uri="{BB962C8B-B14F-4D97-AF65-F5344CB8AC3E}">
        <p14:creationId xmlns:p14="http://schemas.microsoft.com/office/powerpoint/2010/main" val="406609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 calcmode="lin" valueType="num">
                                      <p:cBhvr additive="base">
                                        <p:cTn id="5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EC5DD-4268-4E2B-82F0-3C4718A049E7}"/>
              </a:ext>
            </a:extLst>
          </p:cNvPr>
          <p:cNvSpPr>
            <a:spLocks noGrp="1"/>
          </p:cNvSpPr>
          <p:nvPr>
            <p:ph type="title"/>
          </p:nvPr>
        </p:nvSpPr>
        <p:spPr>
          <a:xfrm>
            <a:off x="609600" y="199991"/>
            <a:ext cx="10972800" cy="826373"/>
          </a:xfrm>
        </p:spPr>
        <p:txBody>
          <a:bodyPr>
            <a:normAutofit/>
          </a:bodyPr>
          <a:lstStyle/>
          <a:p>
            <a:r>
              <a:rPr lang="zh-CN" altLang="en-US" sz="3600" dirty="0">
                <a:solidFill>
                  <a:schemeClr val="tx2"/>
                </a:solidFill>
                <a:latin typeface="SimHei" panose="02010609060101010101" pitchFamily="49" charset="-122"/>
                <a:ea typeface="SimHei" panose="02010609060101010101" pitchFamily="49" charset="-122"/>
              </a:rPr>
              <a:t>夫妻</a:t>
            </a:r>
            <a:r>
              <a:rPr lang="zh-TW" altLang="en-US" sz="3600" dirty="0">
                <a:solidFill>
                  <a:schemeClr val="tx2"/>
                </a:solidFill>
                <a:latin typeface="SimHei" panose="02010609060101010101" pitchFamily="49" charset="-122"/>
                <a:ea typeface="SimHei" panose="02010609060101010101" pitchFamily="49" charset="-122"/>
              </a:rPr>
              <a:t>關係的原則</a:t>
            </a:r>
            <a:endParaRPr lang="en-US" sz="3600" dirty="0">
              <a:solidFill>
                <a:schemeClr val="tx2"/>
              </a:solidFill>
              <a:latin typeface="SimHei" panose="02010609060101010101" pitchFamily="49" charset="-122"/>
              <a:ea typeface="SimHei" panose="02010609060101010101" pitchFamily="49" charset="-122"/>
            </a:endParaRPr>
          </a:p>
        </p:txBody>
      </p:sp>
      <p:sp>
        <p:nvSpPr>
          <p:cNvPr id="3" name="Content Placeholder 2">
            <a:extLst>
              <a:ext uri="{FF2B5EF4-FFF2-40B4-BE49-F238E27FC236}">
                <a16:creationId xmlns:a16="http://schemas.microsoft.com/office/drawing/2014/main" id="{EE5BC7D1-2D46-42A4-BD4C-43AF20CF8D57}"/>
              </a:ext>
            </a:extLst>
          </p:cNvPr>
          <p:cNvSpPr>
            <a:spLocks noGrp="1"/>
          </p:cNvSpPr>
          <p:nvPr>
            <p:ph idx="1"/>
          </p:nvPr>
        </p:nvSpPr>
        <p:spPr>
          <a:xfrm>
            <a:off x="433873" y="1287010"/>
            <a:ext cx="11324253" cy="5039145"/>
          </a:xfrm>
        </p:spPr>
        <p:txBody>
          <a:bodyPr>
            <a:normAutofit fontScale="85000" lnSpcReduction="20000"/>
          </a:bodyPr>
          <a:lstStyle/>
          <a:p>
            <a:pPr>
              <a:lnSpc>
                <a:spcPct val="140000"/>
              </a:lnSpc>
            </a:pPr>
            <a:r>
              <a:rPr lang="zh-TW" altLang="en-US" sz="2800" dirty="0">
                <a:solidFill>
                  <a:schemeClr val="accent6"/>
                </a:solidFill>
                <a:latin typeface="SimHei" panose="02010609060101010101" pitchFamily="49" charset="-122"/>
                <a:ea typeface="SimHei" panose="02010609060101010101" pitchFamily="49" charset="-122"/>
              </a:rPr>
              <a:t>建立在聖經中所有的關係之上</a:t>
            </a:r>
            <a:r>
              <a:rPr lang="en-US" altLang="zh-TW" sz="2800" dirty="0">
                <a:solidFill>
                  <a:schemeClr val="accent6"/>
                </a:solidFill>
                <a:latin typeface="SimHei" panose="02010609060101010101" pitchFamily="49" charset="-122"/>
                <a:ea typeface="SimHei" panose="02010609060101010101" pitchFamily="49" charset="-122"/>
              </a:rPr>
              <a:t>,</a:t>
            </a:r>
            <a:r>
              <a:rPr lang="zh-TW" altLang="en-US" sz="2800" dirty="0">
                <a:solidFill>
                  <a:schemeClr val="accent6"/>
                </a:solidFill>
                <a:latin typeface="SimHei" panose="02010609060101010101" pitchFamily="49" charset="-122"/>
                <a:ea typeface="SimHei" panose="02010609060101010101" pitchFamily="49" charset="-122"/>
              </a:rPr>
              <a:t> 而不只是有提到婚姻的經文</a:t>
            </a:r>
            <a:endParaRPr lang="en-US" altLang="zh-TW" sz="2800" dirty="0">
              <a:solidFill>
                <a:schemeClr val="accent6"/>
              </a:solidFill>
              <a:latin typeface="SimHei" panose="02010609060101010101" pitchFamily="49" charset="-122"/>
              <a:ea typeface="SimHei" panose="02010609060101010101" pitchFamily="49" charset="-122"/>
            </a:endParaRPr>
          </a:p>
          <a:p>
            <a:pPr>
              <a:lnSpc>
                <a:spcPct val="140000"/>
              </a:lnSpc>
            </a:pPr>
            <a:r>
              <a:rPr lang="zh-TW" altLang="en-US" sz="2800" dirty="0">
                <a:solidFill>
                  <a:schemeClr val="accent6"/>
                </a:solidFill>
                <a:latin typeface="SimHei" panose="02010609060101010101" pitchFamily="49" charset="-122"/>
                <a:ea typeface="SimHei" panose="02010609060101010101" pitchFamily="49" charset="-122"/>
              </a:rPr>
              <a:t>一切的決定要根據神話語的原則</a:t>
            </a:r>
            <a:endParaRPr lang="en-US" altLang="zh-TW" sz="2800" dirty="0">
              <a:solidFill>
                <a:schemeClr val="accent6"/>
              </a:solidFill>
              <a:latin typeface="SimHei" panose="02010609060101010101" pitchFamily="49" charset="-122"/>
              <a:ea typeface="SimHei" panose="02010609060101010101" pitchFamily="49" charset="-122"/>
            </a:endParaRPr>
          </a:p>
          <a:p>
            <a:pPr>
              <a:lnSpc>
                <a:spcPct val="140000"/>
              </a:lnSpc>
            </a:pPr>
            <a:r>
              <a:rPr lang="zh-TW" altLang="en-US" sz="2800" dirty="0">
                <a:solidFill>
                  <a:schemeClr val="accent6"/>
                </a:solidFill>
                <a:latin typeface="SimHei" panose="02010609060101010101" pitchFamily="49" charset="-122"/>
                <a:ea typeface="SimHei" panose="02010609060101010101" pitchFamily="49" charset="-122"/>
              </a:rPr>
              <a:t>經文有明確教導的地方</a:t>
            </a:r>
            <a:r>
              <a:rPr lang="en-US" altLang="zh-TW" sz="2800" dirty="0">
                <a:solidFill>
                  <a:schemeClr val="accent6"/>
                </a:solidFill>
                <a:latin typeface="SimHei" panose="02010609060101010101" pitchFamily="49" charset="-122"/>
                <a:ea typeface="SimHei" panose="02010609060101010101" pitchFamily="49" charset="-122"/>
              </a:rPr>
              <a:t>,</a:t>
            </a:r>
            <a:r>
              <a:rPr lang="zh-TW" altLang="en-US" sz="2800" dirty="0">
                <a:solidFill>
                  <a:schemeClr val="accent6"/>
                </a:solidFill>
                <a:latin typeface="SimHei" panose="02010609060101010101" pitchFamily="49" charset="-122"/>
                <a:ea typeface="SimHei" panose="02010609060101010101" pitchFamily="49" charset="-122"/>
              </a:rPr>
              <a:t> 要聽從</a:t>
            </a:r>
            <a:r>
              <a:rPr lang="en-US" altLang="zh-TW" sz="2800" dirty="0">
                <a:solidFill>
                  <a:schemeClr val="accent6"/>
                </a:solidFill>
                <a:latin typeface="SimHei" panose="02010609060101010101" pitchFamily="49" charset="-122"/>
                <a:ea typeface="SimHei" panose="02010609060101010101" pitchFamily="49" charset="-122"/>
              </a:rPr>
              <a:t>,</a:t>
            </a:r>
            <a:r>
              <a:rPr lang="zh-TW" altLang="en-US" sz="2800" dirty="0">
                <a:solidFill>
                  <a:schemeClr val="accent6"/>
                </a:solidFill>
                <a:latin typeface="SimHei" panose="02010609060101010101" pitchFamily="49" charset="-122"/>
                <a:ea typeface="SimHei" panose="02010609060101010101" pitchFamily="49" charset="-122"/>
              </a:rPr>
              <a:t>不可妥協</a:t>
            </a:r>
            <a:r>
              <a:rPr lang="en-US" altLang="zh-TW" sz="2800" dirty="0">
                <a:solidFill>
                  <a:schemeClr val="accent6"/>
                </a:solidFill>
                <a:latin typeface="SimHei" panose="02010609060101010101" pitchFamily="49" charset="-122"/>
                <a:ea typeface="SimHei" panose="02010609060101010101" pitchFamily="49" charset="-122"/>
              </a:rPr>
              <a:t>,</a:t>
            </a:r>
            <a:r>
              <a:rPr lang="zh-TW" altLang="en-US" sz="2800" dirty="0">
                <a:solidFill>
                  <a:schemeClr val="accent6"/>
                </a:solidFill>
                <a:latin typeface="SimHei" panose="02010609060101010101" pitchFamily="49" charset="-122"/>
                <a:ea typeface="SimHei" panose="02010609060101010101" pitchFamily="49" charset="-122"/>
              </a:rPr>
              <a:t> 但在個人喜好和意見上</a:t>
            </a:r>
            <a:r>
              <a:rPr lang="en-US" altLang="zh-TW" sz="2800" dirty="0">
                <a:solidFill>
                  <a:schemeClr val="accent6"/>
                </a:solidFill>
                <a:latin typeface="SimHei" panose="02010609060101010101" pitchFamily="49" charset="-122"/>
                <a:ea typeface="SimHei" panose="02010609060101010101" pitchFamily="49" charset="-122"/>
              </a:rPr>
              <a:t>,</a:t>
            </a:r>
            <a:r>
              <a:rPr lang="zh-TW" altLang="en-US" sz="2800" dirty="0">
                <a:solidFill>
                  <a:schemeClr val="accent6"/>
                </a:solidFill>
                <a:latin typeface="SimHei" panose="02010609060101010101" pitchFamily="49" charset="-122"/>
                <a:ea typeface="SimHei" panose="02010609060101010101" pitchFamily="49" charset="-122"/>
              </a:rPr>
              <a:t>聽從你的配偶卻是出於愛配偶的表現</a:t>
            </a:r>
            <a:endParaRPr lang="en-US" altLang="zh-TW" sz="2800" dirty="0">
              <a:solidFill>
                <a:schemeClr val="accent6"/>
              </a:solidFill>
              <a:latin typeface="SimHei" panose="02010609060101010101" pitchFamily="49" charset="-122"/>
              <a:ea typeface="SimHei" panose="02010609060101010101" pitchFamily="49" charset="-122"/>
            </a:endParaRPr>
          </a:p>
          <a:p>
            <a:pPr lvl="1">
              <a:lnSpc>
                <a:spcPct val="140000"/>
              </a:lnSpc>
            </a:pPr>
            <a:r>
              <a:rPr lang="zh-TW" altLang="en-US" sz="2400" dirty="0">
                <a:solidFill>
                  <a:schemeClr val="tx2"/>
                </a:solidFill>
                <a:latin typeface="SimHei" panose="02010609060101010101" pitchFamily="49" charset="-122"/>
                <a:ea typeface="SimHei" panose="02010609060101010101" pitchFamily="49" charset="-122"/>
              </a:rPr>
              <a:t>愛弟兄，要彼此親熱；恭敬人，要彼此推讓。羅</a:t>
            </a:r>
            <a:r>
              <a:rPr lang="en-US" altLang="zh-TW" sz="2400" dirty="0">
                <a:solidFill>
                  <a:schemeClr val="tx2"/>
                </a:solidFill>
                <a:latin typeface="SimHei" panose="02010609060101010101" pitchFamily="49" charset="-122"/>
                <a:ea typeface="SimHei" panose="02010609060101010101" pitchFamily="49" charset="-122"/>
              </a:rPr>
              <a:t>12:10</a:t>
            </a:r>
          </a:p>
          <a:p>
            <a:pPr lvl="1">
              <a:lnSpc>
                <a:spcPct val="140000"/>
              </a:lnSpc>
            </a:pPr>
            <a:r>
              <a:rPr lang="zh-TW" altLang="en-US" sz="2400" dirty="0">
                <a:solidFill>
                  <a:schemeClr val="tx2"/>
                </a:solidFill>
                <a:latin typeface="SimHei" panose="02010609060101010101" pitchFamily="49" charset="-122"/>
                <a:ea typeface="SimHei" panose="02010609060101010101" pitchFamily="49" charset="-122"/>
              </a:rPr>
              <a:t>又當存敬畏基督的心，彼此順服。 弗</a:t>
            </a:r>
            <a:r>
              <a:rPr lang="en-US" altLang="zh-TW" sz="2400" dirty="0">
                <a:solidFill>
                  <a:schemeClr val="tx2"/>
                </a:solidFill>
                <a:latin typeface="SimHei" panose="02010609060101010101" pitchFamily="49" charset="-122"/>
                <a:ea typeface="SimHei" panose="02010609060101010101" pitchFamily="49" charset="-122"/>
              </a:rPr>
              <a:t>5:21</a:t>
            </a:r>
          </a:p>
          <a:p>
            <a:pPr lvl="1">
              <a:lnSpc>
                <a:spcPct val="140000"/>
              </a:lnSpc>
            </a:pPr>
            <a:r>
              <a:rPr lang="zh-TW" altLang="en-US" sz="2400" dirty="0">
                <a:solidFill>
                  <a:schemeClr val="tx2"/>
                </a:solidFill>
                <a:latin typeface="SimHei" panose="02010609060101010101" pitchFamily="49" charset="-122"/>
                <a:ea typeface="SimHei" panose="02010609060101010101" pitchFamily="49" charset="-122"/>
              </a:rPr>
              <a:t>凡事不可結黨，不可貪圖虛浮的榮耀，只要存心謙卑，各人看別人比自己強。 各人不要單顧自己的事，也要顧別人的事。 腓</a:t>
            </a:r>
            <a:r>
              <a:rPr lang="en-US" altLang="zh-TW" sz="2400" dirty="0">
                <a:solidFill>
                  <a:schemeClr val="tx2"/>
                </a:solidFill>
                <a:latin typeface="SimHei" panose="02010609060101010101" pitchFamily="49" charset="-122"/>
                <a:ea typeface="SimHei" panose="02010609060101010101" pitchFamily="49" charset="-122"/>
              </a:rPr>
              <a:t>2:3-4</a:t>
            </a:r>
          </a:p>
          <a:p>
            <a:pPr lvl="1">
              <a:lnSpc>
                <a:spcPct val="140000"/>
              </a:lnSpc>
            </a:pPr>
            <a:r>
              <a:rPr lang="zh-TW" altLang="en-US" sz="2400" dirty="0">
                <a:solidFill>
                  <a:schemeClr val="tx2"/>
                </a:solidFill>
                <a:latin typeface="SimHei" panose="02010609060101010101" pitchFamily="49" charset="-122"/>
                <a:ea typeface="SimHei" panose="02010609060101010101" pitchFamily="49" charset="-122"/>
              </a:rPr>
              <a:t>你們做妻子的，要順服自己的丈夫。這樣，若有不信從道理的丈夫，他們雖然不聽道，也可以因妻子的品行被感化過來</a:t>
            </a:r>
            <a:r>
              <a:rPr lang="en-US" altLang="zh-TW" sz="2400" dirty="0">
                <a:solidFill>
                  <a:schemeClr val="tx2"/>
                </a:solidFill>
                <a:latin typeface="SimHei" panose="02010609060101010101" pitchFamily="49" charset="-122"/>
                <a:ea typeface="SimHei" panose="02010609060101010101" pitchFamily="49" charset="-122"/>
              </a:rPr>
              <a:t>…</a:t>
            </a:r>
            <a:r>
              <a:rPr lang="en-US" altLang="zh-TW" sz="2400" b="1" baseline="30000" dirty="0">
                <a:solidFill>
                  <a:schemeClr val="tx2"/>
                </a:solidFill>
                <a:latin typeface="SimHei" panose="02010609060101010101" pitchFamily="49" charset="-122"/>
                <a:ea typeface="SimHei" panose="02010609060101010101" pitchFamily="49" charset="-122"/>
              </a:rPr>
              <a:t> </a:t>
            </a:r>
            <a:r>
              <a:rPr lang="zh-TW" altLang="en-US" sz="2400" dirty="0">
                <a:solidFill>
                  <a:schemeClr val="tx2"/>
                </a:solidFill>
                <a:latin typeface="SimHei" panose="02010609060101010101" pitchFamily="49" charset="-122"/>
                <a:ea typeface="SimHei" panose="02010609060101010101" pitchFamily="49" charset="-122"/>
              </a:rPr>
              <a:t>你們做丈夫的，也要按情理和妻子同住，因她比你軟弱，與你一同承受生命之恩的，所以要</a:t>
            </a:r>
            <a:r>
              <a:rPr lang="zh-TW" altLang="en-US" sz="2400" dirty="0">
                <a:solidFill>
                  <a:schemeClr val="tx2"/>
                </a:solidFill>
                <a:highlight>
                  <a:srgbClr val="FFFF00"/>
                </a:highlight>
                <a:latin typeface="SimHei" panose="02010609060101010101" pitchFamily="49" charset="-122"/>
                <a:ea typeface="SimHei" panose="02010609060101010101" pitchFamily="49" charset="-122"/>
              </a:rPr>
              <a:t>敬重她</a:t>
            </a:r>
            <a:r>
              <a:rPr lang="zh-TW" altLang="en-US" sz="2400" dirty="0">
                <a:solidFill>
                  <a:schemeClr val="tx2"/>
                </a:solidFill>
                <a:latin typeface="SimHei" panose="02010609060101010101" pitchFamily="49" charset="-122"/>
                <a:ea typeface="SimHei" panose="02010609060101010101" pitchFamily="49" charset="-122"/>
              </a:rPr>
              <a:t>。這樣，便叫你們的禱告沒有阻礙。 彼前</a:t>
            </a:r>
            <a:r>
              <a:rPr lang="en-US" altLang="zh-TW" sz="2400" dirty="0">
                <a:solidFill>
                  <a:schemeClr val="tx2"/>
                </a:solidFill>
                <a:latin typeface="SimHei" panose="02010609060101010101" pitchFamily="49" charset="-122"/>
                <a:ea typeface="SimHei" panose="02010609060101010101" pitchFamily="49" charset="-122"/>
              </a:rPr>
              <a:t>3:1,</a:t>
            </a:r>
            <a:r>
              <a:rPr lang="zh-TW" altLang="en-US" sz="2400" dirty="0">
                <a:solidFill>
                  <a:schemeClr val="tx2"/>
                </a:solidFill>
                <a:latin typeface="SimHei" panose="02010609060101010101" pitchFamily="49" charset="-122"/>
                <a:ea typeface="SimHei" panose="02010609060101010101" pitchFamily="49" charset="-122"/>
              </a:rPr>
              <a:t> </a:t>
            </a:r>
            <a:r>
              <a:rPr lang="en-US" altLang="zh-TW" sz="2400" dirty="0">
                <a:solidFill>
                  <a:schemeClr val="tx2"/>
                </a:solidFill>
                <a:latin typeface="SimHei" panose="02010609060101010101" pitchFamily="49" charset="-122"/>
                <a:ea typeface="SimHei" panose="02010609060101010101" pitchFamily="49" charset="-122"/>
              </a:rPr>
              <a:t>7</a:t>
            </a:r>
          </a:p>
          <a:p>
            <a:pPr>
              <a:lnSpc>
                <a:spcPct val="140000"/>
              </a:lnSpc>
            </a:pPr>
            <a:endParaRPr lang="en-US" altLang="zh-TW" sz="2400" dirty="0">
              <a:solidFill>
                <a:schemeClr val="tx2"/>
              </a:solidFill>
              <a:latin typeface="SimHei" panose="02010609060101010101" pitchFamily="49" charset="-122"/>
              <a:ea typeface="SimHei" panose="02010609060101010101" pitchFamily="49" charset="-122"/>
            </a:endParaRPr>
          </a:p>
          <a:p>
            <a:pPr>
              <a:lnSpc>
                <a:spcPct val="140000"/>
              </a:lnSpc>
            </a:pPr>
            <a:endParaRPr lang="en-US" sz="2400" dirty="0">
              <a:solidFill>
                <a:schemeClr val="tx2"/>
              </a:solidFill>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150938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5C89A-275E-4793-AFCF-94C3A115E252}"/>
              </a:ext>
            </a:extLst>
          </p:cNvPr>
          <p:cNvSpPr>
            <a:spLocks noGrp="1"/>
          </p:cNvSpPr>
          <p:nvPr>
            <p:ph type="title"/>
          </p:nvPr>
        </p:nvSpPr>
        <p:spPr>
          <a:xfrm>
            <a:off x="609600" y="274639"/>
            <a:ext cx="10972800" cy="593728"/>
          </a:xfrm>
        </p:spPr>
        <p:txBody>
          <a:bodyPr>
            <a:normAutofit fontScale="90000"/>
          </a:bodyPr>
          <a:lstStyle/>
          <a:p>
            <a:r>
              <a:rPr lang="zh-TW" altLang="en-US" dirty="0">
                <a:solidFill>
                  <a:schemeClr val="tx2"/>
                </a:solidFill>
                <a:latin typeface="SimHei" panose="02010609060101010101" pitchFamily="49" charset="-122"/>
                <a:ea typeface="SimHei" panose="02010609060101010101" pitchFamily="49" charset="-122"/>
              </a:rPr>
              <a:t>夫妻的角色</a:t>
            </a:r>
            <a:endParaRPr lang="en-US" dirty="0">
              <a:solidFill>
                <a:schemeClr val="tx2"/>
              </a:solidFill>
              <a:latin typeface="SimHei" panose="02010609060101010101" pitchFamily="49" charset="-122"/>
              <a:ea typeface="SimHei" panose="02010609060101010101" pitchFamily="49" charset="-122"/>
            </a:endParaRPr>
          </a:p>
        </p:txBody>
      </p:sp>
      <p:sp>
        <p:nvSpPr>
          <p:cNvPr id="3" name="Content Placeholder 2">
            <a:extLst>
              <a:ext uri="{FF2B5EF4-FFF2-40B4-BE49-F238E27FC236}">
                <a16:creationId xmlns:a16="http://schemas.microsoft.com/office/drawing/2014/main" id="{AF9DAE4B-EFFE-4ECD-9166-DDEAC0585226}"/>
              </a:ext>
            </a:extLst>
          </p:cNvPr>
          <p:cNvSpPr>
            <a:spLocks noGrp="1"/>
          </p:cNvSpPr>
          <p:nvPr>
            <p:ph idx="1"/>
          </p:nvPr>
        </p:nvSpPr>
        <p:spPr>
          <a:xfrm>
            <a:off x="696686" y="1166018"/>
            <a:ext cx="11069216" cy="5113484"/>
          </a:xfrm>
        </p:spPr>
        <p:txBody>
          <a:bodyPr>
            <a:normAutofit/>
          </a:bodyPr>
          <a:lstStyle/>
          <a:p>
            <a:pPr>
              <a:lnSpc>
                <a:spcPct val="150000"/>
              </a:lnSpc>
            </a:pPr>
            <a:r>
              <a:rPr lang="zh-TW" altLang="en-US" sz="2800" dirty="0">
                <a:solidFill>
                  <a:schemeClr val="accent6"/>
                </a:solidFill>
                <a:latin typeface="SimHei" panose="02010609060101010101" pitchFamily="49" charset="-122"/>
                <a:ea typeface="SimHei" panose="02010609060101010101" pitchFamily="49" charset="-122"/>
              </a:rPr>
              <a:t>地位價值相同</a:t>
            </a:r>
            <a:endParaRPr lang="en-US" altLang="zh-TW" sz="2800" dirty="0">
              <a:solidFill>
                <a:schemeClr val="accent6"/>
              </a:solidFill>
              <a:latin typeface="SimHei" panose="02010609060101010101" pitchFamily="49" charset="-122"/>
              <a:ea typeface="SimHei" panose="02010609060101010101" pitchFamily="49" charset="-122"/>
            </a:endParaRPr>
          </a:p>
          <a:p>
            <a:pPr lvl="1">
              <a:lnSpc>
                <a:spcPct val="150000"/>
              </a:lnSpc>
            </a:pPr>
            <a:r>
              <a:rPr lang="zh-TW" altLang="en-US" sz="2400" dirty="0">
                <a:solidFill>
                  <a:schemeClr val="tx2"/>
                </a:solidFill>
                <a:latin typeface="SimHei" panose="02010609060101010101" pitchFamily="49" charset="-122"/>
                <a:ea typeface="SimHei" panose="02010609060101010101" pitchFamily="49" charset="-122"/>
              </a:rPr>
              <a:t>然而照主的安排，女也不是無男，男也不是無女；因為女人原是由男人而出，男人也是由女人而出，但萬有都是出乎神。  林前</a:t>
            </a:r>
            <a:r>
              <a:rPr lang="en-US" altLang="zh-TW" sz="2400" dirty="0">
                <a:solidFill>
                  <a:schemeClr val="tx2"/>
                </a:solidFill>
                <a:latin typeface="SimHei" panose="02010609060101010101" pitchFamily="49" charset="-122"/>
                <a:ea typeface="SimHei" panose="02010609060101010101" pitchFamily="49" charset="-122"/>
              </a:rPr>
              <a:t>11:11-12</a:t>
            </a:r>
          </a:p>
          <a:p>
            <a:pPr lvl="1">
              <a:lnSpc>
                <a:spcPct val="150000"/>
              </a:lnSpc>
            </a:pPr>
            <a:r>
              <a:rPr lang="zh-TW" altLang="en-US" sz="2400" dirty="0">
                <a:solidFill>
                  <a:schemeClr val="tx2"/>
                </a:solidFill>
                <a:latin typeface="SimHei" panose="02010609060101010101" pitchFamily="49" charset="-122"/>
                <a:ea typeface="SimHei" panose="02010609060101010101" pitchFamily="49" charset="-122"/>
              </a:rPr>
              <a:t>並不分</a:t>
            </a:r>
            <a:r>
              <a:rPr lang="zh-TW" altLang="en-US" sz="2400" u="sng" dirty="0">
                <a:solidFill>
                  <a:schemeClr val="tx2"/>
                </a:solidFill>
                <a:latin typeface="SimHei" panose="02010609060101010101" pitchFamily="49" charset="-122"/>
                <a:ea typeface="SimHei" panose="02010609060101010101" pitchFamily="49" charset="-122"/>
              </a:rPr>
              <a:t>猶太</a:t>
            </a:r>
            <a:r>
              <a:rPr lang="zh-TW" altLang="en-US" sz="2400" dirty="0">
                <a:solidFill>
                  <a:schemeClr val="tx2"/>
                </a:solidFill>
                <a:latin typeface="SimHei" panose="02010609060101010101" pitchFamily="49" charset="-122"/>
                <a:ea typeface="SimHei" panose="02010609060101010101" pitchFamily="49" charset="-122"/>
              </a:rPr>
              <a:t>人、</a:t>
            </a:r>
            <a:r>
              <a:rPr lang="zh-TW" altLang="en-US" sz="2400" u="sng" dirty="0">
                <a:solidFill>
                  <a:schemeClr val="tx2"/>
                </a:solidFill>
                <a:latin typeface="SimHei" panose="02010609060101010101" pitchFamily="49" charset="-122"/>
                <a:ea typeface="SimHei" panose="02010609060101010101" pitchFamily="49" charset="-122"/>
              </a:rPr>
              <a:t>希臘</a:t>
            </a:r>
            <a:r>
              <a:rPr lang="zh-TW" altLang="en-US" sz="2400" dirty="0">
                <a:solidFill>
                  <a:schemeClr val="tx2"/>
                </a:solidFill>
                <a:latin typeface="SimHei" panose="02010609060101010101" pitchFamily="49" charset="-122"/>
                <a:ea typeface="SimHei" panose="02010609060101010101" pitchFamily="49" charset="-122"/>
              </a:rPr>
              <a:t>人，自主的、為奴的，或男或女，因為你們在基督耶穌裡都成為一了。 加</a:t>
            </a:r>
            <a:r>
              <a:rPr lang="en-US" altLang="zh-TW" sz="2400" dirty="0">
                <a:solidFill>
                  <a:schemeClr val="tx2"/>
                </a:solidFill>
                <a:latin typeface="SimHei" panose="02010609060101010101" pitchFamily="49" charset="-122"/>
                <a:ea typeface="SimHei" panose="02010609060101010101" pitchFamily="49" charset="-122"/>
              </a:rPr>
              <a:t>3:28</a:t>
            </a:r>
          </a:p>
          <a:p>
            <a:pPr>
              <a:lnSpc>
                <a:spcPct val="150000"/>
              </a:lnSpc>
            </a:pPr>
            <a:r>
              <a:rPr lang="zh-TW" altLang="en-US" sz="2800" dirty="0">
                <a:solidFill>
                  <a:schemeClr val="accent6"/>
                </a:solidFill>
                <a:latin typeface="SimHei" panose="02010609060101010101" pitchFamily="49" charset="-122"/>
                <a:ea typeface="SimHei" panose="02010609060101010101" pitchFamily="49" charset="-122"/>
              </a:rPr>
              <a:t>角色責任不同</a:t>
            </a:r>
            <a:endParaRPr lang="en-US" altLang="zh-TW" sz="2800" dirty="0">
              <a:solidFill>
                <a:schemeClr val="accent6"/>
              </a:solidFill>
              <a:latin typeface="SimHei" panose="02010609060101010101" pitchFamily="49" charset="-122"/>
              <a:ea typeface="SimHei" panose="02010609060101010101" pitchFamily="49" charset="-122"/>
            </a:endParaRPr>
          </a:p>
          <a:p>
            <a:pPr lvl="1">
              <a:lnSpc>
                <a:spcPct val="150000"/>
              </a:lnSpc>
            </a:pPr>
            <a:r>
              <a:rPr lang="zh-TW" altLang="en-US" sz="2400" dirty="0">
                <a:solidFill>
                  <a:schemeClr val="tx2"/>
                </a:solidFill>
                <a:latin typeface="SimHei" panose="02010609060101010101" pitchFamily="49" charset="-122"/>
                <a:ea typeface="SimHei" panose="02010609060101010101" pitchFamily="49" charset="-122"/>
              </a:rPr>
              <a:t>男人是女人的頭．．．女人是男人的榮耀</a:t>
            </a:r>
            <a:endParaRPr lang="en-US" altLang="zh-TW" sz="2400" dirty="0">
              <a:solidFill>
                <a:schemeClr val="tx2"/>
              </a:solidFill>
              <a:latin typeface="SimHei" panose="02010609060101010101" pitchFamily="49" charset="-122"/>
              <a:ea typeface="SimHei" panose="02010609060101010101" pitchFamily="49" charset="-122"/>
            </a:endParaRPr>
          </a:p>
          <a:p>
            <a:pPr lvl="1">
              <a:lnSpc>
                <a:spcPct val="150000"/>
              </a:lnSpc>
            </a:pPr>
            <a:r>
              <a:rPr lang="zh-TW" altLang="en-US" sz="2400" dirty="0">
                <a:solidFill>
                  <a:schemeClr val="tx2"/>
                </a:solidFill>
                <a:latin typeface="SimHei" panose="02010609060101010101" pitchFamily="49" charset="-122"/>
                <a:ea typeface="SimHei" panose="02010609060101010101" pitchFamily="49" charset="-122"/>
              </a:rPr>
              <a:t>男人不是為女人造的，女人乃是為男人造的</a:t>
            </a:r>
            <a:endParaRPr lang="en-US" altLang="zh-TW" sz="2400" dirty="0">
              <a:solidFill>
                <a:schemeClr val="tx2"/>
              </a:solidFill>
              <a:latin typeface="SimHei" panose="02010609060101010101" pitchFamily="49" charset="-122"/>
              <a:ea typeface="SimHei" panose="02010609060101010101" pitchFamily="49" charset="-122"/>
            </a:endParaRPr>
          </a:p>
          <a:p>
            <a:pPr lvl="1">
              <a:lnSpc>
                <a:spcPct val="150000"/>
              </a:lnSpc>
            </a:pPr>
            <a:endParaRPr lang="en-US" altLang="zh-TW" sz="2400" dirty="0">
              <a:latin typeface="SimHei" panose="02010609060101010101" pitchFamily="49" charset="-122"/>
              <a:ea typeface="SimHei" panose="02010609060101010101" pitchFamily="49" charset="-122"/>
            </a:endParaRPr>
          </a:p>
          <a:p>
            <a:pPr lvl="1">
              <a:lnSpc>
                <a:spcPct val="150000"/>
              </a:lnSpc>
            </a:pPr>
            <a:endParaRPr lang="en-US" sz="2400"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1566124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F2B97-D9F7-4B32-944D-2D18E426E572}"/>
              </a:ext>
            </a:extLst>
          </p:cNvPr>
          <p:cNvSpPr>
            <a:spLocks noGrp="1"/>
          </p:cNvSpPr>
          <p:nvPr>
            <p:ph type="title"/>
          </p:nvPr>
        </p:nvSpPr>
        <p:spPr/>
        <p:txBody>
          <a:bodyPr/>
          <a:lstStyle/>
          <a:p>
            <a:endParaRPr lang="en-US"/>
          </a:p>
        </p:txBody>
      </p:sp>
      <p:graphicFrame>
        <p:nvGraphicFramePr>
          <p:cNvPr id="4" name="Table 4">
            <a:extLst>
              <a:ext uri="{FF2B5EF4-FFF2-40B4-BE49-F238E27FC236}">
                <a16:creationId xmlns:a16="http://schemas.microsoft.com/office/drawing/2014/main" id="{514F4575-19DC-4544-831A-475F6D4A55F6}"/>
              </a:ext>
            </a:extLst>
          </p:cNvPr>
          <p:cNvGraphicFramePr>
            <a:graphicFrameLocks noGrp="1"/>
          </p:cNvGraphicFramePr>
          <p:nvPr>
            <p:ph idx="1"/>
            <p:extLst>
              <p:ext uri="{D42A27DB-BD31-4B8C-83A1-F6EECF244321}">
                <p14:modId xmlns:p14="http://schemas.microsoft.com/office/powerpoint/2010/main" val="1234735008"/>
              </p:ext>
            </p:extLst>
          </p:nvPr>
        </p:nvGraphicFramePr>
        <p:xfrm>
          <a:off x="0" y="0"/>
          <a:ext cx="12201334" cy="6866532"/>
        </p:xfrm>
        <a:graphic>
          <a:graphicData uri="http://schemas.openxmlformats.org/drawingml/2006/table">
            <a:tbl>
              <a:tblPr firstRow="1" bandRow="1">
                <a:tableStyleId>{5C22544A-7EE6-4342-B048-85BDC9FD1C3A}</a:tableStyleId>
              </a:tblPr>
              <a:tblGrid>
                <a:gridCol w="6086690">
                  <a:extLst>
                    <a:ext uri="{9D8B030D-6E8A-4147-A177-3AD203B41FA5}">
                      <a16:colId xmlns:a16="http://schemas.microsoft.com/office/drawing/2014/main" val="776185710"/>
                    </a:ext>
                  </a:extLst>
                </a:gridCol>
                <a:gridCol w="6114644">
                  <a:extLst>
                    <a:ext uri="{9D8B030D-6E8A-4147-A177-3AD203B41FA5}">
                      <a16:colId xmlns:a16="http://schemas.microsoft.com/office/drawing/2014/main" val="3512053374"/>
                    </a:ext>
                  </a:extLst>
                </a:gridCol>
              </a:tblGrid>
              <a:tr h="507186">
                <a:tc>
                  <a:txBody>
                    <a:bodyPr/>
                    <a:lstStyle/>
                    <a:p>
                      <a:pPr algn="ctr"/>
                      <a:r>
                        <a:rPr lang="zh-TW" altLang="en-US" sz="2400" b="0" dirty="0">
                          <a:latin typeface="SimHei" panose="02010609060101010101" pitchFamily="49" charset="-122"/>
                          <a:ea typeface="SimHei" panose="02010609060101010101" pitchFamily="49" charset="-122"/>
                        </a:rPr>
                        <a:t>丈夫</a:t>
                      </a:r>
                      <a:endParaRPr lang="en-US" sz="2400" b="0" dirty="0">
                        <a:latin typeface="SimHei" panose="02010609060101010101" pitchFamily="49" charset="-122"/>
                        <a:ea typeface="SimHei" panose="02010609060101010101" pitchFamily="49" charset="-122"/>
                      </a:endParaRPr>
                    </a:p>
                  </a:txBody>
                  <a:tcPr/>
                </a:tc>
                <a:tc>
                  <a:txBody>
                    <a:bodyPr/>
                    <a:lstStyle/>
                    <a:p>
                      <a:pPr algn="ctr"/>
                      <a:r>
                        <a:rPr lang="zh-TW" altLang="en-US" sz="2400" b="0" dirty="0">
                          <a:latin typeface="SimHei" panose="02010609060101010101" pitchFamily="49" charset="-122"/>
                          <a:ea typeface="SimHei" panose="02010609060101010101" pitchFamily="49" charset="-122"/>
                        </a:rPr>
                        <a:t>妻子</a:t>
                      </a:r>
                      <a:endParaRPr lang="en-US" sz="2400" b="0" dirty="0">
                        <a:latin typeface="SimHei" panose="02010609060101010101" pitchFamily="49" charset="-122"/>
                        <a:ea typeface="SimHei" panose="02010609060101010101" pitchFamily="49" charset="-122"/>
                      </a:endParaRPr>
                    </a:p>
                  </a:txBody>
                  <a:tcPr/>
                </a:tc>
                <a:extLst>
                  <a:ext uri="{0D108BD9-81ED-4DB2-BD59-A6C34878D82A}">
                    <a16:rowId xmlns:a16="http://schemas.microsoft.com/office/drawing/2014/main" val="418684511"/>
                  </a:ext>
                </a:extLst>
              </a:tr>
              <a:tr h="507186">
                <a:tc>
                  <a:txBody>
                    <a:bodyPr/>
                    <a:lstStyle/>
                    <a:p>
                      <a:pPr algn="ctr"/>
                      <a:r>
                        <a:rPr lang="zh-TW" altLang="en-US" sz="2400" b="0" dirty="0">
                          <a:solidFill>
                            <a:schemeClr val="tx2"/>
                          </a:solidFill>
                          <a:latin typeface="SimHei" panose="02010609060101010101" pitchFamily="49" charset="-122"/>
                          <a:ea typeface="SimHei" panose="02010609060101010101" pitchFamily="49" charset="-122"/>
                        </a:rPr>
                        <a:t>男</a:t>
                      </a:r>
                      <a:endParaRPr lang="en-US" sz="2400" b="0" dirty="0">
                        <a:solidFill>
                          <a:schemeClr val="tx2"/>
                        </a:solidFill>
                        <a:latin typeface="SimHei" panose="02010609060101010101" pitchFamily="49" charset="-122"/>
                        <a:ea typeface="SimHei" panose="02010609060101010101" pitchFamily="49" charset="-122"/>
                      </a:endParaRPr>
                    </a:p>
                  </a:txBody>
                  <a:tcPr/>
                </a:tc>
                <a:tc>
                  <a:txBody>
                    <a:bodyPr/>
                    <a:lstStyle/>
                    <a:p>
                      <a:pPr algn="ctr"/>
                      <a:r>
                        <a:rPr lang="zh-TW" altLang="en-US" sz="2400" b="0" dirty="0">
                          <a:solidFill>
                            <a:schemeClr val="tx2"/>
                          </a:solidFill>
                          <a:latin typeface="SimHei" panose="02010609060101010101" pitchFamily="49" charset="-122"/>
                          <a:ea typeface="SimHei" panose="02010609060101010101" pitchFamily="49" charset="-122"/>
                        </a:rPr>
                        <a:t>女</a:t>
                      </a:r>
                      <a:endParaRPr lang="en-US" sz="2400" b="0" dirty="0">
                        <a:solidFill>
                          <a:schemeClr val="tx2"/>
                        </a:solidFill>
                        <a:latin typeface="SimHei" panose="02010609060101010101" pitchFamily="49" charset="-122"/>
                        <a:ea typeface="SimHei" panose="02010609060101010101" pitchFamily="49" charset="-122"/>
                      </a:endParaRPr>
                    </a:p>
                  </a:txBody>
                  <a:tcPr/>
                </a:tc>
                <a:extLst>
                  <a:ext uri="{0D108BD9-81ED-4DB2-BD59-A6C34878D82A}">
                    <a16:rowId xmlns:a16="http://schemas.microsoft.com/office/drawing/2014/main" val="105900818"/>
                  </a:ext>
                </a:extLst>
              </a:tr>
              <a:tr h="507186">
                <a:tc>
                  <a:txBody>
                    <a:bodyPr/>
                    <a:lstStyle/>
                    <a:p>
                      <a:r>
                        <a:rPr lang="zh-TW" altLang="en-US" sz="2400" b="0" dirty="0">
                          <a:solidFill>
                            <a:schemeClr val="tx2"/>
                          </a:solidFill>
                          <a:latin typeface="SimHei" panose="02010609060101010101" pitchFamily="49" charset="-122"/>
                          <a:ea typeface="SimHei" panose="02010609060101010101" pitchFamily="49" charset="-122"/>
                        </a:rPr>
                        <a:t>頭 </a:t>
                      </a:r>
                      <a:r>
                        <a:rPr lang="en-US" altLang="zh-TW" sz="2400" b="0" dirty="0">
                          <a:solidFill>
                            <a:schemeClr val="tx2"/>
                          </a:solidFill>
                          <a:latin typeface="SimHei" panose="02010609060101010101" pitchFamily="49" charset="-122"/>
                          <a:ea typeface="SimHei" panose="02010609060101010101" pitchFamily="49" charset="-122"/>
                        </a:rPr>
                        <a:t>(</a:t>
                      </a:r>
                      <a:r>
                        <a:rPr lang="zh-TW" altLang="en-US" sz="2400" b="0" dirty="0">
                          <a:solidFill>
                            <a:schemeClr val="tx2"/>
                          </a:solidFill>
                          <a:latin typeface="SimHei" panose="02010609060101010101" pitchFamily="49" charset="-122"/>
                          <a:ea typeface="SimHei" panose="02010609060101010101" pitchFamily="49" charset="-122"/>
                        </a:rPr>
                        <a:t>帶領者</a:t>
                      </a:r>
                      <a:r>
                        <a:rPr lang="en-US" altLang="zh-TW" sz="2400" b="0" dirty="0">
                          <a:solidFill>
                            <a:schemeClr val="tx2"/>
                          </a:solidFill>
                          <a:latin typeface="SimHei" panose="02010609060101010101" pitchFamily="49" charset="-122"/>
                          <a:ea typeface="SimHei" panose="02010609060101010101" pitchFamily="49" charset="-122"/>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2400" b="0" dirty="0">
                          <a:solidFill>
                            <a:schemeClr val="tx2"/>
                          </a:solidFill>
                          <a:latin typeface="SimHei" panose="02010609060101010101" pitchFamily="49" charset="-122"/>
                          <a:ea typeface="SimHei" panose="02010609060101010101" pitchFamily="49" charset="-122"/>
                        </a:rPr>
                        <a:t>神命定的權柄</a:t>
                      </a:r>
                      <a:endParaRPr lang="en-US" altLang="zh-TW" sz="2400" b="0" dirty="0">
                        <a:solidFill>
                          <a:schemeClr val="tx2"/>
                        </a:solidFill>
                        <a:latin typeface="SimHei" panose="02010609060101010101" pitchFamily="49" charset="-122"/>
                        <a:ea typeface="SimHei" panose="02010609060101010101" pitchFamily="49" charset="-122"/>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2400" b="0" dirty="0">
                          <a:solidFill>
                            <a:schemeClr val="tx2"/>
                          </a:solidFill>
                          <a:latin typeface="SimHei" panose="02010609060101010101" pitchFamily="49" charset="-122"/>
                          <a:ea typeface="SimHei" panose="02010609060101010101" pitchFamily="49" charset="-122"/>
                        </a:rPr>
                        <a:t>負全責 </a:t>
                      </a:r>
                      <a:r>
                        <a:rPr lang="en-US" altLang="zh-TW" sz="2400" b="0" dirty="0">
                          <a:solidFill>
                            <a:schemeClr val="tx2"/>
                          </a:solidFill>
                          <a:latin typeface="SimHei" panose="02010609060101010101" pitchFamily="49" charset="-122"/>
                          <a:ea typeface="SimHei" panose="02010609060101010101" pitchFamily="49" charset="-122"/>
                        </a:rPr>
                        <a:t>(</a:t>
                      </a:r>
                      <a:r>
                        <a:rPr lang="zh-TW" altLang="en-US" sz="2400" b="0" dirty="0">
                          <a:solidFill>
                            <a:schemeClr val="tx2"/>
                          </a:solidFill>
                          <a:latin typeface="SimHei" panose="02010609060101010101" pitchFamily="49" charset="-122"/>
                          <a:ea typeface="SimHei" panose="02010609060101010101" pitchFamily="49" charset="-122"/>
                        </a:rPr>
                        <a:t>供應</a:t>
                      </a:r>
                      <a:r>
                        <a:rPr lang="en-US" altLang="zh-TW" sz="2400" b="0" dirty="0">
                          <a:solidFill>
                            <a:schemeClr val="tx2"/>
                          </a:solidFill>
                          <a:latin typeface="SimHei" panose="02010609060101010101" pitchFamily="49" charset="-122"/>
                          <a:ea typeface="SimHei" panose="02010609060101010101" pitchFamily="49" charset="-122"/>
                        </a:rPr>
                        <a:t>,</a:t>
                      </a:r>
                      <a:r>
                        <a:rPr lang="zh-TW" altLang="en-US" sz="2400" b="0" dirty="0">
                          <a:solidFill>
                            <a:schemeClr val="tx2"/>
                          </a:solidFill>
                          <a:latin typeface="SimHei" panose="02010609060101010101" pitchFamily="49" charset="-122"/>
                          <a:ea typeface="SimHei" panose="02010609060101010101" pitchFamily="49" charset="-122"/>
                        </a:rPr>
                        <a:t> 保護</a:t>
                      </a:r>
                      <a:r>
                        <a:rPr lang="en-US" altLang="zh-TW" sz="2400" b="0" dirty="0">
                          <a:solidFill>
                            <a:schemeClr val="tx2"/>
                          </a:solidFill>
                          <a:latin typeface="SimHei" panose="02010609060101010101" pitchFamily="49" charset="-122"/>
                          <a:ea typeface="SimHei" panose="02010609060101010101" pitchFamily="49" charset="-122"/>
                        </a:rPr>
                        <a:t>,</a:t>
                      </a:r>
                      <a:r>
                        <a:rPr lang="zh-TW" altLang="en-US" sz="2400" b="0" dirty="0">
                          <a:solidFill>
                            <a:schemeClr val="tx2"/>
                          </a:solidFill>
                          <a:latin typeface="SimHei" panose="02010609060101010101" pitchFamily="49" charset="-122"/>
                          <a:ea typeface="SimHei" panose="02010609060101010101" pitchFamily="49" charset="-122"/>
                        </a:rPr>
                        <a:t> 解決衝突</a:t>
                      </a:r>
                      <a:r>
                        <a:rPr lang="en-US" altLang="zh-TW" sz="2400" b="0" dirty="0">
                          <a:solidFill>
                            <a:schemeClr val="tx2"/>
                          </a:solidFill>
                          <a:latin typeface="SimHei" panose="02010609060101010101" pitchFamily="49" charset="-122"/>
                          <a:ea typeface="SimHei" panose="02010609060101010101" pitchFamily="49" charset="-122"/>
                        </a:rPr>
                        <a:t>,</a:t>
                      </a:r>
                      <a:r>
                        <a:rPr lang="zh-TW" altLang="en-US" sz="2400" b="0" dirty="0">
                          <a:solidFill>
                            <a:schemeClr val="tx2"/>
                          </a:solidFill>
                          <a:latin typeface="SimHei" panose="02010609060101010101" pitchFamily="49" charset="-122"/>
                          <a:ea typeface="SimHei" panose="02010609060101010101" pitchFamily="49" charset="-122"/>
                        </a:rPr>
                        <a:t> 做決定</a:t>
                      </a:r>
                      <a:r>
                        <a:rPr lang="en-US" altLang="zh-TW" sz="2400" b="0" dirty="0">
                          <a:solidFill>
                            <a:schemeClr val="tx2"/>
                          </a:solidFill>
                          <a:latin typeface="SimHei" panose="02010609060101010101" pitchFamily="49" charset="-122"/>
                          <a:ea typeface="SimHei" panose="02010609060101010101" pitchFamily="49" charset="-122"/>
                        </a:rPr>
                        <a:t>)</a:t>
                      </a:r>
                      <a:endParaRPr lang="en-US" sz="2400" b="0" dirty="0">
                        <a:solidFill>
                          <a:schemeClr val="tx2"/>
                        </a:solidFill>
                        <a:latin typeface="SimHei" panose="02010609060101010101" pitchFamily="49" charset="-122"/>
                        <a:ea typeface="SimHei" panose="02010609060101010101" pitchFamily="49" charset="-122"/>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2400" b="0" dirty="0">
                          <a:solidFill>
                            <a:schemeClr val="tx2"/>
                          </a:solidFill>
                          <a:latin typeface="SimHei" panose="02010609060101010101" pitchFamily="49" charset="-122"/>
                          <a:ea typeface="SimHei" panose="02010609060101010101" pitchFamily="49" charset="-122"/>
                        </a:rPr>
                        <a:t>設定方向 </a:t>
                      </a:r>
                      <a:r>
                        <a:rPr lang="en-US" altLang="zh-TW" sz="2400" b="0" dirty="0">
                          <a:solidFill>
                            <a:schemeClr val="tx2"/>
                          </a:solidFill>
                          <a:latin typeface="SimHei" panose="02010609060101010101" pitchFamily="49" charset="-122"/>
                          <a:ea typeface="SimHei" panose="02010609060101010101" pitchFamily="49" charset="-122"/>
                        </a:rPr>
                        <a:t>(</a:t>
                      </a:r>
                      <a:r>
                        <a:rPr lang="zh-TW" altLang="en-US" sz="2400" b="0" dirty="0">
                          <a:solidFill>
                            <a:schemeClr val="tx2"/>
                          </a:solidFill>
                          <a:latin typeface="SimHei" panose="02010609060101010101" pitchFamily="49" charset="-122"/>
                          <a:ea typeface="SimHei" panose="02010609060101010101" pitchFamily="49" charset="-122"/>
                        </a:rPr>
                        <a:t>優先順序</a:t>
                      </a:r>
                      <a:r>
                        <a:rPr lang="en-US" altLang="zh-TW" sz="2400" b="0" dirty="0">
                          <a:solidFill>
                            <a:schemeClr val="tx2"/>
                          </a:solidFill>
                          <a:latin typeface="SimHei" panose="02010609060101010101" pitchFamily="49" charset="-122"/>
                          <a:ea typeface="SimHei" panose="02010609060101010101" pitchFamily="49" charset="-122"/>
                        </a:rPr>
                        <a:t>,</a:t>
                      </a:r>
                      <a:r>
                        <a:rPr lang="zh-TW" altLang="en-US" sz="2400" b="0" dirty="0">
                          <a:solidFill>
                            <a:schemeClr val="tx2"/>
                          </a:solidFill>
                          <a:latin typeface="SimHei" panose="02010609060101010101" pitchFamily="49" charset="-122"/>
                          <a:ea typeface="SimHei" panose="02010609060101010101" pitchFamily="49" charset="-122"/>
                        </a:rPr>
                        <a:t> 以神為中心</a:t>
                      </a:r>
                      <a:r>
                        <a:rPr lang="en-US" altLang="zh-TW" sz="2400" b="0" dirty="0">
                          <a:solidFill>
                            <a:schemeClr val="tx2"/>
                          </a:solidFill>
                          <a:latin typeface="SimHei" panose="02010609060101010101" pitchFamily="49" charset="-122"/>
                          <a:ea typeface="SimHei" panose="02010609060101010101" pitchFamily="49" charset="-122"/>
                        </a:rPr>
                        <a:t>)</a:t>
                      </a:r>
                      <a:endParaRPr lang="en-US" sz="2400" b="0" dirty="0">
                        <a:solidFill>
                          <a:schemeClr val="tx2"/>
                        </a:solidFill>
                        <a:latin typeface="SimHei" panose="02010609060101010101" pitchFamily="49" charset="-122"/>
                        <a:ea typeface="SimHei" panose="02010609060101010101" pitchFamily="49" charset="-122"/>
                      </a:endParaRPr>
                    </a:p>
                  </a:txBody>
                  <a:tcPr/>
                </a:tc>
                <a:tc>
                  <a:txBody>
                    <a:bodyPr/>
                    <a:lstStyle/>
                    <a:p>
                      <a:r>
                        <a:rPr lang="zh-TW" altLang="en-US" sz="2400" b="0" dirty="0">
                          <a:solidFill>
                            <a:schemeClr val="tx2"/>
                          </a:solidFill>
                          <a:latin typeface="SimHei" panose="02010609060101010101" pitchFamily="49" charset="-122"/>
                          <a:ea typeface="SimHei" panose="02010609060101010101" pitchFamily="49" charset="-122"/>
                        </a:rPr>
                        <a:t>幫助者</a:t>
                      </a:r>
                      <a:r>
                        <a:rPr lang="en-US" altLang="zh-TW" sz="2400" b="0" dirty="0">
                          <a:solidFill>
                            <a:schemeClr val="tx2"/>
                          </a:solidFill>
                          <a:latin typeface="SimHei" panose="02010609060101010101" pitchFamily="49" charset="-122"/>
                          <a:ea typeface="SimHei" panose="02010609060101010101" pitchFamily="49" charset="-122"/>
                        </a:rPr>
                        <a:t>,</a:t>
                      </a:r>
                      <a:r>
                        <a:rPr lang="zh-TW" altLang="en-US" sz="2400" b="0" dirty="0">
                          <a:solidFill>
                            <a:schemeClr val="tx2"/>
                          </a:solidFill>
                          <a:latin typeface="SimHei" panose="02010609060101010101" pitchFamily="49" charset="-122"/>
                          <a:ea typeface="SimHei" panose="02010609060101010101" pitchFamily="49" charset="-122"/>
                        </a:rPr>
                        <a:t> 丈夫的榮耀</a:t>
                      </a:r>
                      <a:endParaRPr lang="en-US" altLang="zh-TW" sz="2400" b="0" dirty="0">
                        <a:solidFill>
                          <a:schemeClr val="tx2"/>
                        </a:solidFill>
                        <a:latin typeface="SimHei" panose="02010609060101010101" pitchFamily="49" charset="-122"/>
                        <a:ea typeface="SimHei" panose="02010609060101010101" pitchFamily="49" charset="-122"/>
                      </a:endParaRPr>
                    </a:p>
                    <a:p>
                      <a:pPr marL="342900" indent="-342900">
                        <a:buFont typeface="Arial" panose="020B0604020202020204" pitchFamily="34" charset="0"/>
                        <a:buChar char="•"/>
                      </a:pPr>
                      <a:r>
                        <a:rPr lang="zh-TW" altLang="en-US" sz="2400" b="0" dirty="0">
                          <a:solidFill>
                            <a:schemeClr val="tx2"/>
                          </a:solidFill>
                          <a:latin typeface="SimHei" panose="02010609060101010101" pitchFamily="49" charset="-122"/>
                          <a:ea typeface="SimHei" panose="02010609060101010101" pitchFamily="49" charset="-122"/>
                        </a:rPr>
                        <a:t>順服</a:t>
                      </a:r>
                      <a:endParaRPr lang="en-US" sz="2400" b="0" dirty="0">
                        <a:solidFill>
                          <a:schemeClr val="tx2"/>
                        </a:solidFill>
                        <a:latin typeface="SimHei" panose="02010609060101010101" pitchFamily="49" charset="-122"/>
                        <a:ea typeface="SimHei" panose="02010609060101010101" pitchFamily="49" charset="-122"/>
                      </a:endParaRPr>
                    </a:p>
                  </a:txBody>
                  <a:tcPr/>
                </a:tc>
                <a:extLst>
                  <a:ext uri="{0D108BD9-81ED-4DB2-BD59-A6C34878D82A}">
                    <a16:rowId xmlns:a16="http://schemas.microsoft.com/office/drawing/2014/main" val="3070178424"/>
                  </a:ext>
                </a:extLst>
              </a:tr>
              <a:tr h="5071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b="0" dirty="0">
                          <a:solidFill>
                            <a:schemeClr val="tx2"/>
                          </a:solidFill>
                          <a:latin typeface="SimHei" panose="02010609060101010101" pitchFamily="49" charset="-122"/>
                          <a:ea typeface="SimHei" panose="02010609060101010101" pitchFamily="49" charset="-122"/>
                        </a:rPr>
                        <a:t>服侍</a:t>
                      </a:r>
                      <a:endParaRPr lang="en-US" sz="2400" b="0" dirty="0">
                        <a:solidFill>
                          <a:schemeClr val="tx2"/>
                        </a:solidFill>
                        <a:latin typeface="SimHei" panose="02010609060101010101" pitchFamily="49" charset="-122"/>
                        <a:ea typeface="SimHei" panose="02010609060101010101" pitchFamily="49" charset="-122"/>
                      </a:endParaRPr>
                    </a:p>
                    <a:p>
                      <a:pPr marL="342900" indent="-342900">
                        <a:buFont typeface="Arial" panose="020B0604020202020204" pitchFamily="34" charset="0"/>
                        <a:buChar char="•"/>
                      </a:pPr>
                      <a:r>
                        <a:rPr lang="zh-TW" altLang="en-US" sz="2400" b="0" dirty="0">
                          <a:solidFill>
                            <a:schemeClr val="tx2"/>
                          </a:solidFill>
                          <a:latin typeface="SimHei" panose="02010609060101010101" pitchFamily="49" charset="-122"/>
                          <a:ea typeface="SimHei" panose="02010609060101010101" pitchFamily="49" charset="-122"/>
                        </a:rPr>
                        <a:t>以基督為榜樣</a:t>
                      </a:r>
                      <a:endParaRPr lang="en-US" altLang="zh-TW" sz="2400" b="0" dirty="0">
                        <a:solidFill>
                          <a:schemeClr val="tx2"/>
                        </a:solidFill>
                        <a:latin typeface="SimHei" panose="02010609060101010101" pitchFamily="49" charset="-122"/>
                        <a:ea typeface="SimHei" panose="02010609060101010101" pitchFamily="49" charset="-122"/>
                      </a:endParaRPr>
                    </a:p>
                    <a:p>
                      <a:pPr marL="342900" indent="-342900">
                        <a:buFont typeface="Arial" panose="020B0604020202020204" pitchFamily="34" charset="0"/>
                        <a:buChar char="•"/>
                      </a:pPr>
                      <a:r>
                        <a:rPr lang="zh-TW" altLang="en-US" sz="2400" b="0" dirty="0">
                          <a:solidFill>
                            <a:schemeClr val="tx2"/>
                          </a:solidFill>
                          <a:latin typeface="SimHei" panose="02010609060101010101" pitchFamily="49" charset="-122"/>
                          <a:ea typeface="SimHei" panose="02010609060101010101" pitchFamily="49" charset="-122"/>
                        </a:rPr>
                        <a:t>以身作則</a:t>
                      </a:r>
                      <a:endParaRPr lang="en-US" altLang="zh-TW" sz="2400" b="0" dirty="0">
                        <a:solidFill>
                          <a:schemeClr val="tx2"/>
                        </a:solidFill>
                        <a:latin typeface="SimHei" panose="02010609060101010101" pitchFamily="49" charset="-122"/>
                        <a:ea typeface="SimHei" panose="02010609060101010101" pitchFamily="49" charset="-122"/>
                      </a:endParaRPr>
                    </a:p>
                    <a:p>
                      <a:pPr marL="342900" indent="-342900">
                        <a:buFont typeface="Arial" panose="020B0604020202020204" pitchFamily="34" charset="0"/>
                        <a:buChar char="•"/>
                      </a:pPr>
                      <a:r>
                        <a:rPr lang="zh-TW" altLang="en-US" sz="2400" b="0" dirty="0">
                          <a:solidFill>
                            <a:schemeClr val="tx2"/>
                          </a:solidFill>
                          <a:latin typeface="SimHei" panose="02010609060101010101" pitchFamily="49" charset="-122"/>
                          <a:ea typeface="SimHei" panose="02010609060101010101" pitchFamily="49" charset="-122"/>
                        </a:rPr>
                        <a:t>滿足需要</a:t>
                      </a:r>
                      <a:endParaRPr lang="en-US" altLang="zh-TW" sz="2400" b="0" dirty="0">
                        <a:solidFill>
                          <a:schemeClr val="tx2"/>
                        </a:solidFill>
                        <a:latin typeface="SimHei" panose="02010609060101010101" pitchFamily="49" charset="-122"/>
                        <a:ea typeface="SimHei" panose="02010609060101010101" pitchFamily="49" charset="-122"/>
                      </a:endParaRPr>
                    </a:p>
                    <a:p>
                      <a:pPr marL="342900" indent="-342900">
                        <a:buFont typeface="Arial" panose="020B0604020202020204" pitchFamily="34" charset="0"/>
                        <a:buChar char="•"/>
                      </a:pPr>
                      <a:r>
                        <a:rPr lang="zh-TW" altLang="en-US" sz="2400" b="0" dirty="0">
                          <a:solidFill>
                            <a:schemeClr val="tx2"/>
                          </a:solidFill>
                          <a:latin typeface="SimHei" panose="02010609060101010101" pitchFamily="49" charset="-122"/>
                          <a:ea typeface="SimHei" panose="02010609060101010101" pitchFamily="49" charset="-122"/>
                        </a:rPr>
                        <a:t>適當的滿足要求</a:t>
                      </a:r>
                      <a:endParaRPr lang="en-US" altLang="zh-TW" sz="2400" b="0" dirty="0">
                        <a:solidFill>
                          <a:schemeClr val="tx2"/>
                        </a:solidFill>
                        <a:latin typeface="SimHei" panose="02010609060101010101" pitchFamily="49" charset="-122"/>
                        <a:ea typeface="SimHei" panose="02010609060101010101" pitchFamily="49" charset="-122"/>
                      </a:endParaRPr>
                    </a:p>
                    <a:p>
                      <a:pPr marL="342900" indent="-342900">
                        <a:buFont typeface="Arial" panose="020B0604020202020204" pitchFamily="34" charset="0"/>
                        <a:buChar char="•"/>
                      </a:pPr>
                      <a:r>
                        <a:rPr lang="zh-TW" altLang="en-US" sz="2400" b="0" dirty="0">
                          <a:solidFill>
                            <a:schemeClr val="tx2"/>
                          </a:solidFill>
                          <a:latin typeface="SimHei" panose="02010609060101010101" pitchFamily="49" charset="-122"/>
                          <a:ea typeface="SimHei" panose="02010609060101010101" pitchFamily="49" charset="-122"/>
                        </a:rPr>
                        <a:t>禱告</a:t>
                      </a:r>
                      <a:endParaRPr lang="en-US" sz="2400" b="0" dirty="0">
                        <a:solidFill>
                          <a:schemeClr val="tx2"/>
                        </a:solidFill>
                        <a:latin typeface="SimHei" panose="02010609060101010101" pitchFamily="49" charset="-122"/>
                        <a:ea typeface="SimHei" panose="02010609060101010101" pitchFamily="49" charset="-122"/>
                      </a:endParaRPr>
                    </a:p>
                  </a:txBody>
                  <a:tcPr/>
                </a:tc>
                <a:tc>
                  <a:txBody>
                    <a:bodyPr/>
                    <a:lstStyle/>
                    <a:p>
                      <a:r>
                        <a:rPr lang="zh-TW" altLang="en-US" sz="2400" b="0" dirty="0">
                          <a:solidFill>
                            <a:schemeClr val="tx2"/>
                          </a:solidFill>
                          <a:latin typeface="SimHei" panose="02010609060101010101" pitchFamily="49" charset="-122"/>
                          <a:ea typeface="SimHei" panose="02010609060101010101" pitchFamily="49" charset="-122"/>
                        </a:rPr>
                        <a:t>持家</a:t>
                      </a:r>
                      <a:endParaRPr lang="en-US" altLang="zh-TW" sz="2400" b="0" dirty="0">
                        <a:solidFill>
                          <a:schemeClr val="tx2"/>
                        </a:solidFill>
                        <a:latin typeface="SimHei" panose="02010609060101010101" pitchFamily="49" charset="-122"/>
                        <a:ea typeface="SimHei" panose="02010609060101010101" pitchFamily="49" charset="-122"/>
                      </a:endParaRPr>
                    </a:p>
                    <a:p>
                      <a:pPr marL="342900" indent="-342900">
                        <a:buFont typeface="Arial" panose="020B0604020202020204" pitchFamily="34" charset="0"/>
                        <a:buChar char="•"/>
                      </a:pPr>
                      <a:r>
                        <a:rPr lang="zh-TW" altLang="en-US" sz="2400" b="0" dirty="0">
                          <a:solidFill>
                            <a:schemeClr val="tx2"/>
                          </a:solidFill>
                          <a:latin typeface="SimHei" panose="02010609060101010101" pitchFamily="49" charset="-122"/>
                          <a:ea typeface="SimHei" panose="02010609060101010101" pitchFamily="49" charset="-122"/>
                        </a:rPr>
                        <a:t>家庭第一優先</a:t>
                      </a:r>
                      <a:r>
                        <a:rPr lang="en-US" altLang="zh-TW" sz="2400" b="0" dirty="0">
                          <a:solidFill>
                            <a:schemeClr val="tx2"/>
                          </a:solidFill>
                          <a:latin typeface="SimHei" panose="02010609060101010101" pitchFamily="49" charset="-122"/>
                          <a:ea typeface="SimHei" panose="02010609060101010101" pitchFamily="49" charset="-122"/>
                        </a:rPr>
                        <a:t>(</a:t>
                      </a:r>
                      <a:r>
                        <a:rPr lang="zh-TW" altLang="en-US" sz="2400" b="0" dirty="0">
                          <a:solidFill>
                            <a:schemeClr val="tx2"/>
                          </a:solidFill>
                          <a:latin typeface="SimHei" panose="02010609060101010101" pitchFamily="49" charset="-122"/>
                          <a:ea typeface="SimHei" panose="02010609060101010101" pitchFamily="49" charset="-122"/>
                        </a:rPr>
                        <a:t>並不是說不能出去工作</a:t>
                      </a:r>
                      <a:r>
                        <a:rPr lang="en-US" altLang="zh-TW" sz="2400" b="0" dirty="0">
                          <a:solidFill>
                            <a:schemeClr val="tx2"/>
                          </a:solidFill>
                          <a:latin typeface="SimHei" panose="02010609060101010101" pitchFamily="49" charset="-122"/>
                          <a:ea typeface="SimHei" panose="02010609060101010101" pitchFamily="49" charset="-122"/>
                        </a:rPr>
                        <a:t>)</a:t>
                      </a:r>
                    </a:p>
                    <a:p>
                      <a:pPr marL="342900" indent="-342900">
                        <a:buFont typeface="Arial" panose="020B0604020202020204" pitchFamily="34" charset="0"/>
                        <a:buChar char="•"/>
                      </a:pPr>
                      <a:r>
                        <a:rPr lang="zh-TW" altLang="en-US" sz="2400" b="0" dirty="0">
                          <a:solidFill>
                            <a:schemeClr val="tx2"/>
                          </a:solidFill>
                          <a:latin typeface="SimHei" panose="02010609060101010101" pitchFamily="49" charset="-122"/>
                          <a:ea typeface="SimHei" panose="02010609060101010101" pitchFamily="49" charset="-122"/>
                        </a:rPr>
                        <a:t>愛丈夫，愛兒女， 謹守，貞潔，料理家務，待人有恩</a:t>
                      </a:r>
                      <a:endParaRPr lang="en-US" sz="2400" b="0" dirty="0">
                        <a:solidFill>
                          <a:schemeClr val="tx2"/>
                        </a:solidFill>
                        <a:latin typeface="SimHei" panose="02010609060101010101" pitchFamily="49" charset="-122"/>
                        <a:ea typeface="SimHei" panose="02010609060101010101" pitchFamily="49" charset="-122"/>
                      </a:endParaRPr>
                    </a:p>
                  </a:txBody>
                  <a:tcPr/>
                </a:tc>
                <a:extLst>
                  <a:ext uri="{0D108BD9-81ED-4DB2-BD59-A6C34878D82A}">
                    <a16:rowId xmlns:a16="http://schemas.microsoft.com/office/drawing/2014/main" val="1954049964"/>
                  </a:ext>
                </a:extLst>
              </a:tr>
              <a:tr h="507186">
                <a:tc>
                  <a:txBody>
                    <a:bodyPr/>
                    <a:lstStyle/>
                    <a:p>
                      <a:r>
                        <a:rPr lang="zh-TW" altLang="en-US" sz="2400" b="0" dirty="0">
                          <a:solidFill>
                            <a:schemeClr val="tx2"/>
                          </a:solidFill>
                          <a:latin typeface="SimHei" panose="02010609060101010101" pitchFamily="49" charset="-122"/>
                          <a:ea typeface="SimHei" panose="02010609060101010101" pitchFamily="49" charset="-122"/>
                        </a:rPr>
                        <a:t>愛妻子 </a:t>
                      </a:r>
                      <a:endParaRPr lang="en-US" altLang="zh-TW" sz="2400" b="0" dirty="0">
                        <a:solidFill>
                          <a:schemeClr val="tx2"/>
                        </a:solidFill>
                        <a:latin typeface="SimHei" panose="02010609060101010101" pitchFamily="49" charset="-122"/>
                        <a:ea typeface="SimHei" panose="02010609060101010101" pitchFamily="49" charset="-122"/>
                      </a:endParaRPr>
                    </a:p>
                    <a:p>
                      <a:pPr marL="342900" lvl="0" indent="-342900">
                        <a:buFont typeface="Arial" panose="020B0604020202020204" pitchFamily="34" charset="0"/>
                        <a:buChar char="•"/>
                      </a:pPr>
                      <a:r>
                        <a:rPr lang="zh-TW" altLang="en-US" sz="2400" b="0" dirty="0">
                          <a:solidFill>
                            <a:schemeClr val="tx2"/>
                          </a:solidFill>
                          <a:latin typeface="SimHei" panose="02010609060101010101" pitchFamily="49" charset="-122"/>
                          <a:ea typeface="SimHei" panose="02010609060101010101" pitchFamily="49" charset="-122"/>
                        </a:rPr>
                        <a:t>保養顧惜 </a:t>
                      </a:r>
                      <a:r>
                        <a:rPr lang="en-US" altLang="zh-TW" sz="2400" b="0" dirty="0">
                          <a:solidFill>
                            <a:schemeClr val="tx2"/>
                          </a:solidFill>
                          <a:latin typeface="SimHei" panose="02010609060101010101" pitchFamily="49" charset="-122"/>
                          <a:ea typeface="SimHei" panose="02010609060101010101" pitchFamily="49" charset="-122"/>
                        </a:rPr>
                        <a:t>(NOURISH,</a:t>
                      </a:r>
                      <a:r>
                        <a:rPr lang="zh-TW" altLang="en-US" sz="2400" b="0" dirty="0">
                          <a:solidFill>
                            <a:schemeClr val="tx2"/>
                          </a:solidFill>
                          <a:latin typeface="SimHei" panose="02010609060101010101" pitchFamily="49" charset="-122"/>
                          <a:ea typeface="SimHei" panose="02010609060101010101" pitchFamily="49" charset="-122"/>
                        </a:rPr>
                        <a:t> </a:t>
                      </a:r>
                      <a:r>
                        <a:rPr lang="en-US" altLang="zh-TW" sz="2400" b="0" dirty="0">
                          <a:solidFill>
                            <a:schemeClr val="tx2"/>
                          </a:solidFill>
                          <a:latin typeface="SimHei" panose="02010609060101010101" pitchFamily="49" charset="-122"/>
                          <a:ea typeface="SimHei" panose="02010609060101010101" pitchFamily="49" charset="-122"/>
                        </a:rPr>
                        <a:t>CHERISH)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2400" b="0" i="0" kern="1200" dirty="0">
                          <a:solidFill>
                            <a:schemeClr val="tx2"/>
                          </a:solidFill>
                          <a:effectLst/>
                          <a:latin typeface="SimHei" panose="02010609060101010101" pitchFamily="49" charset="-122"/>
                          <a:ea typeface="SimHei" panose="02010609060101010101" pitchFamily="49" charset="-122"/>
                          <a:cs typeface="+mn-cs"/>
                        </a:rPr>
                        <a:t>敬重 </a:t>
                      </a:r>
                      <a:r>
                        <a:rPr lang="en-US" altLang="zh-TW" sz="2400" b="0" i="0" kern="1200" dirty="0">
                          <a:solidFill>
                            <a:schemeClr val="tx2"/>
                          </a:solidFill>
                          <a:effectLst/>
                          <a:latin typeface="SimHei" panose="02010609060101010101" pitchFamily="49" charset="-122"/>
                          <a:ea typeface="SimHei" panose="02010609060101010101" pitchFamily="49" charset="-122"/>
                          <a:cs typeface="+mn-cs"/>
                        </a:rPr>
                        <a:t>(HONOR)</a:t>
                      </a:r>
                      <a:endParaRPr lang="en-US" altLang="zh-TW" sz="2400" b="0" dirty="0">
                        <a:solidFill>
                          <a:schemeClr val="tx2"/>
                        </a:solidFill>
                        <a:latin typeface="SimHei" panose="02010609060101010101" pitchFamily="49" charset="-122"/>
                        <a:ea typeface="SimHei" panose="02010609060101010101" pitchFamily="49"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b="0" i="0" kern="1200" dirty="0">
                          <a:solidFill>
                            <a:schemeClr val="tx2"/>
                          </a:solidFill>
                          <a:effectLst/>
                          <a:latin typeface="SimHei" panose="02010609060101010101" pitchFamily="49" charset="-122"/>
                          <a:ea typeface="SimHei" panose="02010609060101010101" pitchFamily="49" charset="-122"/>
                          <a:cs typeface="+mn-cs"/>
                        </a:rPr>
                        <a:t>敬重丈夫 </a:t>
                      </a:r>
                      <a:r>
                        <a:rPr lang="en-US" altLang="zh-TW" sz="2400" b="0" i="0" kern="1200" dirty="0">
                          <a:solidFill>
                            <a:schemeClr val="tx2"/>
                          </a:solidFill>
                          <a:effectLst/>
                          <a:latin typeface="SimHei" panose="02010609060101010101" pitchFamily="49" charset="-122"/>
                          <a:ea typeface="SimHei" panose="02010609060101010101" pitchFamily="49" charset="-122"/>
                          <a:cs typeface="+mn-cs"/>
                        </a:rPr>
                        <a:t>(RESPECT)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2400" b="0" i="0" kern="1200" dirty="0">
                          <a:solidFill>
                            <a:schemeClr val="tx2"/>
                          </a:solidFill>
                          <a:effectLst/>
                          <a:latin typeface="SimHei" panose="02010609060101010101" pitchFamily="49" charset="-122"/>
                          <a:ea typeface="SimHei" panose="02010609060101010101" pitchFamily="49" charset="-122"/>
                          <a:cs typeface="+mn-cs"/>
                        </a:rPr>
                        <a:t>愛丈夫</a:t>
                      </a:r>
                      <a:endParaRPr lang="en-US" altLang="zh-TW" sz="2400" b="0" i="0" kern="1200" dirty="0">
                        <a:solidFill>
                          <a:schemeClr val="tx2"/>
                        </a:solidFill>
                        <a:effectLst/>
                        <a:latin typeface="SimHei" panose="02010609060101010101" pitchFamily="49" charset="-122"/>
                        <a:ea typeface="SimHei" panose="02010609060101010101" pitchFamily="49" charset="-122"/>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TW" altLang="en-US" sz="2400" b="0" i="0" kern="1200" dirty="0">
                          <a:solidFill>
                            <a:schemeClr val="tx2"/>
                          </a:solidFill>
                          <a:effectLst/>
                          <a:latin typeface="SimHei" panose="02010609060101010101" pitchFamily="49" charset="-122"/>
                          <a:ea typeface="SimHei" panose="02010609060101010101" pitchFamily="49" charset="-122"/>
                          <a:cs typeface="+mn-cs"/>
                        </a:rPr>
                        <a:t>裡面存著長久溫柔、安靜的心</a:t>
                      </a:r>
                      <a:endParaRPr lang="en-US" sz="2400" b="0" dirty="0">
                        <a:solidFill>
                          <a:schemeClr val="tx2"/>
                        </a:solidFill>
                        <a:latin typeface="SimHei" panose="02010609060101010101" pitchFamily="49" charset="-122"/>
                        <a:ea typeface="SimHei" panose="02010609060101010101" pitchFamily="49" charset="-122"/>
                      </a:endParaRPr>
                    </a:p>
                  </a:txBody>
                  <a:tcPr/>
                </a:tc>
                <a:extLst>
                  <a:ext uri="{0D108BD9-81ED-4DB2-BD59-A6C34878D82A}">
                    <a16:rowId xmlns:a16="http://schemas.microsoft.com/office/drawing/2014/main" val="4221659679"/>
                  </a:ext>
                </a:extLst>
              </a:tr>
              <a:tr h="507186">
                <a:tc gridSpan="2">
                  <a:txBody>
                    <a:bodyPr/>
                    <a:lstStyle/>
                    <a:p>
                      <a:pPr marL="0" indent="0" algn="ctr">
                        <a:lnSpc>
                          <a:spcPct val="100000"/>
                        </a:lnSpc>
                        <a:spcBef>
                          <a:spcPts val="0"/>
                        </a:spcBef>
                        <a:buNone/>
                      </a:pPr>
                      <a:r>
                        <a:rPr lang="en-US" altLang="zh-TW" sz="2400" b="0" baseline="30000" dirty="0">
                          <a:solidFill>
                            <a:schemeClr val="tx2"/>
                          </a:solidFill>
                          <a:latin typeface="SimHei" panose="02010609060101010101" pitchFamily="49" charset="-122"/>
                          <a:ea typeface="SimHei" panose="02010609060101010101" pitchFamily="49" charset="-122"/>
                        </a:rPr>
                        <a:t>8 </a:t>
                      </a:r>
                      <a:r>
                        <a:rPr lang="zh-TW" altLang="en-US" sz="2400" b="0" dirty="0">
                          <a:solidFill>
                            <a:schemeClr val="tx2"/>
                          </a:solidFill>
                          <a:latin typeface="SimHei" panose="02010609060101010101" pitchFamily="49" charset="-122"/>
                          <a:ea typeface="SimHei" panose="02010609060101010101" pitchFamily="49" charset="-122"/>
                        </a:rPr>
                        <a:t>總而言之，你們都要同心，彼此體恤，相愛如弟兄，存慈憐謙卑的心。 </a:t>
                      </a:r>
                      <a:r>
                        <a:rPr lang="en-US" altLang="zh-TW" sz="2400" b="0" baseline="30000" dirty="0">
                          <a:solidFill>
                            <a:schemeClr val="tx2"/>
                          </a:solidFill>
                          <a:latin typeface="SimHei" panose="02010609060101010101" pitchFamily="49" charset="-122"/>
                          <a:ea typeface="SimHei" panose="02010609060101010101" pitchFamily="49" charset="-122"/>
                        </a:rPr>
                        <a:t>9 </a:t>
                      </a:r>
                      <a:r>
                        <a:rPr lang="zh-TW" altLang="en-US" sz="2400" b="0" dirty="0">
                          <a:solidFill>
                            <a:schemeClr val="tx2"/>
                          </a:solidFill>
                          <a:latin typeface="SimHei" panose="02010609060101010101" pitchFamily="49" charset="-122"/>
                          <a:ea typeface="SimHei" panose="02010609060101010101" pitchFamily="49" charset="-122"/>
                        </a:rPr>
                        <a:t>不以惡報惡、以辱罵還辱罵，倒要祝福，因你們是為此蒙召，好叫你們承受福氣。</a:t>
                      </a:r>
                      <a:r>
                        <a:rPr lang="zh-CN" altLang="en-US" sz="2400" b="0" dirty="0">
                          <a:solidFill>
                            <a:schemeClr val="tx2"/>
                          </a:solidFill>
                          <a:latin typeface="SimHei" panose="02010609060101010101" pitchFamily="49" charset="-122"/>
                          <a:ea typeface="SimHei" panose="02010609060101010101" pitchFamily="49" charset="-122"/>
                        </a:rPr>
                        <a:t>彼得前書</a:t>
                      </a:r>
                      <a:r>
                        <a:rPr lang="en-US" altLang="zh-CN" sz="2400" b="0" dirty="0">
                          <a:solidFill>
                            <a:schemeClr val="tx2"/>
                          </a:solidFill>
                          <a:latin typeface="SimHei" panose="02010609060101010101" pitchFamily="49" charset="-122"/>
                          <a:ea typeface="SimHei" panose="02010609060101010101" pitchFamily="49" charset="-122"/>
                        </a:rPr>
                        <a:t>3</a:t>
                      </a:r>
                      <a:endParaRPr lang="zh-TW" altLang="en-US" sz="2400" b="0" dirty="0">
                        <a:solidFill>
                          <a:schemeClr val="tx2"/>
                        </a:solidFill>
                        <a:latin typeface="SimHei" panose="02010609060101010101" pitchFamily="49" charset="-122"/>
                        <a:ea typeface="SimHei" panose="02010609060101010101" pitchFamily="49" charset="-122"/>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2400" dirty="0">
                        <a:solidFill>
                          <a:schemeClr val="accent6">
                            <a:lumMod val="75000"/>
                          </a:schemeClr>
                        </a:solidFill>
                        <a:latin typeface="system-ui"/>
                      </a:endParaRPr>
                    </a:p>
                  </a:txBody>
                  <a:tcPr/>
                </a:tc>
                <a:extLst>
                  <a:ext uri="{0D108BD9-81ED-4DB2-BD59-A6C34878D82A}">
                    <a16:rowId xmlns:a16="http://schemas.microsoft.com/office/drawing/2014/main" val="4130240108"/>
                  </a:ext>
                </a:extLst>
              </a:tr>
            </a:tbl>
          </a:graphicData>
        </a:graphic>
      </p:graphicFrame>
    </p:spTree>
    <p:extLst>
      <p:ext uri="{BB962C8B-B14F-4D97-AF65-F5344CB8AC3E}">
        <p14:creationId xmlns:p14="http://schemas.microsoft.com/office/powerpoint/2010/main" val="3952559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6A1B1-F0D4-4DC9-B2E5-4EA1B603AA1B}"/>
              </a:ext>
            </a:extLst>
          </p:cNvPr>
          <p:cNvSpPr>
            <a:spLocks noGrp="1"/>
          </p:cNvSpPr>
          <p:nvPr>
            <p:ph type="title"/>
          </p:nvPr>
        </p:nvSpPr>
        <p:spPr>
          <a:xfrm>
            <a:off x="609600" y="274639"/>
            <a:ext cx="10972800" cy="723737"/>
          </a:xfrm>
        </p:spPr>
        <p:txBody>
          <a:bodyPr>
            <a:normAutofit/>
          </a:bodyPr>
          <a:lstStyle/>
          <a:p>
            <a:r>
              <a:rPr lang="zh-TW" altLang="en-US" sz="3600" dirty="0">
                <a:solidFill>
                  <a:schemeClr val="tx2"/>
                </a:solidFill>
                <a:latin typeface="SimHei" panose="02010609060101010101" pitchFamily="49" charset="-122"/>
                <a:ea typeface="SimHei" panose="02010609060101010101" pitchFamily="49" charset="-122"/>
              </a:rPr>
              <a:t>夫妻關係中的衝突 </a:t>
            </a:r>
            <a:r>
              <a:rPr lang="en-US" altLang="zh-TW" sz="3600" dirty="0">
                <a:solidFill>
                  <a:schemeClr val="tx2"/>
                </a:solidFill>
                <a:latin typeface="SimHei" panose="02010609060101010101" pitchFamily="49" charset="-122"/>
                <a:ea typeface="SimHei" panose="02010609060101010101" pitchFamily="49" charset="-122"/>
              </a:rPr>
              <a:t>– </a:t>
            </a:r>
            <a:r>
              <a:rPr lang="zh-CN" altLang="en-US" sz="3600" dirty="0">
                <a:solidFill>
                  <a:schemeClr val="tx2"/>
                </a:solidFill>
                <a:latin typeface="SimHei" panose="02010609060101010101" pitchFamily="49" charset="-122"/>
                <a:ea typeface="SimHei" panose="02010609060101010101" pitchFamily="49" charset="-122"/>
              </a:rPr>
              <a:t>人的辦法</a:t>
            </a:r>
            <a:endParaRPr lang="en-US" sz="3600" dirty="0">
              <a:solidFill>
                <a:schemeClr val="tx2"/>
              </a:solidFill>
              <a:latin typeface="SimHei" panose="02010609060101010101" pitchFamily="49" charset="-122"/>
              <a:ea typeface="SimHei" panose="02010609060101010101" pitchFamily="49" charset="-122"/>
            </a:endParaRPr>
          </a:p>
        </p:txBody>
      </p:sp>
      <p:sp>
        <p:nvSpPr>
          <p:cNvPr id="3" name="Content Placeholder 2">
            <a:extLst>
              <a:ext uri="{FF2B5EF4-FFF2-40B4-BE49-F238E27FC236}">
                <a16:creationId xmlns:a16="http://schemas.microsoft.com/office/drawing/2014/main" id="{0BC05544-4225-4CE8-B38A-3DDABAF8D1AC}"/>
              </a:ext>
            </a:extLst>
          </p:cNvPr>
          <p:cNvSpPr>
            <a:spLocks noGrp="1"/>
          </p:cNvSpPr>
          <p:nvPr>
            <p:ph idx="1"/>
          </p:nvPr>
        </p:nvSpPr>
        <p:spPr>
          <a:xfrm>
            <a:off x="290026" y="1343608"/>
            <a:ext cx="11611947" cy="4847871"/>
          </a:xfrm>
        </p:spPr>
        <p:txBody>
          <a:bodyPr>
            <a:normAutofit lnSpcReduction="10000"/>
          </a:bodyPr>
          <a:lstStyle/>
          <a:p>
            <a:pPr>
              <a:lnSpc>
                <a:spcPct val="140000"/>
              </a:lnSpc>
            </a:pPr>
            <a:r>
              <a:rPr lang="zh-TW" altLang="en-US" sz="2400" dirty="0">
                <a:solidFill>
                  <a:schemeClr val="tx2"/>
                </a:solidFill>
                <a:latin typeface="SimHei" panose="02010609060101010101" pitchFamily="49" charset="-122"/>
                <a:ea typeface="SimHei" panose="02010609060101010101" pitchFamily="49" charset="-122"/>
              </a:rPr>
              <a:t>強調不同</a:t>
            </a:r>
            <a:endParaRPr lang="en-US" altLang="zh-TW" sz="2400" dirty="0">
              <a:solidFill>
                <a:schemeClr val="tx2"/>
              </a:solidFill>
              <a:latin typeface="SimHei" panose="02010609060101010101" pitchFamily="49" charset="-122"/>
              <a:ea typeface="SimHei" panose="02010609060101010101" pitchFamily="49" charset="-122"/>
            </a:endParaRPr>
          </a:p>
          <a:p>
            <a:pPr lvl="1">
              <a:lnSpc>
                <a:spcPct val="140000"/>
              </a:lnSpc>
            </a:pPr>
            <a:r>
              <a:rPr lang="zh-TW" altLang="en-US" sz="2000" dirty="0">
                <a:solidFill>
                  <a:schemeClr val="tx2"/>
                </a:solidFill>
                <a:latin typeface="SimHei" panose="02010609060101010101" pitchFamily="49" charset="-122"/>
                <a:ea typeface="SimHei" panose="02010609060101010101" pitchFamily="49" charset="-122"/>
              </a:rPr>
              <a:t>性格</a:t>
            </a:r>
            <a:r>
              <a:rPr lang="en-US" altLang="zh-TW" sz="2000" dirty="0">
                <a:solidFill>
                  <a:schemeClr val="tx2"/>
                </a:solidFill>
                <a:latin typeface="SimHei" panose="02010609060101010101" pitchFamily="49" charset="-122"/>
                <a:ea typeface="SimHei" panose="02010609060101010101" pitchFamily="49" charset="-122"/>
              </a:rPr>
              <a:t>,</a:t>
            </a:r>
            <a:r>
              <a:rPr lang="zh-TW" altLang="en-US" sz="2000" dirty="0">
                <a:solidFill>
                  <a:schemeClr val="tx2"/>
                </a:solidFill>
                <a:latin typeface="SimHei" panose="02010609060101010101" pitchFamily="49" charset="-122"/>
                <a:ea typeface="SimHei" panose="02010609060101010101" pitchFamily="49" charset="-122"/>
              </a:rPr>
              <a:t>家庭背景</a:t>
            </a:r>
            <a:r>
              <a:rPr lang="en-US" altLang="zh-TW" sz="2000" dirty="0">
                <a:solidFill>
                  <a:schemeClr val="tx2"/>
                </a:solidFill>
                <a:latin typeface="SimHei" panose="02010609060101010101" pitchFamily="49" charset="-122"/>
                <a:ea typeface="SimHei" panose="02010609060101010101" pitchFamily="49" charset="-122"/>
              </a:rPr>
              <a:t>,</a:t>
            </a:r>
            <a:r>
              <a:rPr lang="zh-TW" altLang="en-US" sz="2000" dirty="0">
                <a:solidFill>
                  <a:schemeClr val="tx2"/>
                </a:solidFill>
                <a:latin typeface="SimHei" panose="02010609060101010101" pitchFamily="49" charset="-122"/>
                <a:ea typeface="SimHei" panose="02010609060101010101" pitchFamily="49" charset="-122"/>
              </a:rPr>
              <a:t>生活習慣</a:t>
            </a:r>
            <a:r>
              <a:rPr lang="en-US" altLang="zh-TW" sz="2000" dirty="0">
                <a:solidFill>
                  <a:schemeClr val="tx2"/>
                </a:solidFill>
                <a:latin typeface="SimHei" panose="02010609060101010101" pitchFamily="49" charset="-122"/>
                <a:ea typeface="SimHei" panose="02010609060101010101" pitchFamily="49" charset="-122"/>
              </a:rPr>
              <a:t>,</a:t>
            </a:r>
            <a:r>
              <a:rPr lang="zh-TW" altLang="en-US" sz="2000" dirty="0">
                <a:solidFill>
                  <a:schemeClr val="tx2"/>
                </a:solidFill>
                <a:latin typeface="SimHei" panose="02010609060101010101" pitchFamily="49" charset="-122"/>
                <a:ea typeface="SimHei" panose="02010609060101010101" pitchFamily="49" charset="-122"/>
              </a:rPr>
              <a:t>世界觀</a:t>
            </a:r>
            <a:r>
              <a:rPr lang="en-US" altLang="zh-TW" sz="2000" dirty="0">
                <a:solidFill>
                  <a:schemeClr val="tx2"/>
                </a:solidFill>
                <a:latin typeface="SimHei" panose="02010609060101010101" pitchFamily="49" charset="-122"/>
                <a:ea typeface="SimHei" panose="02010609060101010101" pitchFamily="49" charset="-122"/>
              </a:rPr>
              <a:t>…</a:t>
            </a:r>
          </a:p>
          <a:p>
            <a:pPr>
              <a:lnSpc>
                <a:spcPct val="140000"/>
              </a:lnSpc>
            </a:pPr>
            <a:r>
              <a:rPr lang="zh-TW" altLang="en-US" sz="2400" dirty="0">
                <a:solidFill>
                  <a:schemeClr val="tx2"/>
                </a:solidFill>
                <a:latin typeface="SimHei" panose="02010609060101010101" pitchFamily="49" charset="-122"/>
                <a:ea typeface="SimHei" panose="02010609060101010101" pitchFamily="49" charset="-122"/>
              </a:rPr>
              <a:t>為滿足自己而活</a:t>
            </a:r>
            <a:endParaRPr lang="en-US" altLang="zh-TW" sz="2400" dirty="0">
              <a:solidFill>
                <a:schemeClr val="tx2"/>
              </a:solidFill>
              <a:latin typeface="SimHei" panose="02010609060101010101" pitchFamily="49" charset="-122"/>
              <a:ea typeface="SimHei" panose="02010609060101010101" pitchFamily="49" charset="-122"/>
            </a:endParaRPr>
          </a:p>
          <a:p>
            <a:pPr lvl="1">
              <a:lnSpc>
                <a:spcPct val="140000"/>
              </a:lnSpc>
            </a:pPr>
            <a:r>
              <a:rPr lang="zh-TW" altLang="en-US" sz="2000" dirty="0">
                <a:solidFill>
                  <a:schemeClr val="tx2"/>
                </a:solidFill>
                <a:latin typeface="SimHei" panose="02010609060101010101" pitchFamily="49" charset="-122"/>
                <a:ea typeface="SimHei" panose="02010609060101010101" pitchFamily="49" charset="-122"/>
              </a:rPr>
              <a:t>互相推託責任 </a:t>
            </a:r>
            <a:r>
              <a:rPr lang="en-US" altLang="zh-TW" sz="2000" dirty="0">
                <a:solidFill>
                  <a:schemeClr val="tx2"/>
                </a:solidFill>
                <a:latin typeface="SimHei" panose="02010609060101010101" pitchFamily="49" charset="-122"/>
                <a:ea typeface="SimHei" panose="02010609060101010101" pitchFamily="49" charset="-122"/>
              </a:rPr>
              <a:t>(</a:t>
            </a:r>
            <a:r>
              <a:rPr lang="zh-TW" altLang="en-US" sz="2000" dirty="0">
                <a:solidFill>
                  <a:schemeClr val="tx2"/>
                </a:solidFill>
                <a:latin typeface="SimHei" panose="02010609060101010101" pitchFamily="49" charset="-122"/>
                <a:ea typeface="SimHei" panose="02010609060101010101" pitchFamily="49" charset="-122"/>
              </a:rPr>
              <a:t>她</a:t>
            </a:r>
            <a:r>
              <a:rPr lang="en-US" altLang="zh-TW" sz="2000" dirty="0">
                <a:solidFill>
                  <a:schemeClr val="tx2"/>
                </a:solidFill>
                <a:latin typeface="SimHei" panose="02010609060101010101" pitchFamily="49" charset="-122"/>
                <a:ea typeface="SimHei" panose="02010609060101010101" pitchFamily="49" charset="-122"/>
              </a:rPr>
              <a:t>/</a:t>
            </a:r>
            <a:r>
              <a:rPr lang="zh-TW" altLang="en-US" sz="2000" dirty="0">
                <a:solidFill>
                  <a:schemeClr val="tx2"/>
                </a:solidFill>
                <a:latin typeface="SimHei" panose="02010609060101010101" pitchFamily="49" charset="-122"/>
                <a:ea typeface="SimHei" panose="02010609060101010101" pitchFamily="49" charset="-122"/>
              </a:rPr>
              <a:t>他沒做到</a:t>
            </a:r>
            <a:r>
              <a:rPr lang="en-US" altLang="zh-TW" sz="2000" dirty="0">
                <a:solidFill>
                  <a:schemeClr val="tx2"/>
                </a:solidFill>
                <a:latin typeface="SimHei" panose="02010609060101010101" pitchFamily="49" charset="-122"/>
                <a:ea typeface="SimHei" panose="02010609060101010101" pitchFamily="49" charset="-122"/>
              </a:rPr>
              <a:t>…)</a:t>
            </a:r>
          </a:p>
          <a:p>
            <a:pPr lvl="1">
              <a:lnSpc>
                <a:spcPct val="140000"/>
              </a:lnSpc>
            </a:pPr>
            <a:r>
              <a:rPr lang="zh-TW" altLang="en-US" sz="2000" dirty="0">
                <a:solidFill>
                  <a:schemeClr val="tx2"/>
                </a:solidFill>
                <a:latin typeface="SimHei" panose="02010609060101010101" pitchFamily="49" charset="-122"/>
                <a:ea typeface="SimHei" panose="02010609060101010101" pitchFamily="49" charset="-122"/>
              </a:rPr>
              <a:t>交換條件</a:t>
            </a:r>
            <a:endParaRPr lang="en-US" altLang="zh-TW" sz="2000" dirty="0">
              <a:solidFill>
                <a:schemeClr val="tx2"/>
              </a:solidFill>
              <a:latin typeface="SimHei" panose="02010609060101010101" pitchFamily="49" charset="-122"/>
              <a:ea typeface="SimHei" panose="02010609060101010101" pitchFamily="49" charset="-122"/>
            </a:endParaRPr>
          </a:p>
          <a:p>
            <a:pPr lvl="1">
              <a:lnSpc>
                <a:spcPct val="140000"/>
              </a:lnSpc>
            </a:pPr>
            <a:r>
              <a:rPr lang="zh-TW" altLang="en-US" sz="2000" dirty="0">
                <a:solidFill>
                  <a:schemeClr val="tx2"/>
                </a:solidFill>
                <a:latin typeface="SimHei" panose="02010609060101010101" pitchFamily="49" charset="-122"/>
                <a:ea typeface="SimHei" panose="02010609060101010101" pitchFamily="49" charset="-122"/>
              </a:rPr>
              <a:t>以世俗所謂的自我肯定與愛自己等錯誤觀念來決定行動</a:t>
            </a:r>
            <a:endParaRPr lang="en-US" altLang="zh-TW" sz="2000" dirty="0">
              <a:solidFill>
                <a:schemeClr val="tx2"/>
              </a:solidFill>
              <a:latin typeface="SimHei" panose="02010609060101010101" pitchFamily="49" charset="-122"/>
              <a:ea typeface="SimHei" panose="02010609060101010101" pitchFamily="49" charset="-122"/>
            </a:endParaRPr>
          </a:p>
          <a:p>
            <a:pPr lvl="1">
              <a:lnSpc>
                <a:spcPct val="140000"/>
              </a:lnSpc>
            </a:pPr>
            <a:r>
              <a:rPr lang="zh-TW" altLang="en-US" sz="2000" dirty="0">
                <a:solidFill>
                  <a:schemeClr val="tx2"/>
                </a:solidFill>
                <a:latin typeface="SimHei" panose="02010609060101010101" pitchFamily="49" charset="-122"/>
                <a:ea typeface="SimHei" panose="02010609060101010101" pitchFamily="49" charset="-122"/>
              </a:rPr>
              <a:t>互不相關</a:t>
            </a:r>
            <a:r>
              <a:rPr lang="en-US" altLang="zh-TW" sz="2000" dirty="0">
                <a:solidFill>
                  <a:schemeClr val="tx2"/>
                </a:solidFill>
                <a:latin typeface="SimHei" panose="02010609060101010101" pitchFamily="49" charset="-122"/>
                <a:ea typeface="SimHei" panose="02010609060101010101" pitchFamily="49" charset="-122"/>
              </a:rPr>
              <a:t>,</a:t>
            </a:r>
            <a:r>
              <a:rPr lang="zh-TW" altLang="en-US" sz="2000" dirty="0">
                <a:solidFill>
                  <a:schemeClr val="tx2"/>
                </a:solidFill>
                <a:latin typeface="SimHei" panose="02010609060101010101" pitchFamily="49" charset="-122"/>
                <a:ea typeface="SimHei" panose="02010609060101010101" pitchFamily="49" charset="-122"/>
              </a:rPr>
              <a:t>各有各的生活</a:t>
            </a:r>
            <a:endParaRPr lang="en-US" altLang="zh-TW" sz="2000" dirty="0">
              <a:solidFill>
                <a:schemeClr val="tx2"/>
              </a:solidFill>
              <a:latin typeface="SimHei" panose="02010609060101010101" pitchFamily="49" charset="-122"/>
              <a:ea typeface="SimHei" panose="02010609060101010101" pitchFamily="49" charset="-122"/>
            </a:endParaRPr>
          </a:p>
          <a:p>
            <a:pPr lvl="1">
              <a:lnSpc>
                <a:spcPct val="140000"/>
              </a:lnSpc>
            </a:pPr>
            <a:r>
              <a:rPr lang="zh-TW" altLang="en-US" sz="2000" dirty="0">
                <a:solidFill>
                  <a:schemeClr val="tx2"/>
                </a:solidFill>
                <a:latin typeface="SimHei" panose="02010609060101010101" pitchFamily="49" charset="-122"/>
                <a:ea typeface="SimHei" panose="02010609060101010101" pitchFamily="49" charset="-122"/>
              </a:rPr>
              <a:t>期望另外找一個更合得來的人</a:t>
            </a:r>
            <a:endParaRPr lang="en-US" altLang="zh-TW" sz="2000" dirty="0">
              <a:solidFill>
                <a:schemeClr val="tx2"/>
              </a:solidFill>
              <a:latin typeface="SimHei" panose="02010609060101010101" pitchFamily="49" charset="-122"/>
              <a:ea typeface="SimHei" panose="02010609060101010101" pitchFamily="49" charset="-122"/>
            </a:endParaRPr>
          </a:p>
          <a:p>
            <a:pPr lvl="1">
              <a:lnSpc>
                <a:spcPct val="140000"/>
              </a:lnSpc>
            </a:pPr>
            <a:r>
              <a:rPr lang="zh-TW" altLang="en-US" sz="2000" dirty="0">
                <a:solidFill>
                  <a:schemeClr val="tx2"/>
                </a:solidFill>
                <a:latin typeface="SimHei" panose="02010609060101010101" pitchFamily="49" charset="-122"/>
                <a:ea typeface="SimHei" panose="02010609060101010101" pitchFamily="49" charset="-122"/>
              </a:rPr>
              <a:t>任憑感覺或情感來支配他們的行動</a:t>
            </a:r>
            <a:endParaRPr lang="en-US" altLang="zh-TW" sz="2000" dirty="0">
              <a:solidFill>
                <a:schemeClr val="tx2"/>
              </a:solidFill>
              <a:latin typeface="SimHei" panose="02010609060101010101" pitchFamily="49" charset="-122"/>
              <a:ea typeface="SimHei" panose="02010609060101010101" pitchFamily="49" charset="-122"/>
            </a:endParaRPr>
          </a:p>
          <a:p>
            <a:pPr lvl="1">
              <a:lnSpc>
                <a:spcPct val="140000"/>
              </a:lnSpc>
            </a:pPr>
            <a:r>
              <a:rPr lang="zh-TW" altLang="en-US" sz="2000" dirty="0">
                <a:solidFill>
                  <a:schemeClr val="tx2"/>
                </a:solidFill>
                <a:latin typeface="SimHei" panose="02010609060101010101" pitchFamily="49" charset="-122"/>
                <a:ea typeface="SimHei" panose="02010609060101010101" pitchFamily="49" charset="-122"/>
              </a:rPr>
              <a:t>以工作</a:t>
            </a:r>
            <a:r>
              <a:rPr lang="en-US" altLang="zh-TW" sz="2000" dirty="0">
                <a:solidFill>
                  <a:schemeClr val="tx2"/>
                </a:solidFill>
                <a:latin typeface="SimHei" panose="02010609060101010101" pitchFamily="49" charset="-122"/>
                <a:ea typeface="SimHei" panose="02010609060101010101" pitchFamily="49" charset="-122"/>
              </a:rPr>
              <a:t>,</a:t>
            </a:r>
            <a:r>
              <a:rPr lang="zh-TW" altLang="en-US" sz="2000" dirty="0">
                <a:solidFill>
                  <a:schemeClr val="tx2"/>
                </a:solidFill>
                <a:latin typeface="SimHei" panose="02010609060101010101" pitchFamily="49" charset="-122"/>
                <a:ea typeface="SimHei" panose="02010609060101010101" pitchFamily="49" charset="-122"/>
              </a:rPr>
              <a:t>孩子</a:t>
            </a:r>
            <a:r>
              <a:rPr lang="en-US" altLang="zh-TW" sz="2000" dirty="0">
                <a:solidFill>
                  <a:schemeClr val="tx2"/>
                </a:solidFill>
                <a:latin typeface="SimHei" panose="02010609060101010101" pitchFamily="49" charset="-122"/>
                <a:ea typeface="SimHei" panose="02010609060101010101" pitchFamily="49" charset="-122"/>
              </a:rPr>
              <a:t>,</a:t>
            </a:r>
            <a:r>
              <a:rPr lang="zh-TW" altLang="en-US" sz="2000" dirty="0">
                <a:solidFill>
                  <a:schemeClr val="tx2"/>
                </a:solidFill>
                <a:latin typeface="SimHei" panose="02010609060101010101" pitchFamily="49" charset="-122"/>
                <a:ea typeface="SimHei" panose="02010609060101010101" pitchFamily="49" charset="-122"/>
              </a:rPr>
              <a:t>旅行</a:t>
            </a:r>
            <a:r>
              <a:rPr lang="en-US" altLang="zh-TW" sz="2000" dirty="0">
                <a:solidFill>
                  <a:schemeClr val="tx2"/>
                </a:solidFill>
                <a:latin typeface="SimHei" panose="02010609060101010101" pitchFamily="49" charset="-122"/>
                <a:ea typeface="SimHei" panose="02010609060101010101" pitchFamily="49" charset="-122"/>
              </a:rPr>
              <a:t>,</a:t>
            </a:r>
            <a:r>
              <a:rPr lang="zh-TW" altLang="en-US" sz="2000" dirty="0">
                <a:solidFill>
                  <a:schemeClr val="tx2"/>
                </a:solidFill>
                <a:latin typeface="SimHei" panose="02010609060101010101" pitchFamily="49" charset="-122"/>
                <a:ea typeface="SimHei" panose="02010609060101010101" pitchFamily="49" charset="-122"/>
              </a:rPr>
              <a:t>運動</a:t>
            </a:r>
            <a:r>
              <a:rPr lang="en-US" altLang="zh-TW" sz="2000" dirty="0">
                <a:solidFill>
                  <a:schemeClr val="tx2"/>
                </a:solidFill>
                <a:latin typeface="SimHei" panose="02010609060101010101" pitchFamily="49" charset="-122"/>
                <a:ea typeface="SimHei" panose="02010609060101010101" pitchFamily="49" charset="-122"/>
              </a:rPr>
              <a:t>,</a:t>
            </a:r>
            <a:r>
              <a:rPr lang="zh-TW" altLang="en-US" sz="2000" dirty="0">
                <a:solidFill>
                  <a:schemeClr val="tx2"/>
                </a:solidFill>
                <a:latin typeface="SimHei" panose="02010609060101010101" pitchFamily="49" charset="-122"/>
                <a:ea typeface="SimHei" panose="02010609060101010101" pitchFamily="49" charset="-122"/>
              </a:rPr>
              <a:t>藥物</a:t>
            </a:r>
            <a:r>
              <a:rPr lang="en-US" altLang="zh-TW" sz="2000" dirty="0">
                <a:solidFill>
                  <a:schemeClr val="tx2"/>
                </a:solidFill>
                <a:latin typeface="SimHei" panose="02010609060101010101" pitchFamily="49" charset="-122"/>
                <a:ea typeface="SimHei" panose="02010609060101010101" pitchFamily="49" charset="-122"/>
              </a:rPr>
              <a:t>,</a:t>
            </a:r>
            <a:r>
              <a:rPr lang="zh-TW" altLang="en-US" sz="2000" dirty="0">
                <a:solidFill>
                  <a:schemeClr val="tx2"/>
                </a:solidFill>
                <a:latin typeface="SimHei" panose="02010609060101010101" pitchFamily="49" charset="-122"/>
                <a:ea typeface="SimHei" panose="02010609060101010101" pitchFamily="49" charset="-122"/>
              </a:rPr>
              <a:t>酒或朋友來麻醉自己</a:t>
            </a:r>
            <a:endParaRPr lang="en-US" altLang="zh-TW" sz="2000" dirty="0">
              <a:solidFill>
                <a:schemeClr val="tx2"/>
              </a:solidFill>
              <a:latin typeface="SimHei" panose="02010609060101010101" pitchFamily="49" charset="-122"/>
              <a:ea typeface="SimHei" panose="02010609060101010101" pitchFamily="49" charset="-122"/>
            </a:endParaRPr>
          </a:p>
          <a:p>
            <a:pPr lvl="1">
              <a:lnSpc>
                <a:spcPct val="140000"/>
              </a:lnSpc>
            </a:pPr>
            <a:endParaRPr lang="en-US" sz="2000" dirty="0">
              <a:solidFill>
                <a:schemeClr val="tx2"/>
              </a:solidFill>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2785238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6A1B1-F0D4-4DC9-B2E5-4EA1B603AA1B}"/>
              </a:ext>
            </a:extLst>
          </p:cNvPr>
          <p:cNvSpPr>
            <a:spLocks noGrp="1"/>
          </p:cNvSpPr>
          <p:nvPr>
            <p:ph type="title"/>
          </p:nvPr>
        </p:nvSpPr>
        <p:spPr>
          <a:xfrm>
            <a:off x="609600" y="274639"/>
            <a:ext cx="10972800" cy="723737"/>
          </a:xfrm>
        </p:spPr>
        <p:txBody>
          <a:bodyPr>
            <a:normAutofit/>
          </a:bodyPr>
          <a:lstStyle/>
          <a:p>
            <a:r>
              <a:rPr lang="zh-TW" altLang="en-US" sz="3600" dirty="0">
                <a:solidFill>
                  <a:schemeClr val="tx2"/>
                </a:solidFill>
                <a:latin typeface="SimHei" panose="02010609060101010101" pitchFamily="49" charset="-122"/>
                <a:ea typeface="SimHei" panose="02010609060101010101" pitchFamily="49" charset="-122"/>
              </a:rPr>
              <a:t>面對自我 </a:t>
            </a:r>
            <a:r>
              <a:rPr lang="en-US" altLang="zh-TW" sz="3600" dirty="0">
                <a:solidFill>
                  <a:schemeClr val="tx2"/>
                </a:solidFill>
                <a:latin typeface="SimHei" panose="02010609060101010101" pitchFamily="49" charset="-122"/>
                <a:ea typeface="SimHei" panose="02010609060101010101" pitchFamily="49" charset="-122"/>
              </a:rPr>
              <a:t>–</a:t>
            </a:r>
            <a:r>
              <a:rPr lang="zh-TW" altLang="en-US" sz="3600" dirty="0">
                <a:solidFill>
                  <a:schemeClr val="tx2"/>
                </a:solidFill>
                <a:latin typeface="SimHei" panose="02010609060101010101" pitchFamily="49" charset="-122"/>
                <a:ea typeface="SimHei" panose="02010609060101010101" pitchFamily="49" charset="-122"/>
              </a:rPr>
              <a:t> 神的辦法</a:t>
            </a:r>
            <a:endParaRPr lang="en-US" sz="3600" dirty="0">
              <a:solidFill>
                <a:schemeClr val="tx2"/>
              </a:solidFill>
              <a:latin typeface="SimHei" panose="02010609060101010101" pitchFamily="49" charset="-122"/>
              <a:ea typeface="SimHei" panose="02010609060101010101" pitchFamily="49" charset="-122"/>
            </a:endParaRPr>
          </a:p>
        </p:txBody>
      </p:sp>
      <p:sp>
        <p:nvSpPr>
          <p:cNvPr id="3" name="Content Placeholder 2">
            <a:extLst>
              <a:ext uri="{FF2B5EF4-FFF2-40B4-BE49-F238E27FC236}">
                <a16:creationId xmlns:a16="http://schemas.microsoft.com/office/drawing/2014/main" id="{0BC05544-4225-4CE8-B38A-3DDABAF8D1AC}"/>
              </a:ext>
            </a:extLst>
          </p:cNvPr>
          <p:cNvSpPr>
            <a:spLocks noGrp="1"/>
          </p:cNvSpPr>
          <p:nvPr>
            <p:ph idx="1"/>
          </p:nvPr>
        </p:nvSpPr>
        <p:spPr>
          <a:xfrm>
            <a:off x="290026" y="1343608"/>
            <a:ext cx="11611947" cy="4847871"/>
          </a:xfrm>
        </p:spPr>
        <p:txBody>
          <a:bodyPr>
            <a:normAutofit/>
          </a:bodyPr>
          <a:lstStyle/>
          <a:p>
            <a:pPr marL="0" indent="0">
              <a:lnSpc>
                <a:spcPct val="140000"/>
              </a:lnSpc>
              <a:buNone/>
            </a:pPr>
            <a:r>
              <a:rPr lang="zh-TW" altLang="en-US" sz="2800" b="1" dirty="0">
                <a:solidFill>
                  <a:schemeClr val="accent6"/>
                </a:solidFill>
                <a:latin typeface="SimHei" panose="02010609060101010101" pitchFamily="49" charset="-122"/>
                <a:ea typeface="SimHei" panose="02010609060101010101" pitchFamily="49" charset="-122"/>
              </a:rPr>
              <a:t>向內看，向上看，向外看</a:t>
            </a:r>
            <a:endParaRPr lang="en-US" altLang="zh-TW" sz="2800" b="1" dirty="0">
              <a:solidFill>
                <a:schemeClr val="accent6"/>
              </a:solidFill>
              <a:latin typeface="SimHei" panose="02010609060101010101" pitchFamily="49" charset="-122"/>
              <a:ea typeface="SimHei" panose="02010609060101010101" pitchFamily="49" charset="-122"/>
            </a:endParaRPr>
          </a:p>
          <a:p>
            <a:pPr>
              <a:lnSpc>
                <a:spcPct val="140000"/>
              </a:lnSpc>
            </a:pPr>
            <a:r>
              <a:rPr lang="zh-TW" altLang="en-US" sz="2400" dirty="0">
                <a:solidFill>
                  <a:schemeClr val="tx2"/>
                </a:solidFill>
                <a:latin typeface="SimHei" panose="02010609060101010101" pitchFamily="49" charset="-122"/>
                <a:ea typeface="SimHei" panose="02010609060101010101" pitchFamily="49" charset="-122"/>
              </a:rPr>
              <a:t>你這假冒為善的人！先去掉自己眼中的梁木，然後才能看得清楚，去掉你弟兄眼中的刺。 馬太福音 </a:t>
            </a:r>
            <a:r>
              <a:rPr lang="en-US" altLang="zh-TW" sz="2400" dirty="0">
                <a:solidFill>
                  <a:schemeClr val="tx2"/>
                </a:solidFill>
                <a:latin typeface="SimHei" panose="02010609060101010101" pitchFamily="49" charset="-122"/>
                <a:ea typeface="SimHei" panose="02010609060101010101" pitchFamily="49" charset="-122"/>
              </a:rPr>
              <a:t>7:5</a:t>
            </a:r>
          </a:p>
          <a:p>
            <a:pPr>
              <a:lnSpc>
                <a:spcPct val="140000"/>
              </a:lnSpc>
            </a:pPr>
            <a:r>
              <a:rPr lang="zh-TW" altLang="en-US" sz="2400" dirty="0">
                <a:solidFill>
                  <a:schemeClr val="tx2"/>
                </a:solidFill>
                <a:latin typeface="SimHei" panose="02010609060101010101" pitchFamily="49" charset="-122"/>
                <a:ea typeface="SimHei" panose="02010609060101010101" pitchFamily="49" charset="-122"/>
              </a:rPr>
              <a:t>勸勉他們應當悔改歸向神，行事與悔改的心相稱。 使徒行傳 </a:t>
            </a:r>
            <a:r>
              <a:rPr lang="en-US" altLang="zh-TW" sz="2400" dirty="0">
                <a:solidFill>
                  <a:schemeClr val="tx2"/>
                </a:solidFill>
                <a:latin typeface="SimHei" panose="02010609060101010101" pitchFamily="49" charset="-122"/>
                <a:ea typeface="SimHei" panose="02010609060101010101" pitchFamily="49" charset="-122"/>
              </a:rPr>
              <a:t>26:20</a:t>
            </a:r>
          </a:p>
          <a:p>
            <a:pPr>
              <a:lnSpc>
                <a:spcPct val="140000"/>
              </a:lnSpc>
            </a:pPr>
            <a:r>
              <a:rPr lang="zh-TW" altLang="en-US" sz="2400" dirty="0">
                <a:solidFill>
                  <a:schemeClr val="tx2"/>
                </a:solidFill>
                <a:latin typeface="SimHei" panose="02010609060101010101" pitchFamily="49" charset="-122"/>
                <a:ea typeface="SimHei" panose="02010609060101010101" pitchFamily="49" charset="-122"/>
              </a:rPr>
              <a:t>我們若認自己的罪，神是信實的，是公義的，必要赦免我們的罪，洗淨我們一切的不義。 約翰一書 </a:t>
            </a:r>
            <a:r>
              <a:rPr lang="en-US" altLang="zh-TW" sz="2400" dirty="0">
                <a:solidFill>
                  <a:schemeClr val="tx2"/>
                </a:solidFill>
                <a:latin typeface="SimHei" panose="02010609060101010101" pitchFamily="49" charset="-122"/>
                <a:ea typeface="SimHei" panose="02010609060101010101" pitchFamily="49" charset="-122"/>
              </a:rPr>
              <a:t>1:9</a:t>
            </a:r>
          </a:p>
          <a:p>
            <a:pPr>
              <a:lnSpc>
                <a:spcPct val="140000"/>
              </a:lnSpc>
            </a:pPr>
            <a:r>
              <a:rPr lang="zh-TW" altLang="en-US" sz="2400" dirty="0">
                <a:solidFill>
                  <a:schemeClr val="tx2"/>
                </a:solidFill>
                <a:latin typeface="SimHei" panose="02010609060101010101" pitchFamily="49" charset="-122"/>
                <a:ea typeface="SimHei" panose="02010609060101010101" pitchFamily="49" charset="-122"/>
              </a:rPr>
              <a:t>弟兄們，若有人偶然被過犯所勝，你們屬靈的人就當用溫柔的心把他挽回過來；又當自己小心，恐怕也被引誘。  加拉太書 </a:t>
            </a:r>
            <a:r>
              <a:rPr lang="en-US" altLang="zh-TW" sz="2400" dirty="0">
                <a:solidFill>
                  <a:schemeClr val="tx2"/>
                </a:solidFill>
                <a:latin typeface="SimHei" panose="02010609060101010101" pitchFamily="49" charset="-122"/>
                <a:ea typeface="SimHei" panose="02010609060101010101" pitchFamily="49" charset="-122"/>
              </a:rPr>
              <a:t>6:1</a:t>
            </a:r>
            <a:endParaRPr lang="en-US" sz="2400" dirty="0">
              <a:solidFill>
                <a:schemeClr val="tx2"/>
              </a:solidFill>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1708329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A16287B7-CC39-421B-ABE3-1E6372610B77}"/>
              </a:ext>
            </a:extLst>
          </p:cNvPr>
          <p:cNvGrpSpPr/>
          <p:nvPr/>
        </p:nvGrpSpPr>
        <p:grpSpPr>
          <a:xfrm>
            <a:off x="5724144" y="980384"/>
            <a:ext cx="6245604" cy="4340322"/>
            <a:chOff x="5724144" y="915836"/>
            <a:chExt cx="6245604" cy="4340322"/>
          </a:xfrm>
        </p:grpSpPr>
        <p:sp>
          <p:nvSpPr>
            <p:cNvPr id="4" name="Isosceles Triangle 3">
              <a:extLst>
                <a:ext uri="{FF2B5EF4-FFF2-40B4-BE49-F238E27FC236}">
                  <a16:creationId xmlns:a16="http://schemas.microsoft.com/office/drawing/2014/main" id="{6FD90688-512F-4035-8417-3230B57DA80D}"/>
                </a:ext>
              </a:extLst>
            </p:cNvPr>
            <p:cNvSpPr/>
            <p:nvPr/>
          </p:nvSpPr>
          <p:spPr>
            <a:xfrm>
              <a:off x="6758785" y="1437600"/>
              <a:ext cx="4269997" cy="3439486"/>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22A9A1B-59D4-4E93-91A0-A2FE503137E4}"/>
                </a:ext>
              </a:extLst>
            </p:cNvPr>
            <p:cNvSpPr txBox="1"/>
            <p:nvPr/>
          </p:nvSpPr>
          <p:spPr>
            <a:xfrm>
              <a:off x="7559933" y="915836"/>
              <a:ext cx="2667699" cy="461665"/>
            </a:xfrm>
            <a:prstGeom prst="rect">
              <a:avLst/>
            </a:prstGeom>
            <a:noFill/>
          </p:spPr>
          <p:txBody>
            <a:bodyPr wrap="square" rtlCol="0">
              <a:spAutoFit/>
            </a:bodyPr>
            <a:lstStyle/>
            <a:p>
              <a:pPr algn="ctr"/>
              <a:r>
                <a:rPr lang="zh-CN" altLang="en-US" sz="2400" dirty="0">
                  <a:latin typeface="SimHei" panose="02010609060101010101" pitchFamily="49" charset="-122"/>
                  <a:ea typeface="SimHei" panose="02010609060101010101" pitchFamily="49" charset="-122"/>
                </a:rPr>
                <a:t>基督是我家之主</a:t>
              </a:r>
              <a:endParaRPr lang="en-US" sz="2400" dirty="0">
                <a:latin typeface="SimHei" panose="02010609060101010101" pitchFamily="49" charset="-122"/>
                <a:ea typeface="SimHei" panose="02010609060101010101" pitchFamily="49" charset="-122"/>
              </a:endParaRPr>
            </a:p>
          </p:txBody>
        </p:sp>
        <p:sp>
          <p:nvSpPr>
            <p:cNvPr id="6" name="TextBox 5">
              <a:extLst>
                <a:ext uri="{FF2B5EF4-FFF2-40B4-BE49-F238E27FC236}">
                  <a16:creationId xmlns:a16="http://schemas.microsoft.com/office/drawing/2014/main" id="{FE1EEC01-1A2A-4416-8735-35297661DF27}"/>
                </a:ext>
              </a:extLst>
            </p:cNvPr>
            <p:cNvSpPr txBox="1"/>
            <p:nvPr/>
          </p:nvSpPr>
          <p:spPr>
            <a:xfrm>
              <a:off x="5724144" y="4786904"/>
              <a:ext cx="1168867" cy="461564"/>
            </a:xfrm>
            <a:prstGeom prst="rect">
              <a:avLst/>
            </a:prstGeom>
            <a:noFill/>
          </p:spPr>
          <p:txBody>
            <a:bodyPr wrap="square" rtlCol="0">
              <a:spAutoFit/>
            </a:bodyPr>
            <a:lstStyle/>
            <a:p>
              <a:pPr algn="ctr"/>
              <a:r>
                <a:rPr lang="zh-CN" altLang="en-US" sz="2400" dirty="0">
                  <a:latin typeface="SimHei" panose="02010609060101010101" pitchFamily="49" charset="-122"/>
                  <a:ea typeface="SimHei" panose="02010609060101010101" pitchFamily="49" charset="-122"/>
                </a:rPr>
                <a:t>夫</a:t>
              </a:r>
              <a:endParaRPr lang="en-US" sz="2400" dirty="0">
                <a:latin typeface="SimHei" panose="02010609060101010101" pitchFamily="49" charset="-122"/>
                <a:ea typeface="SimHei" panose="02010609060101010101" pitchFamily="49" charset="-122"/>
              </a:endParaRPr>
            </a:p>
          </p:txBody>
        </p:sp>
        <p:sp>
          <p:nvSpPr>
            <p:cNvPr id="7" name="TextBox 6">
              <a:extLst>
                <a:ext uri="{FF2B5EF4-FFF2-40B4-BE49-F238E27FC236}">
                  <a16:creationId xmlns:a16="http://schemas.microsoft.com/office/drawing/2014/main" id="{EF525ECF-B5C0-4252-90D9-41BD213CF8FA}"/>
                </a:ext>
              </a:extLst>
            </p:cNvPr>
            <p:cNvSpPr txBox="1"/>
            <p:nvPr/>
          </p:nvSpPr>
          <p:spPr>
            <a:xfrm>
              <a:off x="10800881" y="4794594"/>
              <a:ext cx="1168867" cy="461564"/>
            </a:xfrm>
            <a:prstGeom prst="rect">
              <a:avLst/>
            </a:prstGeom>
            <a:noFill/>
          </p:spPr>
          <p:txBody>
            <a:bodyPr wrap="square" rtlCol="0">
              <a:spAutoFit/>
            </a:bodyPr>
            <a:lstStyle/>
            <a:p>
              <a:pPr algn="ctr"/>
              <a:r>
                <a:rPr lang="zh-CN" altLang="en-US" sz="2400" dirty="0">
                  <a:latin typeface="SimHei" panose="02010609060101010101" pitchFamily="49" charset="-122"/>
                  <a:ea typeface="SimHei" panose="02010609060101010101" pitchFamily="49" charset="-122"/>
                </a:rPr>
                <a:t>妻</a:t>
              </a:r>
              <a:endParaRPr lang="en-US" sz="2400" dirty="0">
                <a:latin typeface="SimHei" panose="02010609060101010101" pitchFamily="49" charset="-122"/>
                <a:ea typeface="SimHei" panose="02010609060101010101" pitchFamily="49" charset="-122"/>
              </a:endParaRPr>
            </a:p>
          </p:txBody>
        </p:sp>
      </p:grpSp>
      <p:sp>
        <p:nvSpPr>
          <p:cNvPr id="8" name="TextBox 7">
            <a:extLst>
              <a:ext uri="{FF2B5EF4-FFF2-40B4-BE49-F238E27FC236}">
                <a16:creationId xmlns:a16="http://schemas.microsoft.com/office/drawing/2014/main" id="{331E7F4B-A167-47D6-AA99-98699CDF5307}"/>
              </a:ext>
            </a:extLst>
          </p:cNvPr>
          <p:cNvSpPr txBox="1"/>
          <p:nvPr/>
        </p:nvSpPr>
        <p:spPr>
          <a:xfrm>
            <a:off x="5561704" y="90414"/>
            <a:ext cx="6630296" cy="749885"/>
          </a:xfrm>
          <a:prstGeom prst="rect">
            <a:avLst/>
          </a:prstGeom>
          <a:solidFill>
            <a:srgbClr val="FFFF00"/>
          </a:solidFill>
        </p:spPr>
        <p:txBody>
          <a:bodyPr wrap="square" rtlCol="0">
            <a:spAutoFit/>
          </a:bodyPr>
          <a:lstStyle/>
          <a:p>
            <a:pPr algn="ctr">
              <a:lnSpc>
                <a:spcPct val="120000"/>
              </a:lnSpc>
            </a:pPr>
            <a:r>
              <a:rPr lang="zh-CN" altLang="en-US" sz="2000" dirty="0">
                <a:latin typeface="SimHei" panose="02010609060101010101" pitchFamily="49" charset="-122"/>
                <a:ea typeface="SimHei" panose="02010609060101010101" pitchFamily="49" charset="-122"/>
              </a:rPr>
              <a:t>我不能改變我的配偶，但神万事都能，我可以改變我自己</a:t>
            </a:r>
            <a:endParaRPr lang="en-US" altLang="zh-CN" sz="2000" dirty="0">
              <a:latin typeface="SimHei" panose="02010609060101010101" pitchFamily="49" charset="-122"/>
              <a:ea typeface="SimHei" panose="02010609060101010101" pitchFamily="49" charset="-122"/>
            </a:endParaRPr>
          </a:p>
          <a:p>
            <a:pPr algn="ctr">
              <a:lnSpc>
                <a:spcPct val="120000"/>
              </a:lnSpc>
            </a:pPr>
            <a:r>
              <a:rPr lang="zh-TW" altLang="en-US" dirty="0">
                <a:solidFill>
                  <a:srgbClr val="000000"/>
                </a:solidFill>
                <a:latin typeface="SimHei" panose="02010609060101010101" pitchFamily="49" charset="-122"/>
                <a:ea typeface="SimHei" panose="02010609060101010101" pitchFamily="49" charset="-122"/>
              </a:rPr>
              <a:t>「在人是不能，在神卻不然，因為神凡事都能。」 </a:t>
            </a:r>
            <a:r>
              <a:rPr lang="zh-CN" altLang="en-US" dirty="0">
                <a:solidFill>
                  <a:srgbClr val="000000"/>
                </a:solidFill>
                <a:latin typeface="SimHei" panose="02010609060101010101" pitchFamily="49" charset="-122"/>
                <a:ea typeface="SimHei" panose="02010609060101010101" pitchFamily="49" charset="-122"/>
              </a:rPr>
              <a:t>可</a:t>
            </a:r>
            <a:r>
              <a:rPr lang="en-US" altLang="zh-CN" dirty="0">
                <a:solidFill>
                  <a:srgbClr val="000000"/>
                </a:solidFill>
                <a:latin typeface="SimHei" panose="02010609060101010101" pitchFamily="49" charset="-122"/>
                <a:ea typeface="SimHei" panose="02010609060101010101" pitchFamily="49" charset="-122"/>
              </a:rPr>
              <a:t>10</a:t>
            </a:r>
            <a:r>
              <a:rPr lang="zh-CN" altLang="en-US" dirty="0">
                <a:solidFill>
                  <a:srgbClr val="000000"/>
                </a:solidFill>
                <a:latin typeface="SimHei" panose="02010609060101010101" pitchFamily="49" charset="-122"/>
                <a:ea typeface="SimHei" panose="02010609060101010101" pitchFamily="49" charset="-122"/>
              </a:rPr>
              <a:t>：</a:t>
            </a:r>
            <a:r>
              <a:rPr lang="en-US" altLang="zh-CN" dirty="0">
                <a:solidFill>
                  <a:srgbClr val="000000"/>
                </a:solidFill>
                <a:latin typeface="SimHei" panose="02010609060101010101" pitchFamily="49" charset="-122"/>
                <a:ea typeface="SimHei" panose="02010609060101010101" pitchFamily="49" charset="-122"/>
              </a:rPr>
              <a:t>27</a:t>
            </a:r>
            <a:endParaRPr lang="en-US" dirty="0">
              <a:latin typeface="SimHei" panose="02010609060101010101" pitchFamily="49" charset="-122"/>
              <a:ea typeface="SimHei" panose="02010609060101010101" pitchFamily="49" charset="-122"/>
            </a:endParaRPr>
          </a:p>
        </p:txBody>
      </p:sp>
      <p:grpSp>
        <p:nvGrpSpPr>
          <p:cNvPr id="34" name="Group 33">
            <a:extLst>
              <a:ext uri="{FF2B5EF4-FFF2-40B4-BE49-F238E27FC236}">
                <a16:creationId xmlns:a16="http://schemas.microsoft.com/office/drawing/2014/main" id="{DC6EC07D-EE89-41DE-8E01-825B6340D4DB}"/>
              </a:ext>
            </a:extLst>
          </p:cNvPr>
          <p:cNvGrpSpPr/>
          <p:nvPr/>
        </p:nvGrpSpPr>
        <p:grpSpPr>
          <a:xfrm>
            <a:off x="762645" y="2608125"/>
            <a:ext cx="2910980" cy="0"/>
            <a:chOff x="762645" y="2608125"/>
            <a:chExt cx="2910980" cy="0"/>
          </a:xfrm>
        </p:grpSpPr>
        <p:cxnSp>
          <p:nvCxnSpPr>
            <p:cNvPr id="10" name="Straight Arrow Connector 9">
              <a:extLst>
                <a:ext uri="{FF2B5EF4-FFF2-40B4-BE49-F238E27FC236}">
                  <a16:creationId xmlns:a16="http://schemas.microsoft.com/office/drawing/2014/main" id="{1EDD3452-D3CD-4E58-B9AF-CD60FBE00E68}"/>
                </a:ext>
              </a:extLst>
            </p:cNvPr>
            <p:cNvCxnSpPr>
              <a:cxnSpLocks/>
            </p:cNvCxnSpPr>
            <p:nvPr/>
          </p:nvCxnSpPr>
          <p:spPr>
            <a:xfrm>
              <a:off x="762645" y="2608125"/>
              <a:ext cx="1463040" cy="0"/>
            </a:xfrm>
            <a:prstGeom prst="straightConnector1">
              <a:avLst/>
            </a:prstGeom>
            <a:ln w="5715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2F7C2F2-BBD4-4519-8134-E7530CE41A07}"/>
                </a:ext>
              </a:extLst>
            </p:cNvPr>
            <p:cNvCxnSpPr>
              <a:cxnSpLocks/>
            </p:cNvCxnSpPr>
            <p:nvPr/>
          </p:nvCxnSpPr>
          <p:spPr>
            <a:xfrm flipH="1">
              <a:off x="2225685" y="2608125"/>
              <a:ext cx="1447940" cy="0"/>
            </a:xfrm>
            <a:prstGeom prst="straightConnector1">
              <a:avLst/>
            </a:prstGeom>
            <a:ln w="57150">
              <a:solidFill>
                <a:srgbClr val="0070C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E3B71F18-9F48-4968-87C6-6ECFE1671882}"/>
              </a:ext>
            </a:extLst>
          </p:cNvPr>
          <p:cNvSpPr txBox="1"/>
          <p:nvPr/>
        </p:nvSpPr>
        <p:spPr>
          <a:xfrm>
            <a:off x="111800" y="2850623"/>
            <a:ext cx="1168867" cy="461564"/>
          </a:xfrm>
          <a:prstGeom prst="rect">
            <a:avLst/>
          </a:prstGeom>
          <a:noFill/>
        </p:spPr>
        <p:txBody>
          <a:bodyPr wrap="square" rtlCol="0">
            <a:spAutoFit/>
          </a:bodyPr>
          <a:lstStyle/>
          <a:p>
            <a:pPr algn="ctr"/>
            <a:r>
              <a:rPr lang="zh-CN" altLang="en-US" sz="2400" dirty="0">
                <a:latin typeface="SimHei" panose="02010609060101010101" pitchFamily="49" charset="-122"/>
                <a:ea typeface="SimHei" panose="02010609060101010101" pitchFamily="49" charset="-122"/>
              </a:rPr>
              <a:t>夫</a:t>
            </a:r>
            <a:endParaRPr lang="en-US" sz="2400" dirty="0">
              <a:latin typeface="SimHei" panose="02010609060101010101" pitchFamily="49" charset="-122"/>
              <a:ea typeface="SimHei" panose="02010609060101010101" pitchFamily="49" charset="-122"/>
            </a:endParaRPr>
          </a:p>
        </p:txBody>
      </p:sp>
      <p:sp>
        <p:nvSpPr>
          <p:cNvPr id="16" name="TextBox 15">
            <a:extLst>
              <a:ext uri="{FF2B5EF4-FFF2-40B4-BE49-F238E27FC236}">
                <a16:creationId xmlns:a16="http://schemas.microsoft.com/office/drawing/2014/main" id="{B8B61BFF-8833-433C-9B12-253A5DAA2DAC}"/>
              </a:ext>
            </a:extLst>
          </p:cNvPr>
          <p:cNvSpPr txBox="1"/>
          <p:nvPr/>
        </p:nvSpPr>
        <p:spPr>
          <a:xfrm>
            <a:off x="3095133" y="2831218"/>
            <a:ext cx="1168867" cy="461564"/>
          </a:xfrm>
          <a:prstGeom prst="rect">
            <a:avLst/>
          </a:prstGeom>
          <a:noFill/>
        </p:spPr>
        <p:txBody>
          <a:bodyPr wrap="square" rtlCol="0">
            <a:spAutoFit/>
          </a:bodyPr>
          <a:lstStyle/>
          <a:p>
            <a:pPr algn="ctr"/>
            <a:r>
              <a:rPr lang="zh-CN" altLang="en-US" sz="2400" dirty="0">
                <a:latin typeface="SimHei" panose="02010609060101010101" pitchFamily="49" charset="-122"/>
                <a:ea typeface="SimHei" panose="02010609060101010101" pitchFamily="49" charset="-122"/>
              </a:rPr>
              <a:t>妻</a:t>
            </a:r>
            <a:endParaRPr lang="en-US" sz="2400" dirty="0">
              <a:latin typeface="SimHei" panose="02010609060101010101" pitchFamily="49" charset="-122"/>
              <a:ea typeface="SimHei" panose="02010609060101010101" pitchFamily="49" charset="-122"/>
            </a:endParaRPr>
          </a:p>
        </p:txBody>
      </p:sp>
      <p:sp>
        <p:nvSpPr>
          <p:cNvPr id="17" name="TextBox 16">
            <a:extLst>
              <a:ext uri="{FF2B5EF4-FFF2-40B4-BE49-F238E27FC236}">
                <a16:creationId xmlns:a16="http://schemas.microsoft.com/office/drawing/2014/main" id="{CCB90DBB-E1CC-4566-AE5B-E59D75526567}"/>
              </a:ext>
            </a:extLst>
          </p:cNvPr>
          <p:cNvSpPr txBox="1"/>
          <p:nvPr/>
        </p:nvSpPr>
        <p:spPr>
          <a:xfrm>
            <a:off x="524048" y="3384856"/>
            <a:ext cx="3309667" cy="1113766"/>
          </a:xfrm>
          <a:prstGeom prst="rect">
            <a:avLst/>
          </a:prstGeom>
          <a:noFill/>
        </p:spPr>
        <p:txBody>
          <a:bodyPr wrap="square" rtlCol="0">
            <a:spAutoFit/>
          </a:bodyPr>
          <a:lstStyle/>
          <a:p>
            <a:pPr algn="ctr">
              <a:lnSpc>
                <a:spcPct val="150000"/>
              </a:lnSpc>
            </a:pPr>
            <a:r>
              <a:rPr lang="zh-CN" altLang="en-US" sz="2400" dirty="0">
                <a:latin typeface="SimHei" panose="02010609060101010101" pitchFamily="49" charset="-122"/>
                <a:ea typeface="SimHei" panose="02010609060101010101" pitchFamily="49" charset="-122"/>
              </a:rPr>
              <a:t>為自己而活</a:t>
            </a:r>
            <a:endParaRPr lang="en-US" altLang="zh-CN" sz="2400" dirty="0">
              <a:latin typeface="SimHei" panose="02010609060101010101" pitchFamily="49" charset="-122"/>
              <a:ea typeface="SimHei" panose="02010609060101010101" pitchFamily="49" charset="-122"/>
            </a:endParaRPr>
          </a:p>
          <a:p>
            <a:pPr algn="ctr">
              <a:lnSpc>
                <a:spcPct val="150000"/>
              </a:lnSpc>
            </a:pPr>
            <a:r>
              <a:rPr lang="zh-CN" altLang="en-US" sz="2400" dirty="0">
                <a:latin typeface="SimHei" panose="02010609060101010101" pitchFamily="49" charset="-122"/>
                <a:ea typeface="SimHei" panose="02010609060101010101" pitchFamily="49" charset="-122"/>
              </a:rPr>
              <a:t>衝突讓我們關係疏遠</a:t>
            </a:r>
            <a:endParaRPr lang="en-US" sz="2400" dirty="0">
              <a:latin typeface="SimHei" panose="02010609060101010101" pitchFamily="49" charset="-122"/>
              <a:ea typeface="SimHei" panose="02010609060101010101" pitchFamily="49" charset="-122"/>
            </a:endParaRPr>
          </a:p>
        </p:txBody>
      </p:sp>
      <p:cxnSp>
        <p:nvCxnSpPr>
          <p:cNvPr id="18" name="Straight Arrow Connector 17">
            <a:extLst>
              <a:ext uri="{FF2B5EF4-FFF2-40B4-BE49-F238E27FC236}">
                <a16:creationId xmlns:a16="http://schemas.microsoft.com/office/drawing/2014/main" id="{EAAEE7FA-4622-48FE-97FE-B468BA99C86B}"/>
              </a:ext>
            </a:extLst>
          </p:cNvPr>
          <p:cNvCxnSpPr>
            <a:cxnSpLocks/>
          </p:cNvCxnSpPr>
          <p:nvPr/>
        </p:nvCxnSpPr>
        <p:spPr>
          <a:xfrm>
            <a:off x="3716652" y="2608125"/>
            <a:ext cx="308156" cy="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B867F27-43F3-4C6C-9FF3-3D43F3AACD60}"/>
              </a:ext>
            </a:extLst>
          </p:cNvPr>
          <p:cNvCxnSpPr>
            <a:cxnSpLocks/>
          </p:cNvCxnSpPr>
          <p:nvPr/>
        </p:nvCxnSpPr>
        <p:spPr>
          <a:xfrm flipH="1">
            <a:off x="368223" y="2608125"/>
            <a:ext cx="328010" cy="0"/>
          </a:xfrm>
          <a:prstGeom prst="straightConnector1">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BEAADA5-E612-4795-B651-E7C19BAC65F1}"/>
              </a:ext>
            </a:extLst>
          </p:cNvPr>
          <p:cNvCxnSpPr/>
          <p:nvPr/>
        </p:nvCxnSpPr>
        <p:spPr>
          <a:xfrm flipV="1">
            <a:off x="6758785" y="3656834"/>
            <a:ext cx="3468847" cy="1274134"/>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2B0BAF6-3B4A-44BD-8C94-29D4A048056C}"/>
              </a:ext>
            </a:extLst>
          </p:cNvPr>
          <p:cNvCxnSpPr>
            <a:cxnSpLocks/>
          </p:cNvCxnSpPr>
          <p:nvPr/>
        </p:nvCxnSpPr>
        <p:spPr>
          <a:xfrm flipV="1">
            <a:off x="7229268" y="3656834"/>
            <a:ext cx="2998364" cy="492564"/>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8EC09CC0-5C1C-41BC-9BDF-A68DFBDFD9F6}"/>
              </a:ext>
            </a:extLst>
          </p:cNvPr>
          <p:cNvSpPr txBox="1"/>
          <p:nvPr/>
        </p:nvSpPr>
        <p:spPr>
          <a:xfrm>
            <a:off x="7229268" y="5199783"/>
            <a:ext cx="3309667" cy="1113766"/>
          </a:xfrm>
          <a:prstGeom prst="rect">
            <a:avLst/>
          </a:prstGeom>
          <a:noFill/>
        </p:spPr>
        <p:txBody>
          <a:bodyPr wrap="square" rtlCol="0">
            <a:spAutoFit/>
          </a:bodyPr>
          <a:lstStyle/>
          <a:p>
            <a:pPr algn="ctr">
              <a:lnSpc>
                <a:spcPct val="150000"/>
              </a:lnSpc>
            </a:pPr>
            <a:r>
              <a:rPr lang="zh-CN" altLang="en-US" sz="2400" dirty="0">
                <a:latin typeface="SimHei" panose="02010609060101010101" pitchFamily="49" charset="-122"/>
                <a:ea typeface="SimHei" panose="02010609060101010101" pitchFamily="49" charset="-122"/>
              </a:rPr>
              <a:t>為尋求神的喜悅而活</a:t>
            </a:r>
            <a:endParaRPr lang="en-US" altLang="zh-CN" sz="2400" dirty="0">
              <a:latin typeface="SimHei" panose="02010609060101010101" pitchFamily="49" charset="-122"/>
              <a:ea typeface="SimHei" panose="02010609060101010101" pitchFamily="49" charset="-122"/>
            </a:endParaRPr>
          </a:p>
          <a:p>
            <a:pPr algn="ctr">
              <a:lnSpc>
                <a:spcPct val="150000"/>
              </a:lnSpc>
            </a:pPr>
            <a:r>
              <a:rPr lang="zh-CN" altLang="en-US" sz="2400" dirty="0">
                <a:latin typeface="SimHei" panose="02010609060101010101" pitchFamily="49" charset="-122"/>
                <a:ea typeface="SimHei" panose="02010609060101010101" pitchFamily="49" charset="-122"/>
              </a:rPr>
              <a:t>衝突讓我們關係拉近</a:t>
            </a:r>
            <a:endParaRPr lang="en-US" sz="2400" dirty="0">
              <a:latin typeface="SimHei" panose="02010609060101010101" pitchFamily="49" charset="-122"/>
              <a:ea typeface="SimHei" panose="02010609060101010101" pitchFamily="49" charset="-122"/>
            </a:endParaRPr>
          </a:p>
        </p:txBody>
      </p:sp>
      <p:grpSp>
        <p:nvGrpSpPr>
          <p:cNvPr id="42" name="Group 41">
            <a:extLst>
              <a:ext uri="{FF2B5EF4-FFF2-40B4-BE49-F238E27FC236}">
                <a16:creationId xmlns:a16="http://schemas.microsoft.com/office/drawing/2014/main" id="{6FFBAE9C-0274-4C43-9674-73D2C9893098}"/>
              </a:ext>
            </a:extLst>
          </p:cNvPr>
          <p:cNvGrpSpPr/>
          <p:nvPr/>
        </p:nvGrpSpPr>
        <p:grpSpPr>
          <a:xfrm>
            <a:off x="10227632" y="3656834"/>
            <a:ext cx="1638052" cy="1284800"/>
            <a:chOff x="10227632" y="3592286"/>
            <a:chExt cx="1638052" cy="1284800"/>
          </a:xfrm>
        </p:grpSpPr>
        <p:cxnSp>
          <p:nvCxnSpPr>
            <p:cNvPr id="24" name="Straight Arrow Connector 23">
              <a:extLst>
                <a:ext uri="{FF2B5EF4-FFF2-40B4-BE49-F238E27FC236}">
                  <a16:creationId xmlns:a16="http://schemas.microsoft.com/office/drawing/2014/main" id="{4E29CCD5-A1FC-4358-B47B-68B147E035ED}"/>
                </a:ext>
              </a:extLst>
            </p:cNvPr>
            <p:cNvCxnSpPr>
              <a:cxnSpLocks/>
            </p:cNvCxnSpPr>
            <p:nvPr/>
          </p:nvCxnSpPr>
          <p:spPr>
            <a:xfrm flipH="1" flipV="1">
              <a:off x="10227632" y="3592286"/>
              <a:ext cx="801150" cy="1284800"/>
            </a:xfrm>
            <a:prstGeom prst="straightConnector1">
              <a:avLst/>
            </a:prstGeom>
            <a:ln w="57150">
              <a:solidFill>
                <a:srgbClr val="0070C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1AB5B66-8953-43E7-B19B-20A8DACEAA44}"/>
                </a:ext>
              </a:extLst>
            </p:cNvPr>
            <p:cNvSpPr txBox="1"/>
            <p:nvPr/>
          </p:nvSpPr>
          <p:spPr>
            <a:xfrm>
              <a:off x="10538935" y="3767688"/>
              <a:ext cx="1326749" cy="461665"/>
            </a:xfrm>
            <a:prstGeom prst="rect">
              <a:avLst/>
            </a:prstGeom>
            <a:noFill/>
          </p:spPr>
          <p:txBody>
            <a:bodyPr wrap="square" rtlCol="0">
              <a:spAutoFit/>
            </a:bodyPr>
            <a:lstStyle/>
            <a:p>
              <a:r>
                <a:rPr lang="zh-CN" altLang="en-US" sz="2400" dirty="0">
                  <a:solidFill>
                    <a:schemeClr val="tx2"/>
                  </a:solidFill>
                </a:rPr>
                <a:t>尋求神</a:t>
              </a:r>
              <a:endParaRPr lang="en-US" sz="2400" dirty="0">
                <a:solidFill>
                  <a:schemeClr val="tx2"/>
                </a:solidFill>
              </a:endParaRPr>
            </a:p>
          </p:txBody>
        </p:sp>
      </p:grpSp>
      <p:grpSp>
        <p:nvGrpSpPr>
          <p:cNvPr id="43" name="Group 42">
            <a:extLst>
              <a:ext uri="{FF2B5EF4-FFF2-40B4-BE49-F238E27FC236}">
                <a16:creationId xmlns:a16="http://schemas.microsoft.com/office/drawing/2014/main" id="{07FD3F4C-EBD8-48F2-8F07-43DCEE9F0685}"/>
              </a:ext>
            </a:extLst>
          </p:cNvPr>
          <p:cNvGrpSpPr/>
          <p:nvPr/>
        </p:nvGrpSpPr>
        <p:grpSpPr>
          <a:xfrm>
            <a:off x="5796303" y="4112699"/>
            <a:ext cx="1472243" cy="818269"/>
            <a:chOff x="5796303" y="4048151"/>
            <a:chExt cx="1472243" cy="818269"/>
          </a:xfrm>
        </p:grpSpPr>
        <p:cxnSp>
          <p:nvCxnSpPr>
            <p:cNvPr id="22" name="Straight Arrow Connector 21">
              <a:extLst>
                <a:ext uri="{FF2B5EF4-FFF2-40B4-BE49-F238E27FC236}">
                  <a16:creationId xmlns:a16="http://schemas.microsoft.com/office/drawing/2014/main" id="{130D1847-9392-486A-806B-B715FAF2AC1D}"/>
                </a:ext>
              </a:extLst>
            </p:cNvPr>
            <p:cNvCxnSpPr>
              <a:cxnSpLocks/>
            </p:cNvCxnSpPr>
            <p:nvPr/>
          </p:nvCxnSpPr>
          <p:spPr>
            <a:xfrm flipV="1">
              <a:off x="6758785" y="4058817"/>
              <a:ext cx="509761" cy="807603"/>
            </a:xfrm>
            <a:prstGeom prst="straightConnector1">
              <a:avLst/>
            </a:prstGeom>
            <a:ln w="5715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8EABB047-5157-4F85-8D38-8B51E12529A6}"/>
                </a:ext>
              </a:extLst>
            </p:cNvPr>
            <p:cNvSpPr txBox="1"/>
            <p:nvPr/>
          </p:nvSpPr>
          <p:spPr>
            <a:xfrm>
              <a:off x="5796303" y="4048151"/>
              <a:ext cx="1326749" cy="461665"/>
            </a:xfrm>
            <a:prstGeom prst="rect">
              <a:avLst/>
            </a:prstGeom>
            <a:noFill/>
          </p:spPr>
          <p:txBody>
            <a:bodyPr wrap="square" rtlCol="0">
              <a:spAutoFit/>
            </a:bodyPr>
            <a:lstStyle/>
            <a:p>
              <a:r>
                <a:rPr lang="zh-CN" altLang="en-US" sz="2400" dirty="0">
                  <a:solidFill>
                    <a:srgbClr val="FF0000"/>
                  </a:solidFill>
                </a:rPr>
                <a:t>尋求神</a:t>
              </a:r>
              <a:endParaRPr lang="en-US" sz="2400" dirty="0">
                <a:solidFill>
                  <a:srgbClr val="FF0000"/>
                </a:solidFill>
              </a:endParaRPr>
            </a:p>
          </p:txBody>
        </p:sp>
      </p:grpSp>
    </p:spTree>
    <p:extLst>
      <p:ext uri="{BB962C8B-B14F-4D97-AF65-F5344CB8AC3E}">
        <p14:creationId xmlns:p14="http://schemas.microsoft.com/office/powerpoint/2010/main" val="83808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500" fill="hold"/>
                                        <p:tgtEl>
                                          <p:spTgt spid="20"/>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6" presetClass="emph" presetSubtype="0" fill="hold" nodeType="withEffect">
                                  <p:stCondLst>
                                    <p:cond delay="0"/>
                                  </p:stCondLst>
                                  <p:childTnLst>
                                    <p:animScale>
                                      <p:cBhvr>
                                        <p:cTn id="14" dur="2500" fill="hold"/>
                                        <p:tgtEl>
                                          <p:spTgt spid="18"/>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fill="hold"/>
                                        <p:tgtEl>
                                          <p:spTgt spid="43"/>
                                        </p:tgtEl>
                                        <p:attrNameLst>
                                          <p:attrName>ppt_x</p:attrName>
                                        </p:attrNameLst>
                                      </p:cBhvr>
                                      <p:tavLst>
                                        <p:tav tm="0">
                                          <p:val>
                                            <p:strVal val="#ppt_x"/>
                                          </p:val>
                                        </p:tav>
                                        <p:tav tm="100000">
                                          <p:val>
                                            <p:strVal val="#ppt_x"/>
                                          </p:val>
                                        </p:tav>
                                      </p:tavLst>
                                    </p:anim>
                                    <p:anim calcmode="lin" valueType="num">
                                      <p:cBhvr additive="base">
                                        <p:cTn id="3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ppt_x"/>
                                          </p:val>
                                        </p:tav>
                                        <p:tav tm="100000">
                                          <p:val>
                                            <p:strVal val="#ppt_x"/>
                                          </p:val>
                                        </p:tav>
                                      </p:tavLst>
                                    </p:anim>
                                    <p:anim calcmode="lin" valueType="num">
                                      <p:cBhvr additive="base">
                                        <p:cTn id="4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ppt_x"/>
                                          </p:val>
                                        </p:tav>
                                        <p:tav tm="100000">
                                          <p:val>
                                            <p:strVal val="#ppt_x"/>
                                          </p:val>
                                        </p:tav>
                                      </p:tavLst>
                                    </p:anim>
                                    <p:anim calcmode="lin" valueType="num">
                                      <p:cBhvr additive="base">
                                        <p:cTn id="5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8B989-29AE-4A67-B622-E42DA410B00E}"/>
              </a:ext>
            </a:extLst>
          </p:cNvPr>
          <p:cNvSpPr>
            <a:spLocks noGrp="1"/>
          </p:cNvSpPr>
          <p:nvPr>
            <p:ph type="title"/>
          </p:nvPr>
        </p:nvSpPr>
        <p:spPr/>
        <p:txBody>
          <a:bodyPr>
            <a:normAutofit/>
          </a:bodyPr>
          <a:lstStyle/>
          <a:p>
            <a:r>
              <a:rPr lang="zh-TW" altLang="en-US" sz="4000" dirty="0">
                <a:solidFill>
                  <a:srgbClr val="00B0F0"/>
                </a:solidFill>
                <a:latin typeface="SimHei" panose="02010609060101010101" pitchFamily="49" charset="-122"/>
                <a:ea typeface="SimHei" panose="02010609060101010101" pitchFamily="49" charset="-122"/>
              </a:rPr>
              <a:t>愛的真諦</a:t>
            </a:r>
            <a:endParaRPr lang="en-US" sz="4000" dirty="0">
              <a:solidFill>
                <a:srgbClr val="00B0F0"/>
              </a:solidFill>
              <a:latin typeface="SimHei" panose="02010609060101010101" pitchFamily="49" charset="-122"/>
              <a:ea typeface="SimHei" panose="02010609060101010101" pitchFamily="49" charset="-122"/>
            </a:endParaRPr>
          </a:p>
        </p:txBody>
      </p:sp>
      <p:sp>
        <p:nvSpPr>
          <p:cNvPr id="3" name="Content Placeholder 2">
            <a:extLst>
              <a:ext uri="{FF2B5EF4-FFF2-40B4-BE49-F238E27FC236}">
                <a16:creationId xmlns:a16="http://schemas.microsoft.com/office/drawing/2014/main" id="{E2E18E70-3AE2-42FE-8F7A-C27B8D96F541}"/>
              </a:ext>
            </a:extLst>
          </p:cNvPr>
          <p:cNvSpPr>
            <a:spLocks noGrp="1"/>
          </p:cNvSpPr>
          <p:nvPr>
            <p:ph idx="1"/>
          </p:nvPr>
        </p:nvSpPr>
        <p:spPr/>
        <p:txBody>
          <a:bodyPr>
            <a:normAutofit lnSpcReduction="10000"/>
          </a:bodyPr>
          <a:lstStyle/>
          <a:p>
            <a:pPr marL="0" indent="0" algn="ctr">
              <a:lnSpc>
                <a:spcPct val="120000"/>
              </a:lnSpc>
              <a:buNone/>
            </a:pPr>
            <a:r>
              <a:rPr lang="zh-TW" altLang="en-US" dirty="0">
                <a:solidFill>
                  <a:schemeClr val="accent6"/>
                </a:solidFill>
                <a:latin typeface="SimHei" panose="02010609060101010101" pitchFamily="49" charset="-122"/>
                <a:ea typeface="SimHei" panose="02010609060101010101" pitchFamily="49" charset="-122"/>
              </a:rPr>
              <a:t>愛是恆久忍耐，又有恩慈；愛是不嫉妒，</a:t>
            </a:r>
            <a:endParaRPr lang="en-US" altLang="zh-TW" dirty="0">
              <a:solidFill>
                <a:schemeClr val="accent6"/>
              </a:solidFill>
              <a:latin typeface="SimHei" panose="02010609060101010101" pitchFamily="49" charset="-122"/>
              <a:ea typeface="SimHei" panose="02010609060101010101" pitchFamily="49" charset="-122"/>
            </a:endParaRPr>
          </a:p>
          <a:p>
            <a:pPr marL="0" indent="0" algn="ctr">
              <a:lnSpc>
                <a:spcPct val="120000"/>
              </a:lnSpc>
              <a:buNone/>
            </a:pPr>
            <a:r>
              <a:rPr lang="zh-TW" altLang="en-US" dirty="0">
                <a:solidFill>
                  <a:schemeClr val="accent6"/>
                </a:solidFill>
                <a:latin typeface="SimHei" panose="02010609060101010101" pitchFamily="49" charset="-122"/>
                <a:ea typeface="SimHei" panose="02010609060101010101" pitchFamily="49" charset="-122"/>
              </a:rPr>
              <a:t>愛是不自誇不張狂，不做害羞的事， </a:t>
            </a:r>
            <a:endParaRPr lang="en-US" altLang="zh-TW" dirty="0">
              <a:solidFill>
                <a:schemeClr val="accent6"/>
              </a:solidFill>
              <a:latin typeface="SimHei" panose="02010609060101010101" pitchFamily="49" charset="-122"/>
              <a:ea typeface="SimHei" panose="02010609060101010101" pitchFamily="49" charset="-122"/>
            </a:endParaRPr>
          </a:p>
          <a:p>
            <a:pPr marL="0" indent="0" algn="ctr">
              <a:lnSpc>
                <a:spcPct val="120000"/>
              </a:lnSpc>
              <a:buNone/>
            </a:pPr>
            <a:r>
              <a:rPr lang="zh-TW" altLang="en-US" dirty="0">
                <a:solidFill>
                  <a:schemeClr val="accent6"/>
                </a:solidFill>
                <a:latin typeface="SimHei" panose="02010609060101010101" pitchFamily="49" charset="-122"/>
                <a:ea typeface="SimHei" panose="02010609060101010101" pitchFamily="49" charset="-122"/>
              </a:rPr>
              <a:t>不求自己的益處，不輕易發怒， </a:t>
            </a:r>
            <a:endParaRPr lang="en-US" altLang="zh-TW" dirty="0">
              <a:solidFill>
                <a:schemeClr val="accent6"/>
              </a:solidFill>
              <a:latin typeface="SimHei" panose="02010609060101010101" pitchFamily="49" charset="-122"/>
              <a:ea typeface="SimHei" panose="02010609060101010101" pitchFamily="49" charset="-122"/>
            </a:endParaRPr>
          </a:p>
          <a:p>
            <a:pPr marL="0" indent="0" algn="ctr">
              <a:lnSpc>
                <a:spcPct val="120000"/>
              </a:lnSpc>
              <a:buNone/>
            </a:pPr>
            <a:r>
              <a:rPr lang="zh-TW" altLang="en-US" dirty="0">
                <a:solidFill>
                  <a:schemeClr val="accent6"/>
                </a:solidFill>
                <a:latin typeface="SimHei" panose="02010609060101010101" pitchFamily="49" charset="-122"/>
                <a:ea typeface="SimHei" panose="02010609060101010101" pitchFamily="49" charset="-122"/>
              </a:rPr>
              <a:t>不計算人家的惡，不喜歡不義只喜歡真理； </a:t>
            </a:r>
            <a:endParaRPr lang="en-US" altLang="zh-TW" dirty="0">
              <a:solidFill>
                <a:schemeClr val="accent6"/>
              </a:solidFill>
              <a:latin typeface="SimHei" panose="02010609060101010101" pitchFamily="49" charset="-122"/>
              <a:ea typeface="SimHei" panose="02010609060101010101" pitchFamily="49" charset="-122"/>
            </a:endParaRPr>
          </a:p>
          <a:p>
            <a:pPr marL="0" indent="0" algn="ctr">
              <a:lnSpc>
                <a:spcPct val="120000"/>
              </a:lnSpc>
              <a:buNone/>
            </a:pPr>
            <a:r>
              <a:rPr lang="zh-TW" altLang="en-US" dirty="0">
                <a:solidFill>
                  <a:schemeClr val="accent6"/>
                </a:solidFill>
                <a:latin typeface="SimHei" panose="02010609060101010101" pitchFamily="49" charset="-122"/>
                <a:ea typeface="SimHei" panose="02010609060101010101" pitchFamily="49" charset="-122"/>
              </a:rPr>
              <a:t>凡事包容，凡事相信，凡事盼望，</a:t>
            </a:r>
            <a:endParaRPr lang="en-US" altLang="zh-TW" dirty="0">
              <a:solidFill>
                <a:schemeClr val="accent6"/>
              </a:solidFill>
              <a:latin typeface="SimHei" panose="02010609060101010101" pitchFamily="49" charset="-122"/>
              <a:ea typeface="SimHei" panose="02010609060101010101" pitchFamily="49" charset="-122"/>
            </a:endParaRPr>
          </a:p>
          <a:p>
            <a:pPr marL="0" indent="0" algn="ctr">
              <a:lnSpc>
                <a:spcPct val="120000"/>
              </a:lnSpc>
              <a:buNone/>
            </a:pPr>
            <a:r>
              <a:rPr lang="zh-TW" altLang="en-US" dirty="0">
                <a:solidFill>
                  <a:schemeClr val="accent6"/>
                </a:solidFill>
                <a:latin typeface="SimHei" panose="02010609060101010101" pitchFamily="49" charset="-122"/>
                <a:ea typeface="SimHei" panose="02010609060101010101" pitchFamily="49" charset="-122"/>
              </a:rPr>
              <a:t>凡事忍耐，凡事要忍耐，  </a:t>
            </a:r>
            <a:endParaRPr lang="en-US" altLang="zh-TW" dirty="0">
              <a:solidFill>
                <a:schemeClr val="accent6"/>
              </a:solidFill>
              <a:latin typeface="SimHei" panose="02010609060101010101" pitchFamily="49" charset="-122"/>
              <a:ea typeface="SimHei" panose="02010609060101010101" pitchFamily="49" charset="-122"/>
            </a:endParaRPr>
          </a:p>
          <a:p>
            <a:pPr marL="0" indent="0" algn="ctr">
              <a:lnSpc>
                <a:spcPct val="120000"/>
              </a:lnSpc>
              <a:buNone/>
            </a:pPr>
            <a:r>
              <a:rPr lang="zh-TW" altLang="en-US" dirty="0">
                <a:solidFill>
                  <a:schemeClr val="accent6"/>
                </a:solidFill>
                <a:latin typeface="SimHei" panose="02010609060101010101" pitchFamily="49" charset="-122"/>
                <a:ea typeface="SimHei" panose="02010609060101010101" pitchFamily="49" charset="-122"/>
              </a:rPr>
              <a:t>愛是永不止息</a:t>
            </a:r>
            <a:endParaRPr lang="en-US" dirty="0">
              <a:solidFill>
                <a:schemeClr val="accent6"/>
              </a:solidFill>
              <a:latin typeface="SimHei" panose="02010609060101010101" pitchFamily="49" charset="-122"/>
              <a:ea typeface="SimHei" panose="02010609060101010101" pitchFamily="49" charset="-122"/>
            </a:endParaRPr>
          </a:p>
        </p:txBody>
      </p:sp>
      <p:pic>
        <p:nvPicPr>
          <p:cNvPr id="4" name="15 愛的真諦 - SOLSO 水流之音聖樂團愛何大尋回我 2017春季音樂會">
            <a:hlinkClick r:id="" action="ppaction://media"/>
            <a:extLst>
              <a:ext uri="{FF2B5EF4-FFF2-40B4-BE49-F238E27FC236}">
                <a16:creationId xmlns:a16="http://schemas.microsoft.com/office/drawing/2014/main" id="{71075F80-D3E1-430C-9752-04F4DBDDA50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00318" y="274639"/>
            <a:ext cx="609600" cy="609600"/>
          </a:xfrm>
          <a:prstGeom prst="rect">
            <a:avLst/>
          </a:prstGeom>
        </p:spPr>
      </p:pic>
    </p:spTree>
    <p:extLst>
      <p:ext uri="{BB962C8B-B14F-4D97-AF65-F5344CB8AC3E}">
        <p14:creationId xmlns:p14="http://schemas.microsoft.com/office/powerpoint/2010/main" val="140993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535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96456-07B6-477B-8A81-612AA70BAA89}"/>
              </a:ext>
            </a:extLst>
          </p:cNvPr>
          <p:cNvSpPr>
            <a:spLocks noGrp="1"/>
          </p:cNvSpPr>
          <p:nvPr>
            <p:ph type="title"/>
          </p:nvPr>
        </p:nvSpPr>
        <p:spPr>
          <a:xfrm>
            <a:off x="609600" y="274639"/>
            <a:ext cx="10972800" cy="667753"/>
          </a:xfrm>
        </p:spPr>
        <p:txBody>
          <a:bodyPr>
            <a:noAutofit/>
          </a:bodyPr>
          <a:lstStyle/>
          <a:p>
            <a:r>
              <a:rPr lang="zh-TW" altLang="en-US" sz="3600" b="1" dirty="0">
                <a:solidFill>
                  <a:schemeClr val="tx2"/>
                </a:solidFill>
                <a:latin typeface="SimHei" panose="02010609060101010101" pitchFamily="49" charset="-122"/>
                <a:ea typeface="SimHei" panose="02010609060101010101" pitchFamily="49" charset="-122"/>
              </a:rPr>
              <a:t>聖經中的模範夫妻</a:t>
            </a:r>
            <a:endParaRPr lang="en-US" sz="3600" b="1" dirty="0">
              <a:solidFill>
                <a:schemeClr val="tx2"/>
              </a:solidFill>
              <a:latin typeface="SimHei" panose="02010609060101010101" pitchFamily="49" charset="-122"/>
              <a:ea typeface="SimHei" panose="02010609060101010101" pitchFamily="49" charset="-122"/>
            </a:endParaRPr>
          </a:p>
        </p:txBody>
      </p:sp>
      <p:sp>
        <p:nvSpPr>
          <p:cNvPr id="3" name="Content Placeholder 2">
            <a:extLst>
              <a:ext uri="{FF2B5EF4-FFF2-40B4-BE49-F238E27FC236}">
                <a16:creationId xmlns:a16="http://schemas.microsoft.com/office/drawing/2014/main" id="{97CC3C87-4DE7-4C2B-AE73-A0748F104236}"/>
              </a:ext>
            </a:extLst>
          </p:cNvPr>
          <p:cNvSpPr>
            <a:spLocks noGrp="1"/>
          </p:cNvSpPr>
          <p:nvPr>
            <p:ph idx="1"/>
          </p:nvPr>
        </p:nvSpPr>
        <p:spPr>
          <a:xfrm>
            <a:off x="609600" y="1194319"/>
            <a:ext cx="10972800" cy="5286406"/>
          </a:xfrm>
        </p:spPr>
        <p:txBody>
          <a:bodyPr>
            <a:normAutofit/>
          </a:bodyPr>
          <a:lstStyle/>
          <a:p>
            <a:pPr>
              <a:lnSpc>
                <a:spcPct val="130000"/>
              </a:lnSpc>
              <a:spcBef>
                <a:spcPts val="0"/>
              </a:spcBef>
            </a:pPr>
            <a:r>
              <a:rPr lang="zh-TW" altLang="en-US" sz="2400" dirty="0">
                <a:solidFill>
                  <a:schemeClr val="tx2"/>
                </a:solidFill>
                <a:latin typeface="SimHei" panose="02010609060101010101" pitchFamily="49" charset="-122"/>
                <a:ea typeface="SimHei" panose="02010609060101010101" pitchFamily="49" charset="-122"/>
              </a:rPr>
              <a:t>遇見一個猶太人，名叫</a:t>
            </a:r>
            <a:r>
              <a:rPr lang="zh-TW" altLang="en-US" sz="2400" dirty="0">
                <a:solidFill>
                  <a:schemeClr val="accent6"/>
                </a:solidFill>
                <a:latin typeface="SimHei" panose="02010609060101010101" pitchFamily="49" charset="-122"/>
                <a:ea typeface="SimHei" panose="02010609060101010101" pitchFamily="49" charset="-122"/>
              </a:rPr>
              <a:t>亞居拉</a:t>
            </a:r>
            <a:r>
              <a:rPr lang="zh-TW" altLang="en-US" sz="2400" dirty="0">
                <a:solidFill>
                  <a:schemeClr val="tx2"/>
                </a:solidFill>
                <a:latin typeface="SimHei" panose="02010609060101010101" pitchFamily="49" charset="-122"/>
                <a:ea typeface="SimHei" panose="02010609060101010101" pitchFamily="49" charset="-122"/>
              </a:rPr>
              <a:t>，他生在本都，因為克勞迪命猶太人都離開羅馬，新近帶著妻</a:t>
            </a:r>
            <a:r>
              <a:rPr lang="zh-TW" altLang="en-US" sz="2400" dirty="0">
                <a:solidFill>
                  <a:schemeClr val="accent6"/>
                </a:solidFill>
                <a:latin typeface="SimHei" panose="02010609060101010101" pitchFamily="49" charset="-122"/>
                <a:ea typeface="SimHei" panose="02010609060101010101" pitchFamily="49" charset="-122"/>
              </a:rPr>
              <a:t>百基拉</a:t>
            </a:r>
            <a:r>
              <a:rPr lang="zh-TW" altLang="en-US" sz="2400" dirty="0">
                <a:solidFill>
                  <a:schemeClr val="tx2"/>
                </a:solidFill>
                <a:latin typeface="SimHei" panose="02010609060101010101" pitchFamily="49" charset="-122"/>
                <a:ea typeface="SimHei" panose="02010609060101010101" pitchFamily="49" charset="-122"/>
              </a:rPr>
              <a:t>從意大利來。保羅就投奔了他們。  使徒行傳 </a:t>
            </a:r>
            <a:r>
              <a:rPr lang="en-US" altLang="zh-TW" sz="2400" dirty="0">
                <a:solidFill>
                  <a:schemeClr val="tx2"/>
                </a:solidFill>
                <a:latin typeface="SimHei" panose="02010609060101010101" pitchFamily="49" charset="-122"/>
                <a:ea typeface="SimHei" panose="02010609060101010101" pitchFamily="49" charset="-122"/>
              </a:rPr>
              <a:t>18:2</a:t>
            </a:r>
            <a:endParaRPr lang="zh-TW" altLang="en-US" sz="2400" dirty="0">
              <a:solidFill>
                <a:schemeClr val="tx2"/>
              </a:solidFill>
              <a:latin typeface="SimHei" panose="02010609060101010101" pitchFamily="49" charset="-122"/>
              <a:ea typeface="SimHei" panose="02010609060101010101" pitchFamily="49" charset="-122"/>
            </a:endParaRPr>
          </a:p>
          <a:p>
            <a:pPr>
              <a:lnSpc>
                <a:spcPct val="130000"/>
              </a:lnSpc>
              <a:spcBef>
                <a:spcPts val="0"/>
              </a:spcBef>
            </a:pPr>
            <a:r>
              <a:rPr lang="zh-TW" altLang="en-US" sz="2400" dirty="0">
                <a:solidFill>
                  <a:schemeClr val="tx2"/>
                </a:solidFill>
                <a:latin typeface="SimHei" panose="02010609060101010101" pitchFamily="49" charset="-122"/>
                <a:ea typeface="SimHei" panose="02010609060101010101" pitchFamily="49" charset="-122"/>
              </a:rPr>
              <a:t>保羅又住了多日，就辭別了弟兄，坐船往敘利亞去，</a:t>
            </a:r>
            <a:r>
              <a:rPr lang="zh-TW" altLang="en-US" sz="2400" dirty="0">
                <a:solidFill>
                  <a:schemeClr val="accent6"/>
                </a:solidFill>
                <a:latin typeface="SimHei" panose="02010609060101010101" pitchFamily="49" charset="-122"/>
                <a:ea typeface="SimHei" panose="02010609060101010101" pitchFamily="49" charset="-122"/>
              </a:rPr>
              <a:t>百基拉、亞居拉</a:t>
            </a:r>
            <a:r>
              <a:rPr lang="zh-TW" altLang="en-US" sz="2400" dirty="0">
                <a:solidFill>
                  <a:schemeClr val="tx2"/>
                </a:solidFill>
                <a:latin typeface="SimHei" panose="02010609060101010101" pitchFamily="49" charset="-122"/>
                <a:ea typeface="SimHei" panose="02010609060101010101" pitchFamily="49" charset="-122"/>
              </a:rPr>
              <a:t>和他同去。他因為許過願，就在堅革哩剪了頭髮。  使徒行傳 </a:t>
            </a:r>
            <a:r>
              <a:rPr lang="en-US" altLang="zh-TW" sz="2400" dirty="0">
                <a:solidFill>
                  <a:schemeClr val="tx2"/>
                </a:solidFill>
                <a:latin typeface="SimHei" panose="02010609060101010101" pitchFamily="49" charset="-122"/>
                <a:ea typeface="SimHei" panose="02010609060101010101" pitchFamily="49" charset="-122"/>
              </a:rPr>
              <a:t>18:18</a:t>
            </a:r>
            <a:endParaRPr lang="zh-TW" altLang="en-US" sz="2400" dirty="0">
              <a:solidFill>
                <a:schemeClr val="tx2"/>
              </a:solidFill>
              <a:latin typeface="SimHei" panose="02010609060101010101" pitchFamily="49" charset="-122"/>
              <a:ea typeface="SimHei" panose="02010609060101010101" pitchFamily="49" charset="-122"/>
            </a:endParaRPr>
          </a:p>
          <a:p>
            <a:pPr>
              <a:lnSpc>
                <a:spcPct val="130000"/>
              </a:lnSpc>
              <a:spcBef>
                <a:spcPts val="0"/>
              </a:spcBef>
            </a:pPr>
            <a:r>
              <a:rPr lang="zh-TW" altLang="en-US" sz="2400" dirty="0">
                <a:solidFill>
                  <a:schemeClr val="tx2"/>
                </a:solidFill>
                <a:latin typeface="SimHei" panose="02010609060101010101" pitchFamily="49" charset="-122"/>
                <a:ea typeface="SimHei" panose="02010609060101010101" pitchFamily="49" charset="-122"/>
              </a:rPr>
              <a:t>他在會堂裡放膽講道，</a:t>
            </a:r>
            <a:r>
              <a:rPr lang="zh-TW" altLang="en-US" sz="2400" dirty="0">
                <a:solidFill>
                  <a:schemeClr val="accent6"/>
                </a:solidFill>
                <a:latin typeface="SimHei" panose="02010609060101010101" pitchFamily="49" charset="-122"/>
                <a:ea typeface="SimHei" panose="02010609060101010101" pitchFamily="49" charset="-122"/>
              </a:rPr>
              <a:t>百基拉、亞居拉</a:t>
            </a:r>
            <a:r>
              <a:rPr lang="zh-TW" altLang="en-US" sz="2400" dirty="0">
                <a:solidFill>
                  <a:schemeClr val="tx2"/>
                </a:solidFill>
                <a:latin typeface="SimHei" panose="02010609060101010101" pitchFamily="49" charset="-122"/>
                <a:ea typeface="SimHei" panose="02010609060101010101" pitchFamily="49" charset="-122"/>
              </a:rPr>
              <a:t>聽見，就接他來，將神的道給他講解更加詳細。  使徒行傳 </a:t>
            </a:r>
            <a:r>
              <a:rPr lang="en-US" altLang="zh-TW" sz="2400" dirty="0">
                <a:solidFill>
                  <a:schemeClr val="tx2"/>
                </a:solidFill>
                <a:latin typeface="SimHei" panose="02010609060101010101" pitchFamily="49" charset="-122"/>
                <a:ea typeface="SimHei" panose="02010609060101010101" pitchFamily="49" charset="-122"/>
              </a:rPr>
              <a:t>18:26</a:t>
            </a:r>
            <a:endParaRPr lang="zh-TW" altLang="en-US" sz="2400" dirty="0">
              <a:solidFill>
                <a:schemeClr val="tx2"/>
              </a:solidFill>
              <a:latin typeface="SimHei" panose="02010609060101010101" pitchFamily="49" charset="-122"/>
              <a:ea typeface="SimHei" panose="02010609060101010101" pitchFamily="49" charset="-122"/>
            </a:endParaRPr>
          </a:p>
          <a:p>
            <a:pPr>
              <a:lnSpc>
                <a:spcPct val="130000"/>
              </a:lnSpc>
              <a:spcBef>
                <a:spcPts val="0"/>
              </a:spcBef>
            </a:pPr>
            <a:r>
              <a:rPr lang="zh-TW" altLang="en-US" sz="2400" dirty="0">
                <a:solidFill>
                  <a:schemeClr val="tx2"/>
                </a:solidFill>
                <a:latin typeface="SimHei" panose="02010609060101010101" pitchFamily="49" charset="-122"/>
                <a:ea typeface="SimHei" panose="02010609060101010101" pitchFamily="49" charset="-122"/>
              </a:rPr>
              <a:t>問</a:t>
            </a:r>
            <a:r>
              <a:rPr lang="zh-TW" altLang="en-US" sz="2400" dirty="0">
                <a:solidFill>
                  <a:schemeClr val="accent6"/>
                </a:solidFill>
                <a:latin typeface="SimHei" panose="02010609060101010101" pitchFamily="49" charset="-122"/>
                <a:ea typeface="SimHei" panose="02010609060101010101" pitchFamily="49" charset="-122"/>
              </a:rPr>
              <a:t>百基拉和亞居拉</a:t>
            </a:r>
            <a:r>
              <a:rPr lang="zh-TW" altLang="en-US" sz="2400" dirty="0">
                <a:solidFill>
                  <a:schemeClr val="tx2"/>
                </a:solidFill>
                <a:latin typeface="SimHei" panose="02010609060101010101" pitchFamily="49" charset="-122"/>
                <a:ea typeface="SimHei" panose="02010609060101010101" pitchFamily="49" charset="-122"/>
              </a:rPr>
              <a:t>安。他們在基督耶穌裡與我同工， 羅馬書 </a:t>
            </a:r>
            <a:r>
              <a:rPr lang="en-US" altLang="zh-TW" sz="2400" dirty="0">
                <a:solidFill>
                  <a:schemeClr val="tx2"/>
                </a:solidFill>
                <a:latin typeface="SimHei" panose="02010609060101010101" pitchFamily="49" charset="-122"/>
                <a:ea typeface="SimHei" panose="02010609060101010101" pitchFamily="49" charset="-122"/>
              </a:rPr>
              <a:t>16:3</a:t>
            </a:r>
            <a:endParaRPr lang="zh-TW" altLang="en-US" sz="2400" dirty="0">
              <a:solidFill>
                <a:schemeClr val="tx2"/>
              </a:solidFill>
              <a:latin typeface="SimHei" panose="02010609060101010101" pitchFamily="49" charset="-122"/>
              <a:ea typeface="SimHei" panose="02010609060101010101" pitchFamily="49" charset="-122"/>
            </a:endParaRPr>
          </a:p>
          <a:p>
            <a:pPr>
              <a:lnSpc>
                <a:spcPct val="130000"/>
              </a:lnSpc>
              <a:spcBef>
                <a:spcPts val="0"/>
              </a:spcBef>
            </a:pPr>
            <a:r>
              <a:rPr lang="zh-TW" altLang="en-US" sz="2400" dirty="0">
                <a:solidFill>
                  <a:schemeClr val="tx2"/>
                </a:solidFill>
                <a:latin typeface="SimHei" panose="02010609060101010101" pitchFamily="49" charset="-122"/>
                <a:ea typeface="SimHei" panose="02010609060101010101" pitchFamily="49" charset="-122"/>
              </a:rPr>
              <a:t>亞細亞的眾教會問你們安。</a:t>
            </a:r>
            <a:r>
              <a:rPr lang="zh-TW" altLang="en-US" sz="2400" dirty="0">
                <a:solidFill>
                  <a:schemeClr val="accent6"/>
                </a:solidFill>
                <a:latin typeface="SimHei" panose="02010609060101010101" pitchFamily="49" charset="-122"/>
                <a:ea typeface="SimHei" panose="02010609060101010101" pitchFamily="49" charset="-122"/>
              </a:rPr>
              <a:t>亞居拉和百基拉</a:t>
            </a:r>
            <a:r>
              <a:rPr lang="zh-TW" altLang="en-US" sz="2400" dirty="0">
                <a:solidFill>
                  <a:schemeClr val="tx2"/>
                </a:solidFill>
                <a:latin typeface="SimHei" panose="02010609060101010101" pitchFamily="49" charset="-122"/>
                <a:ea typeface="SimHei" panose="02010609060101010101" pitchFamily="49" charset="-122"/>
              </a:rPr>
              <a:t>並在他們家裡的教會，因主多多地問你們安。   哥林多前書 </a:t>
            </a:r>
            <a:r>
              <a:rPr lang="en-US" altLang="zh-TW" sz="2400" dirty="0">
                <a:solidFill>
                  <a:schemeClr val="tx2"/>
                </a:solidFill>
                <a:latin typeface="SimHei" panose="02010609060101010101" pitchFamily="49" charset="-122"/>
                <a:ea typeface="SimHei" panose="02010609060101010101" pitchFamily="49" charset="-122"/>
              </a:rPr>
              <a:t>16:19</a:t>
            </a:r>
            <a:endParaRPr lang="zh-TW" altLang="en-US" sz="2400" dirty="0">
              <a:solidFill>
                <a:schemeClr val="tx2"/>
              </a:solidFill>
              <a:latin typeface="SimHei" panose="02010609060101010101" pitchFamily="49" charset="-122"/>
              <a:ea typeface="SimHei" panose="02010609060101010101" pitchFamily="49" charset="-122"/>
            </a:endParaRPr>
          </a:p>
          <a:p>
            <a:pPr>
              <a:lnSpc>
                <a:spcPct val="130000"/>
              </a:lnSpc>
              <a:spcBef>
                <a:spcPts val="0"/>
              </a:spcBef>
            </a:pPr>
            <a:r>
              <a:rPr lang="zh-TW" altLang="en-US" sz="2400" dirty="0">
                <a:solidFill>
                  <a:schemeClr val="tx2"/>
                </a:solidFill>
                <a:latin typeface="SimHei" panose="02010609060101010101" pitchFamily="49" charset="-122"/>
                <a:ea typeface="SimHei" panose="02010609060101010101" pitchFamily="49" charset="-122"/>
              </a:rPr>
              <a:t>問</a:t>
            </a:r>
            <a:r>
              <a:rPr lang="zh-TW" altLang="en-US" sz="2400" dirty="0">
                <a:solidFill>
                  <a:schemeClr val="accent6"/>
                </a:solidFill>
                <a:latin typeface="SimHei" panose="02010609060101010101" pitchFamily="49" charset="-122"/>
                <a:ea typeface="SimHei" panose="02010609060101010101" pitchFamily="49" charset="-122"/>
              </a:rPr>
              <a:t>百基拉、亞居拉</a:t>
            </a:r>
            <a:r>
              <a:rPr lang="zh-TW" altLang="en-US" sz="2400" dirty="0">
                <a:solidFill>
                  <a:schemeClr val="tx2"/>
                </a:solidFill>
                <a:latin typeface="SimHei" panose="02010609060101010101" pitchFamily="49" charset="-122"/>
                <a:ea typeface="SimHei" panose="02010609060101010101" pitchFamily="49" charset="-122"/>
              </a:rPr>
              <a:t>和阿尼色弗一家的人安。  提摩太後書 </a:t>
            </a:r>
            <a:r>
              <a:rPr lang="en-US" altLang="zh-TW" sz="2400" dirty="0">
                <a:solidFill>
                  <a:schemeClr val="tx2"/>
                </a:solidFill>
                <a:latin typeface="SimHei" panose="02010609060101010101" pitchFamily="49" charset="-122"/>
                <a:ea typeface="SimHei" panose="02010609060101010101" pitchFamily="49" charset="-122"/>
              </a:rPr>
              <a:t>4:19</a:t>
            </a:r>
            <a:endParaRPr lang="zh-TW" altLang="en-US" sz="2400" dirty="0">
              <a:solidFill>
                <a:schemeClr val="tx2"/>
              </a:solidFill>
              <a:latin typeface="SimHei" panose="02010609060101010101" pitchFamily="49" charset="-122"/>
              <a:ea typeface="SimHei" panose="02010609060101010101" pitchFamily="49" charset="-122"/>
            </a:endParaRPr>
          </a:p>
          <a:p>
            <a:pPr>
              <a:lnSpc>
                <a:spcPct val="130000"/>
              </a:lnSpc>
              <a:spcBef>
                <a:spcPts val="0"/>
              </a:spcBef>
            </a:pPr>
            <a:endParaRPr lang="zh-TW" altLang="en-US" sz="2400" dirty="0">
              <a:solidFill>
                <a:schemeClr val="tx2"/>
              </a:solidFill>
              <a:latin typeface="SimHei" panose="02010609060101010101" pitchFamily="49" charset="-122"/>
              <a:ea typeface="SimHei" panose="02010609060101010101" pitchFamily="49" charset="-122"/>
            </a:endParaRPr>
          </a:p>
          <a:p>
            <a:pPr>
              <a:lnSpc>
                <a:spcPct val="130000"/>
              </a:lnSpc>
              <a:spcBef>
                <a:spcPts val="0"/>
              </a:spcBef>
            </a:pPr>
            <a:endParaRPr lang="en-US" sz="2400" dirty="0">
              <a:solidFill>
                <a:schemeClr val="tx2"/>
              </a:solidFill>
              <a:latin typeface="SimHei" panose="02010609060101010101" pitchFamily="49" charset="-122"/>
              <a:ea typeface="SimHei" panose="02010609060101010101" pitchFamily="49" charset="-122"/>
            </a:endParaRPr>
          </a:p>
        </p:txBody>
      </p:sp>
      <p:sp>
        <p:nvSpPr>
          <p:cNvPr id="4" name="TextBox 3">
            <a:extLst>
              <a:ext uri="{FF2B5EF4-FFF2-40B4-BE49-F238E27FC236}">
                <a16:creationId xmlns:a16="http://schemas.microsoft.com/office/drawing/2014/main" id="{D959A071-537B-4982-9931-CAE962C38440}"/>
              </a:ext>
            </a:extLst>
          </p:cNvPr>
          <p:cNvSpPr txBox="1"/>
          <p:nvPr/>
        </p:nvSpPr>
        <p:spPr>
          <a:xfrm>
            <a:off x="1054359" y="6130212"/>
            <a:ext cx="9890449" cy="523220"/>
          </a:xfrm>
          <a:prstGeom prst="rect">
            <a:avLst/>
          </a:prstGeom>
          <a:solidFill>
            <a:srgbClr val="00B0F0"/>
          </a:solidFill>
        </p:spPr>
        <p:txBody>
          <a:bodyPr wrap="square" rtlCol="0">
            <a:spAutoFit/>
          </a:bodyPr>
          <a:lstStyle/>
          <a:p>
            <a:pPr algn="ctr"/>
            <a:r>
              <a:rPr lang="zh-TW" altLang="en-US" sz="2800" dirty="0">
                <a:solidFill>
                  <a:schemeClr val="bg1"/>
                </a:solidFill>
                <a:latin typeface="SimHei" panose="02010609060101010101" pitchFamily="49" charset="-122"/>
                <a:ea typeface="SimHei" panose="02010609060101010101" pitchFamily="49" charset="-122"/>
              </a:rPr>
              <a:t>愛主，同心同工，同進同出</a:t>
            </a:r>
            <a:endParaRPr lang="en-US" sz="2800" dirty="0">
              <a:solidFill>
                <a:schemeClr val="bg1"/>
              </a:solidFill>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104317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114B6-D1B8-41AF-BCBF-7033AE834FB3}"/>
              </a:ext>
            </a:extLst>
          </p:cNvPr>
          <p:cNvSpPr>
            <a:spLocks noGrp="1"/>
          </p:cNvSpPr>
          <p:nvPr>
            <p:ph type="title"/>
          </p:nvPr>
        </p:nvSpPr>
        <p:spPr/>
        <p:txBody>
          <a:bodyPr>
            <a:normAutofit/>
          </a:bodyPr>
          <a:lstStyle/>
          <a:p>
            <a:r>
              <a:rPr lang="zh-CN" altLang="en-US" sz="4000" b="1" dirty="0">
                <a:latin typeface="SimSun" panose="02010600030101010101" pitchFamily="2" charset="-122"/>
                <a:ea typeface="SimSun" panose="02010600030101010101" pitchFamily="2" charset="-122"/>
              </a:rPr>
              <a:t>自我诊断</a:t>
            </a:r>
            <a:endParaRPr lang="en-US" sz="4000" b="1" dirty="0">
              <a:latin typeface="SimSun" panose="02010600030101010101" pitchFamily="2" charset="-122"/>
              <a:ea typeface="SimSun" panose="02010600030101010101" pitchFamily="2" charset="-122"/>
            </a:endParaRPr>
          </a:p>
        </p:txBody>
      </p:sp>
      <p:sp>
        <p:nvSpPr>
          <p:cNvPr id="3" name="Content Placeholder 2">
            <a:extLst>
              <a:ext uri="{FF2B5EF4-FFF2-40B4-BE49-F238E27FC236}">
                <a16:creationId xmlns:a16="http://schemas.microsoft.com/office/drawing/2014/main" id="{B5C8A86A-C730-48F2-B67F-4964AA274C2D}"/>
              </a:ext>
            </a:extLst>
          </p:cNvPr>
          <p:cNvSpPr>
            <a:spLocks noGrp="1"/>
          </p:cNvSpPr>
          <p:nvPr>
            <p:ph idx="1"/>
          </p:nvPr>
        </p:nvSpPr>
        <p:spPr/>
        <p:txBody>
          <a:bodyPr>
            <a:normAutofit/>
          </a:bodyPr>
          <a:lstStyle/>
          <a:p>
            <a:pPr>
              <a:lnSpc>
                <a:spcPct val="130000"/>
              </a:lnSpc>
              <a:buFont typeface="Wingdings" panose="05000000000000000000" pitchFamily="2" charset="2"/>
              <a:buChar char="Ø"/>
            </a:pPr>
            <a:r>
              <a:rPr lang="zh-CN" altLang="en-US" sz="2800" dirty="0">
                <a:latin typeface="SimSun" panose="02010600030101010101" pitchFamily="2" charset="-122"/>
                <a:ea typeface="SimSun" panose="02010600030101010101" pitchFamily="2" charset="-122"/>
              </a:rPr>
              <a:t>什么事？（</a:t>
            </a:r>
            <a:r>
              <a:rPr lang="en-US" altLang="zh-CN" sz="2800" dirty="0">
                <a:ea typeface="SimSun" panose="02010600030101010101" pitchFamily="2" charset="-122"/>
              </a:rPr>
              <a:t>What was going on?</a:t>
            </a:r>
            <a:r>
              <a:rPr lang="zh-CN" altLang="en-US" sz="2800" dirty="0">
                <a:ea typeface="SimSun" panose="02010600030101010101" pitchFamily="2" charset="-122"/>
              </a:rPr>
              <a:t>）</a:t>
            </a:r>
            <a:endParaRPr lang="en-US" altLang="zh-CN" sz="2800" dirty="0">
              <a:ea typeface="SimSun" panose="02010600030101010101" pitchFamily="2" charset="-122"/>
            </a:endParaRPr>
          </a:p>
          <a:p>
            <a:pPr>
              <a:lnSpc>
                <a:spcPct val="130000"/>
              </a:lnSpc>
              <a:buFont typeface="Wingdings" panose="05000000000000000000" pitchFamily="2" charset="2"/>
              <a:buChar char="Ø"/>
            </a:pPr>
            <a:r>
              <a:rPr lang="zh-CN" altLang="en-US" sz="2800" dirty="0">
                <a:latin typeface="SimSun" panose="02010600030101010101" pitchFamily="2" charset="-122"/>
                <a:ea typeface="SimSun" panose="02010600030101010101" pitchFamily="2" charset="-122"/>
              </a:rPr>
              <a:t>我的想法和感觉是什么？（</a:t>
            </a:r>
            <a:r>
              <a:rPr lang="en-US" sz="2800" dirty="0">
                <a:ea typeface="SimSun" panose="02010600030101010101" pitchFamily="2" charset="-122"/>
              </a:rPr>
              <a:t>What were you thinking and feeling as it was going on?</a:t>
            </a:r>
            <a:r>
              <a:rPr lang="zh-CN" altLang="en-US" sz="2800" dirty="0">
                <a:ea typeface="SimSun" panose="02010600030101010101" pitchFamily="2" charset="-122"/>
              </a:rPr>
              <a:t>）</a:t>
            </a:r>
            <a:endParaRPr lang="en-US" sz="2800" dirty="0">
              <a:ea typeface="SimSun" panose="02010600030101010101" pitchFamily="2" charset="-122"/>
            </a:endParaRPr>
          </a:p>
          <a:p>
            <a:pPr>
              <a:lnSpc>
                <a:spcPct val="130000"/>
              </a:lnSpc>
              <a:buFont typeface="Wingdings" panose="05000000000000000000" pitchFamily="2" charset="2"/>
              <a:buChar char="Ø"/>
            </a:pPr>
            <a:r>
              <a:rPr lang="zh-CN" altLang="en-US" sz="2800" dirty="0">
                <a:ea typeface="SimSun" panose="02010600030101010101" pitchFamily="2" charset="-122"/>
              </a:rPr>
              <a:t>我是如何反应的？（</a:t>
            </a:r>
            <a:r>
              <a:rPr lang="en-US" sz="2800" dirty="0">
                <a:ea typeface="SimSun" panose="02010600030101010101" pitchFamily="2" charset="-122"/>
              </a:rPr>
              <a:t>What did you do in response?</a:t>
            </a:r>
          </a:p>
          <a:p>
            <a:pPr>
              <a:lnSpc>
                <a:spcPct val="130000"/>
              </a:lnSpc>
              <a:buFont typeface="Wingdings" panose="05000000000000000000" pitchFamily="2" charset="2"/>
              <a:buChar char="Ø"/>
            </a:pPr>
            <a:r>
              <a:rPr lang="zh-CN" altLang="en-US" sz="2800" dirty="0">
                <a:ea typeface="SimSun" panose="02010600030101010101" pitchFamily="2" charset="-122"/>
              </a:rPr>
              <a:t>我为何有如此的反应？（</a:t>
            </a:r>
            <a:r>
              <a:rPr lang="en-US" sz="2800" dirty="0">
                <a:ea typeface="SimSun" panose="02010600030101010101" pitchFamily="2" charset="-122"/>
              </a:rPr>
              <a:t>Why did you do it?</a:t>
            </a:r>
            <a:r>
              <a:rPr lang="zh-CN" altLang="en-US" sz="2800" dirty="0">
                <a:ea typeface="SimSun" panose="02010600030101010101" pitchFamily="2" charset="-122"/>
              </a:rPr>
              <a:t>）</a:t>
            </a:r>
            <a:endParaRPr lang="en-US" sz="2800" dirty="0">
              <a:ea typeface="SimSun" panose="02010600030101010101" pitchFamily="2" charset="-122"/>
            </a:endParaRPr>
          </a:p>
          <a:p>
            <a:pPr>
              <a:lnSpc>
                <a:spcPct val="130000"/>
              </a:lnSpc>
              <a:buFont typeface="Wingdings" panose="05000000000000000000" pitchFamily="2" charset="2"/>
              <a:buChar char="Ø"/>
            </a:pPr>
            <a:r>
              <a:rPr lang="zh-CN" altLang="en-US" sz="2800" dirty="0">
                <a:ea typeface="SimSun" panose="02010600030101010101" pitchFamily="2" charset="-122"/>
              </a:rPr>
              <a:t>结果如何？（</a:t>
            </a:r>
            <a:r>
              <a:rPr lang="en-US" sz="2800" dirty="0">
                <a:ea typeface="SimSun" panose="02010600030101010101" pitchFamily="2" charset="-122"/>
              </a:rPr>
              <a:t>What was the result?</a:t>
            </a:r>
            <a:r>
              <a:rPr lang="zh-CN" altLang="en-US" sz="2800" dirty="0">
                <a:ea typeface="SimSun" panose="02010600030101010101" pitchFamily="2" charset="-122"/>
              </a:rPr>
              <a:t>）</a:t>
            </a:r>
            <a:endParaRPr lang="en-US" sz="2800" dirty="0">
              <a:ea typeface="SimSun" panose="02010600030101010101" pitchFamily="2" charset="-122"/>
            </a:endParaRPr>
          </a:p>
        </p:txBody>
      </p:sp>
    </p:spTree>
    <p:extLst>
      <p:ext uri="{BB962C8B-B14F-4D97-AF65-F5344CB8AC3E}">
        <p14:creationId xmlns:p14="http://schemas.microsoft.com/office/powerpoint/2010/main" val="1010222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114B6-D1B8-41AF-BCBF-7033AE834FB3}"/>
              </a:ext>
            </a:extLst>
          </p:cNvPr>
          <p:cNvSpPr>
            <a:spLocks noGrp="1"/>
          </p:cNvSpPr>
          <p:nvPr>
            <p:ph type="title"/>
          </p:nvPr>
        </p:nvSpPr>
        <p:spPr>
          <a:xfrm>
            <a:off x="8305800" y="6181817"/>
            <a:ext cx="2209800" cy="685800"/>
          </a:xfrm>
        </p:spPr>
        <p:txBody>
          <a:bodyPr>
            <a:normAutofit/>
          </a:bodyPr>
          <a:lstStyle/>
          <a:p>
            <a:r>
              <a:rPr lang="zh-CN" altLang="en-US" sz="2400" b="1" dirty="0">
                <a:solidFill>
                  <a:srgbClr val="002060"/>
                </a:solidFill>
                <a:latin typeface="SimSun" panose="02010600030101010101" pitchFamily="2" charset="-122"/>
                <a:ea typeface="SimSun" panose="02010600030101010101" pitchFamily="2" charset="-122"/>
              </a:rPr>
              <a:t>自我诊断</a:t>
            </a:r>
            <a:endParaRPr lang="en-US" sz="2400" b="1" dirty="0">
              <a:solidFill>
                <a:srgbClr val="002060"/>
              </a:solidFill>
              <a:latin typeface="SimSun" panose="02010600030101010101" pitchFamily="2" charset="-122"/>
              <a:ea typeface="SimSun" panose="02010600030101010101" pitchFamily="2" charset="-122"/>
            </a:endParaRPr>
          </a:p>
        </p:txBody>
      </p:sp>
      <p:sp>
        <p:nvSpPr>
          <p:cNvPr id="3" name="Content Placeholder 2">
            <a:extLst>
              <a:ext uri="{FF2B5EF4-FFF2-40B4-BE49-F238E27FC236}">
                <a16:creationId xmlns:a16="http://schemas.microsoft.com/office/drawing/2014/main" id="{B5C8A86A-C730-48F2-B67F-4964AA274C2D}"/>
              </a:ext>
            </a:extLst>
          </p:cNvPr>
          <p:cNvSpPr>
            <a:spLocks noGrp="1"/>
          </p:cNvSpPr>
          <p:nvPr>
            <p:ph idx="1"/>
          </p:nvPr>
        </p:nvSpPr>
        <p:spPr>
          <a:xfrm>
            <a:off x="1981200" y="914401"/>
            <a:ext cx="8229600" cy="4525963"/>
          </a:xfrm>
        </p:spPr>
        <p:txBody>
          <a:bodyPr>
            <a:normAutofit/>
          </a:bodyPr>
          <a:lstStyle/>
          <a:p>
            <a:pPr>
              <a:lnSpc>
                <a:spcPct val="130000"/>
              </a:lnSpc>
              <a:buFont typeface="Wingdings" panose="05000000000000000000" pitchFamily="2" charset="2"/>
              <a:buChar char="Ø"/>
            </a:pPr>
            <a:r>
              <a:rPr lang="zh-CN" altLang="en-US" sz="2800" dirty="0">
                <a:latin typeface="SimSun" panose="02010600030101010101" pitchFamily="2" charset="-122"/>
                <a:ea typeface="SimSun" panose="02010600030101010101" pitchFamily="2" charset="-122"/>
              </a:rPr>
              <a:t>圣经的教导和神的应许是什么？（对神的认识）</a:t>
            </a:r>
            <a:endParaRPr lang="en-US" altLang="zh-CN" sz="2800" dirty="0">
              <a:latin typeface="SimSun" panose="02010600030101010101" pitchFamily="2" charset="-122"/>
              <a:ea typeface="SimSun" panose="02010600030101010101" pitchFamily="2" charset="-122"/>
            </a:endParaRPr>
          </a:p>
          <a:p>
            <a:pPr>
              <a:lnSpc>
                <a:spcPct val="130000"/>
              </a:lnSpc>
              <a:buFont typeface="Wingdings" panose="05000000000000000000" pitchFamily="2" charset="2"/>
              <a:buChar char="Ø"/>
            </a:pPr>
            <a:r>
              <a:rPr lang="zh-CN" altLang="en-US" sz="2800" dirty="0">
                <a:latin typeface="SimSun" panose="02010600030101010101" pitchFamily="2" charset="-122"/>
                <a:ea typeface="SimSun" panose="02010600030101010101" pitchFamily="2" charset="-122"/>
              </a:rPr>
              <a:t>哪些地方我需要有一个合神心意的改变？（内心和外面的言行）</a:t>
            </a:r>
            <a:endParaRPr lang="en-US" altLang="zh-CN" sz="2800" dirty="0">
              <a:latin typeface="SimSun" panose="02010600030101010101" pitchFamily="2" charset="-122"/>
              <a:ea typeface="SimSun" panose="02010600030101010101" pitchFamily="2" charset="-122"/>
            </a:endParaRPr>
          </a:p>
          <a:p>
            <a:pPr>
              <a:lnSpc>
                <a:spcPct val="130000"/>
              </a:lnSpc>
              <a:buFont typeface="Wingdings" panose="05000000000000000000" pitchFamily="2" charset="2"/>
              <a:buChar char="Ø"/>
            </a:pPr>
            <a:r>
              <a:rPr lang="zh-CN" altLang="en-US" sz="2800" dirty="0">
                <a:ea typeface="SimSun" panose="02010600030101010101" pitchFamily="2" charset="-122"/>
              </a:rPr>
              <a:t>有什么好果子出来？</a:t>
            </a:r>
            <a:endParaRPr lang="en-US" altLang="zh-CN" sz="2800" dirty="0">
              <a:ea typeface="SimSun" panose="02010600030101010101" pitchFamily="2" charset="-122"/>
            </a:endParaRPr>
          </a:p>
          <a:p>
            <a:pPr>
              <a:lnSpc>
                <a:spcPct val="130000"/>
              </a:lnSpc>
              <a:buFont typeface="Wingdings" panose="05000000000000000000" pitchFamily="2" charset="2"/>
              <a:buChar char="Ø"/>
            </a:pPr>
            <a:r>
              <a:rPr lang="zh-CN" altLang="en-US" sz="2800" dirty="0">
                <a:solidFill>
                  <a:srgbClr val="C00000"/>
                </a:solidFill>
                <a:ea typeface="SimSun" panose="02010600030101010101" pitchFamily="2" charset="-122"/>
              </a:rPr>
              <a:t>感谢赞美主！（敬拜神）</a:t>
            </a:r>
            <a:endParaRPr lang="en-US" sz="2800" dirty="0">
              <a:solidFill>
                <a:srgbClr val="C00000"/>
              </a:solidFill>
              <a:ea typeface="SimSun" panose="02010600030101010101" pitchFamily="2" charset="-122"/>
            </a:endParaRPr>
          </a:p>
        </p:txBody>
      </p:sp>
    </p:spTree>
    <p:extLst>
      <p:ext uri="{BB962C8B-B14F-4D97-AF65-F5344CB8AC3E}">
        <p14:creationId xmlns:p14="http://schemas.microsoft.com/office/powerpoint/2010/main" val="4263313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49EB725E-03A0-4AD5-9E3F-FFD77F2D60CC}"/>
              </a:ext>
            </a:extLst>
          </p:cNvPr>
          <p:cNvGraphicFramePr>
            <a:graphicFrameLocks noGrp="1"/>
          </p:cNvGraphicFramePr>
          <p:nvPr>
            <p:ph idx="1"/>
            <p:extLst>
              <p:ext uri="{D42A27DB-BD31-4B8C-83A1-F6EECF244321}">
                <p14:modId xmlns:p14="http://schemas.microsoft.com/office/powerpoint/2010/main" val="1621877951"/>
              </p:ext>
            </p:extLst>
          </p:nvPr>
        </p:nvGraphicFramePr>
        <p:xfrm>
          <a:off x="2037183" y="0"/>
          <a:ext cx="8117633" cy="6858000"/>
        </p:xfrm>
        <a:graphic>
          <a:graphicData uri="http://schemas.openxmlformats.org/drawingml/2006/table">
            <a:tbl>
              <a:tblPr firstRow="1" bandRow="1">
                <a:tableStyleId>{5C22544A-7EE6-4342-B048-85BDC9FD1C3A}</a:tableStyleId>
              </a:tblPr>
              <a:tblGrid>
                <a:gridCol w="5740326">
                  <a:extLst>
                    <a:ext uri="{9D8B030D-6E8A-4147-A177-3AD203B41FA5}">
                      <a16:colId xmlns:a16="http://schemas.microsoft.com/office/drawing/2014/main" val="905283872"/>
                    </a:ext>
                  </a:extLst>
                </a:gridCol>
                <a:gridCol w="2377307">
                  <a:extLst>
                    <a:ext uri="{9D8B030D-6E8A-4147-A177-3AD203B41FA5}">
                      <a16:colId xmlns:a16="http://schemas.microsoft.com/office/drawing/2014/main" val="3998232174"/>
                    </a:ext>
                  </a:extLst>
                </a:gridCol>
              </a:tblGrid>
              <a:tr h="797301">
                <a:tc>
                  <a:txBody>
                    <a:bodyPr/>
                    <a:lstStyle/>
                    <a:p>
                      <a:r>
                        <a:rPr lang="zh-CN" altLang="en-US" sz="2800" b="1" dirty="0">
                          <a:latin typeface="SimSun" panose="02010600030101010101" pitchFamily="2" charset="-122"/>
                          <a:ea typeface="SimSun" panose="02010600030101010101" pitchFamily="2" charset="-122"/>
                        </a:rPr>
                        <a:t>自我诊断</a:t>
                      </a:r>
                      <a:endParaRPr lang="en-US" sz="2800" dirty="0"/>
                    </a:p>
                  </a:txBody>
                  <a:tcPr anchor="ctr"/>
                </a:tc>
                <a:tc>
                  <a:txBody>
                    <a:bodyPr/>
                    <a:lstStyle/>
                    <a:p>
                      <a:endParaRPr lang="en-US" sz="2400" dirty="0"/>
                    </a:p>
                  </a:txBody>
                  <a:tcPr anchor="ctr"/>
                </a:tc>
                <a:extLst>
                  <a:ext uri="{0D108BD9-81ED-4DB2-BD59-A6C34878D82A}">
                    <a16:rowId xmlns:a16="http://schemas.microsoft.com/office/drawing/2014/main" val="922462310"/>
                  </a:ext>
                </a:extLst>
              </a:tr>
              <a:tr h="673411">
                <a:tc>
                  <a:txBody>
                    <a:bodyPr/>
                    <a:lstStyle/>
                    <a:p>
                      <a:r>
                        <a:rPr lang="zh-TW" altLang="en-US" sz="2400" dirty="0"/>
                        <a:t>什麼事</a:t>
                      </a:r>
                      <a:r>
                        <a:rPr lang="en-US" altLang="zh-TW" sz="2400" dirty="0"/>
                        <a:t>?</a:t>
                      </a:r>
                      <a:endParaRPr lang="en-US" sz="2400" dirty="0"/>
                    </a:p>
                  </a:txBody>
                  <a:tcPr anchor="ctr"/>
                </a:tc>
                <a:tc>
                  <a:txBody>
                    <a:bodyPr/>
                    <a:lstStyle/>
                    <a:p>
                      <a:endParaRPr lang="en-US" sz="2400" dirty="0"/>
                    </a:p>
                  </a:txBody>
                  <a:tcPr anchor="ctr"/>
                </a:tc>
                <a:extLst>
                  <a:ext uri="{0D108BD9-81ED-4DB2-BD59-A6C34878D82A}">
                    <a16:rowId xmlns:a16="http://schemas.microsoft.com/office/drawing/2014/main" val="2928754106"/>
                  </a:ext>
                </a:extLst>
              </a:tr>
              <a:tr h="673411">
                <a:tc>
                  <a:txBody>
                    <a:bodyPr/>
                    <a:lstStyle/>
                    <a:p>
                      <a:r>
                        <a:rPr lang="zh-CN" altLang="en-US" sz="2400" dirty="0">
                          <a:latin typeface="SimSun" panose="02010600030101010101" pitchFamily="2" charset="-122"/>
                          <a:ea typeface="SimSun" panose="02010600030101010101" pitchFamily="2" charset="-122"/>
                        </a:rPr>
                        <a:t>我的想法和感觉是什么？</a:t>
                      </a:r>
                      <a:endParaRPr lang="en-US" sz="2400" dirty="0"/>
                    </a:p>
                  </a:txBody>
                  <a:tcPr anchor="ctr"/>
                </a:tc>
                <a:tc>
                  <a:txBody>
                    <a:bodyPr/>
                    <a:lstStyle/>
                    <a:p>
                      <a:endParaRPr lang="en-US" sz="2400" dirty="0"/>
                    </a:p>
                  </a:txBody>
                  <a:tcPr anchor="ctr"/>
                </a:tc>
                <a:extLst>
                  <a:ext uri="{0D108BD9-81ED-4DB2-BD59-A6C34878D82A}">
                    <a16:rowId xmlns:a16="http://schemas.microsoft.com/office/drawing/2014/main" val="150620558"/>
                  </a:ext>
                </a:extLst>
              </a:tr>
              <a:tr h="673411">
                <a:tc>
                  <a:txBody>
                    <a:bodyPr/>
                    <a:lstStyle/>
                    <a:p>
                      <a:r>
                        <a:rPr lang="zh-CN" altLang="en-US" sz="2400" dirty="0">
                          <a:ea typeface="SimSun" panose="02010600030101010101" pitchFamily="2" charset="-122"/>
                        </a:rPr>
                        <a:t>我是如何反应的？</a:t>
                      </a:r>
                      <a:endParaRPr lang="en-US" sz="2400" dirty="0"/>
                    </a:p>
                  </a:txBody>
                  <a:tcPr anchor="ctr"/>
                </a:tc>
                <a:tc>
                  <a:txBody>
                    <a:bodyPr/>
                    <a:lstStyle/>
                    <a:p>
                      <a:endParaRPr lang="en-US" sz="2400" dirty="0"/>
                    </a:p>
                  </a:txBody>
                  <a:tcPr anchor="ctr"/>
                </a:tc>
                <a:extLst>
                  <a:ext uri="{0D108BD9-81ED-4DB2-BD59-A6C34878D82A}">
                    <a16:rowId xmlns:a16="http://schemas.microsoft.com/office/drawing/2014/main" val="3760615119"/>
                  </a:ext>
                </a:extLst>
              </a:tr>
              <a:tr h="673411">
                <a:tc>
                  <a:txBody>
                    <a:bodyPr/>
                    <a:lstStyle/>
                    <a:p>
                      <a:r>
                        <a:rPr lang="zh-CN" altLang="en-US" sz="2400" dirty="0">
                          <a:ea typeface="SimSun" panose="02010600030101010101" pitchFamily="2" charset="-122"/>
                        </a:rPr>
                        <a:t>我为何有如此的反应？</a:t>
                      </a:r>
                      <a:endParaRPr lang="en-US" sz="2400" dirty="0"/>
                    </a:p>
                  </a:txBody>
                  <a:tcPr anchor="ctr"/>
                </a:tc>
                <a:tc>
                  <a:txBody>
                    <a:bodyPr/>
                    <a:lstStyle/>
                    <a:p>
                      <a:endParaRPr lang="en-US" sz="2400" dirty="0"/>
                    </a:p>
                  </a:txBody>
                  <a:tcPr anchor="ctr"/>
                </a:tc>
                <a:extLst>
                  <a:ext uri="{0D108BD9-81ED-4DB2-BD59-A6C34878D82A}">
                    <a16:rowId xmlns:a16="http://schemas.microsoft.com/office/drawing/2014/main" val="1954041081"/>
                  </a:ext>
                </a:extLst>
              </a:tr>
              <a:tr h="673411">
                <a:tc>
                  <a:txBody>
                    <a:bodyPr/>
                    <a:lstStyle/>
                    <a:p>
                      <a:r>
                        <a:rPr lang="zh-CN" altLang="en-US" sz="2400" dirty="0">
                          <a:ea typeface="SimSun" panose="02010600030101010101" pitchFamily="2" charset="-122"/>
                        </a:rPr>
                        <a:t>结果如何？</a:t>
                      </a:r>
                      <a:endParaRPr lang="en-US" sz="2400" dirty="0"/>
                    </a:p>
                  </a:txBody>
                  <a:tcPr anchor="ctr"/>
                </a:tc>
                <a:tc>
                  <a:txBody>
                    <a:bodyPr/>
                    <a:lstStyle/>
                    <a:p>
                      <a:endParaRPr lang="en-US" sz="2400" dirty="0"/>
                    </a:p>
                  </a:txBody>
                  <a:tcPr anchor="ctr"/>
                </a:tc>
                <a:extLst>
                  <a:ext uri="{0D108BD9-81ED-4DB2-BD59-A6C34878D82A}">
                    <a16:rowId xmlns:a16="http://schemas.microsoft.com/office/drawing/2014/main" val="2392560786"/>
                  </a:ext>
                </a:extLst>
              </a:tr>
              <a:tr h="673411">
                <a:tc>
                  <a:txBody>
                    <a:bodyPr/>
                    <a:lstStyle/>
                    <a:p>
                      <a:r>
                        <a:rPr lang="zh-CN" altLang="en-US" sz="2400" dirty="0">
                          <a:latin typeface="SimSun" panose="02010600030101010101" pitchFamily="2" charset="-122"/>
                          <a:ea typeface="SimSun" panose="02010600030101010101" pitchFamily="2" charset="-122"/>
                        </a:rPr>
                        <a:t>圣经的教导和神的应许是什么？</a:t>
                      </a:r>
                      <a:endParaRPr lang="en-US" sz="2400" dirty="0"/>
                    </a:p>
                  </a:txBody>
                  <a:tcPr anchor="ctr"/>
                </a:tc>
                <a:tc>
                  <a:txBody>
                    <a:bodyPr/>
                    <a:lstStyle/>
                    <a:p>
                      <a:endParaRPr lang="en-US" sz="2400" dirty="0"/>
                    </a:p>
                  </a:txBody>
                  <a:tcPr anchor="ctr"/>
                </a:tc>
                <a:extLst>
                  <a:ext uri="{0D108BD9-81ED-4DB2-BD59-A6C34878D82A}">
                    <a16:rowId xmlns:a16="http://schemas.microsoft.com/office/drawing/2014/main" val="322235972"/>
                  </a:ext>
                </a:extLst>
              </a:tr>
              <a:tr h="673411">
                <a:tc>
                  <a:txBody>
                    <a:bodyPr/>
                    <a:lstStyle/>
                    <a:p>
                      <a:r>
                        <a:rPr lang="zh-CN" altLang="en-US" sz="2400" dirty="0">
                          <a:latin typeface="SimSun" panose="02010600030101010101" pitchFamily="2" charset="-122"/>
                          <a:ea typeface="SimSun" panose="02010600030101010101" pitchFamily="2" charset="-122"/>
                        </a:rPr>
                        <a:t>哪些地方我需要有一个合神心意的改变？</a:t>
                      </a:r>
                      <a:endParaRPr lang="en-US" sz="2400" dirty="0"/>
                    </a:p>
                  </a:txBody>
                  <a:tcPr anchor="ctr"/>
                </a:tc>
                <a:tc>
                  <a:txBody>
                    <a:bodyPr/>
                    <a:lstStyle/>
                    <a:p>
                      <a:endParaRPr lang="en-US" sz="2400" dirty="0"/>
                    </a:p>
                  </a:txBody>
                  <a:tcPr anchor="ctr"/>
                </a:tc>
                <a:extLst>
                  <a:ext uri="{0D108BD9-81ED-4DB2-BD59-A6C34878D82A}">
                    <a16:rowId xmlns:a16="http://schemas.microsoft.com/office/drawing/2014/main" val="1234934903"/>
                  </a:ext>
                </a:extLst>
              </a:tr>
              <a:tr h="6734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a:ea typeface="SimSun" panose="02010600030101010101" pitchFamily="2" charset="-122"/>
                        </a:rPr>
                        <a:t>有什么好果子出来？</a:t>
                      </a:r>
                      <a:endParaRPr lang="en-US" altLang="zh-CN" sz="2400" dirty="0">
                        <a:ea typeface="SimSun" panose="02010600030101010101" pitchFamily="2" charset="-122"/>
                      </a:endParaRPr>
                    </a:p>
                  </a:txBody>
                  <a:tcPr anchor="ctr"/>
                </a:tc>
                <a:tc>
                  <a:txBody>
                    <a:bodyPr/>
                    <a:lstStyle/>
                    <a:p>
                      <a:endParaRPr lang="en-US" sz="2400" dirty="0"/>
                    </a:p>
                  </a:txBody>
                  <a:tcPr anchor="ctr"/>
                </a:tc>
                <a:extLst>
                  <a:ext uri="{0D108BD9-81ED-4DB2-BD59-A6C34878D82A}">
                    <a16:rowId xmlns:a16="http://schemas.microsoft.com/office/drawing/2014/main" val="2265241247"/>
                  </a:ext>
                </a:extLst>
              </a:tr>
              <a:tr h="673411">
                <a:tc>
                  <a:txBody>
                    <a:bodyPr/>
                    <a:lstStyle/>
                    <a:p>
                      <a:r>
                        <a:rPr lang="zh-CN" altLang="en-US" sz="2400" dirty="0">
                          <a:solidFill>
                            <a:srgbClr val="C00000"/>
                          </a:solidFill>
                          <a:ea typeface="SimSun" panose="02010600030101010101" pitchFamily="2" charset="-122"/>
                        </a:rPr>
                        <a:t>感谢赞美主！</a:t>
                      </a:r>
                      <a:endParaRPr lang="en-US" sz="2400" dirty="0"/>
                    </a:p>
                  </a:txBody>
                  <a:tcPr anchor="ctr"/>
                </a:tc>
                <a:tc>
                  <a:txBody>
                    <a:bodyPr/>
                    <a:lstStyle/>
                    <a:p>
                      <a:endParaRPr lang="en-US" sz="2400" dirty="0"/>
                    </a:p>
                  </a:txBody>
                  <a:tcPr anchor="ctr"/>
                </a:tc>
                <a:extLst>
                  <a:ext uri="{0D108BD9-81ED-4DB2-BD59-A6C34878D82A}">
                    <a16:rowId xmlns:a16="http://schemas.microsoft.com/office/drawing/2014/main" val="4203116341"/>
                  </a:ext>
                </a:extLst>
              </a:tr>
            </a:tbl>
          </a:graphicData>
        </a:graphic>
      </p:graphicFrame>
    </p:spTree>
    <p:extLst>
      <p:ext uri="{BB962C8B-B14F-4D97-AF65-F5344CB8AC3E}">
        <p14:creationId xmlns:p14="http://schemas.microsoft.com/office/powerpoint/2010/main" val="2252082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0B42-CF6A-46C1-A3DA-1A61BE0E483C}"/>
              </a:ext>
            </a:extLst>
          </p:cNvPr>
          <p:cNvSpPr>
            <a:spLocks noGrp="1"/>
          </p:cNvSpPr>
          <p:nvPr>
            <p:ph type="title"/>
          </p:nvPr>
        </p:nvSpPr>
        <p:spPr/>
        <p:txBody>
          <a:bodyPr/>
          <a:lstStyle/>
          <a:p>
            <a:endParaRPr lang="en-US"/>
          </a:p>
        </p:txBody>
      </p:sp>
      <p:graphicFrame>
        <p:nvGraphicFramePr>
          <p:cNvPr id="4" name="Table 4">
            <a:extLst>
              <a:ext uri="{FF2B5EF4-FFF2-40B4-BE49-F238E27FC236}">
                <a16:creationId xmlns:a16="http://schemas.microsoft.com/office/drawing/2014/main" id="{49EB725E-03A0-4AD5-9E3F-FFD77F2D60CC}"/>
              </a:ext>
            </a:extLst>
          </p:cNvPr>
          <p:cNvGraphicFramePr>
            <a:graphicFrameLocks noGrp="1"/>
          </p:cNvGraphicFramePr>
          <p:nvPr>
            <p:ph idx="1"/>
            <p:extLst>
              <p:ext uri="{D42A27DB-BD31-4B8C-83A1-F6EECF244321}">
                <p14:modId xmlns:p14="http://schemas.microsoft.com/office/powerpoint/2010/main" val="3916895604"/>
              </p:ext>
            </p:extLst>
          </p:nvPr>
        </p:nvGraphicFramePr>
        <p:xfrm>
          <a:off x="0" y="0"/>
          <a:ext cx="12192000" cy="6857998"/>
        </p:xfrm>
        <a:graphic>
          <a:graphicData uri="http://schemas.openxmlformats.org/drawingml/2006/table">
            <a:tbl>
              <a:tblPr firstRow="1" bandRow="1">
                <a:tableStyleId>{5C22544A-7EE6-4342-B048-85BDC9FD1C3A}</a:tableStyleId>
              </a:tblPr>
              <a:tblGrid>
                <a:gridCol w="4739951">
                  <a:extLst>
                    <a:ext uri="{9D8B030D-6E8A-4147-A177-3AD203B41FA5}">
                      <a16:colId xmlns:a16="http://schemas.microsoft.com/office/drawing/2014/main" val="905283872"/>
                    </a:ext>
                  </a:extLst>
                </a:gridCol>
                <a:gridCol w="4096139">
                  <a:extLst>
                    <a:ext uri="{9D8B030D-6E8A-4147-A177-3AD203B41FA5}">
                      <a16:colId xmlns:a16="http://schemas.microsoft.com/office/drawing/2014/main" val="3998232174"/>
                    </a:ext>
                  </a:extLst>
                </a:gridCol>
                <a:gridCol w="3355910">
                  <a:extLst>
                    <a:ext uri="{9D8B030D-6E8A-4147-A177-3AD203B41FA5}">
                      <a16:colId xmlns:a16="http://schemas.microsoft.com/office/drawing/2014/main" val="2744884819"/>
                    </a:ext>
                  </a:extLst>
                </a:gridCol>
              </a:tblGrid>
              <a:tr h="590501">
                <a:tc>
                  <a:txBody>
                    <a:bodyPr/>
                    <a:lstStyle/>
                    <a:p>
                      <a:endParaRPr lang="en-US" sz="2400" dirty="0"/>
                    </a:p>
                  </a:txBody>
                  <a:tcPr anchor="ctr"/>
                </a:tc>
                <a:tc>
                  <a:txBody>
                    <a:bodyPr/>
                    <a:lstStyle/>
                    <a:p>
                      <a:r>
                        <a:rPr lang="zh-TW" altLang="en-US" sz="2400" dirty="0"/>
                        <a:t>以前</a:t>
                      </a:r>
                      <a:endParaRPr lang="en-US" sz="2400" dirty="0"/>
                    </a:p>
                  </a:txBody>
                  <a:tcPr anchor="ctr"/>
                </a:tc>
                <a:tc>
                  <a:txBody>
                    <a:bodyPr/>
                    <a:lstStyle/>
                    <a:p>
                      <a:r>
                        <a:rPr lang="zh-TW" altLang="en-US" sz="2400" dirty="0"/>
                        <a:t>現在</a:t>
                      </a:r>
                      <a:endParaRPr lang="en-US" sz="2400" dirty="0"/>
                    </a:p>
                  </a:txBody>
                  <a:tcPr anchor="ctr"/>
                </a:tc>
                <a:extLst>
                  <a:ext uri="{0D108BD9-81ED-4DB2-BD59-A6C34878D82A}">
                    <a16:rowId xmlns:a16="http://schemas.microsoft.com/office/drawing/2014/main" val="922462310"/>
                  </a:ext>
                </a:extLst>
              </a:tr>
              <a:tr h="590501">
                <a:tc>
                  <a:txBody>
                    <a:bodyPr/>
                    <a:lstStyle/>
                    <a:p>
                      <a:r>
                        <a:rPr lang="zh-TW" altLang="en-US" sz="2400" dirty="0"/>
                        <a:t>什麼事</a:t>
                      </a:r>
                      <a:r>
                        <a:rPr lang="en-US" altLang="zh-TW" sz="2400" dirty="0"/>
                        <a:t>?</a:t>
                      </a:r>
                      <a:endParaRPr lang="en-US" sz="2400" dirty="0"/>
                    </a:p>
                  </a:txBody>
                  <a:tcPr anchor="ctr"/>
                </a:tc>
                <a:tc>
                  <a:txBody>
                    <a:bodyPr/>
                    <a:lstStyle/>
                    <a:p>
                      <a:r>
                        <a:rPr lang="zh-TW" altLang="en-US" sz="2400" dirty="0"/>
                        <a:t>對臨時出差不滿</a:t>
                      </a:r>
                      <a:endParaRPr lang="en-US" sz="2400" dirty="0"/>
                    </a:p>
                  </a:txBody>
                  <a:tcPr anchor="ctr"/>
                </a:tc>
                <a:tc>
                  <a:txBody>
                    <a:bodyPr/>
                    <a:lstStyle/>
                    <a:p>
                      <a:endParaRPr lang="en-US" sz="2400" dirty="0"/>
                    </a:p>
                  </a:txBody>
                  <a:tcPr anchor="ctr"/>
                </a:tc>
                <a:extLst>
                  <a:ext uri="{0D108BD9-81ED-4DB2-BD59-A6C34878D82A}">
                    <a16:rowId xmlns:a16="http://schemas.microsoft.com/office/drawing/2014/main" val="2928754106"/>
                  </a:ext>
                </a:extLst>
              </a:tr>
              <a:tr h="879050">
                <a:tc>
                  <a:txBody>
                    <a:bodyPr/>
                    <a:lstStyle/>
                    <a:p>
                      <a:r>
                        <a:rPr lang="zh-CN" altLang="en-US" sz="2400" dirty="0">
                          <a:latin typeface="SimSun" panose="02010600030101010101" pitchFamily="2" charset="-122"/>
                          <a:ea typeface="SimSun" panose="02010600030101010101" pitchFamily="2" charset="-122"/>
                        </a:rPr>
                        <a:t>我的想法和感觉是什么？</a:t>
                      </a:r>
                      <a:endParaRPr lang="en-US" sz="2400" dirty="0"/>
                    </a:p>
                  </a:txBody>
                  <a:tcPr anchor="ctr"/>
                </a:tc>
                <a:tc>
                  <a:txBody>
                    <a:bodyPr/>
                    <a:lstStyle/>
                    <a:p>
                      <a:r>
                        <a:rPr lang="zh-TW" altLang="en-US" sz="2400" dirty="0"/>
                        <a:t>我需要工作養家</a:t>
                      </a:r>
                      <a:r>
                        <a:rPr lang="en-US" altLang="zh-TW" sz="2400" dirty="0"/>
                        <a:t>,</a:t>
                      </a:r>
                      <a:r>
                        <a:rPr lang="zh-TW" altLang="en-US" sz="2400" dirty="0"/>
                        <a:t> 不理解我工作的辛苦</a:t>
                      </a:r>
                      <a:endParaRPr lang="en-US" sz="2400" dirty="0"/>
                    </a:p>
                  </a:txBody>
                  <a:tcPr anchor="ctr"/>
                </a:tc>
                <a:tc>
                  <a:txBody>
                    <a:bodyPr/>
                    <a:lstStyle/>
                    <a:p>
                      <a:r>
                        <a:rPr lang="zh-TW" altLang="en-US" sz="2400" dirty="0"/>
                        <a:t>她的需要是什麼</a:t>
                      </a:r>
                      <a:r>
                        <a:rPr lang="en-US" altLang="zh-TW" sz="2400" dirty="0"/>
                        <a:t>?</a:t>
                      </a:r>
                      <a:endParaRPr lang="en-US" sz="2400" dirty="0"/>
                    </a:p>
                  </a:txBody>
                  <a:tcPr anchor="ctr"/>
                </a:tc>
                <a:extLst>
                  <a:ext uri="{0D108BD9-81ED-4DB2-BD59-A6C34878D82A}">
                    <a16:rowId xmlns:a16="http://schemas.microsoft.com/office/drawing/2014/main" val="150620558"/>
                  </a:ext>
                </a:extLst>
              </a:tr>
              <a:tr h="590501">
                <a:tc>
                  <a:txBody>
                    <a:bodyPr/>
                    <a:lstStyle/>
                    <a:p>
                      <a:r>
                        <a:rPr lang="zh-CN" altLang="en-US" sz="2400" dirty="0">
                          <a:ea typeface="SimSun" panose="02010600030101010101" pitchFamily="2" charset="-122"/>
                        </a:rPr>
                        <a:t>我是如何反应的？</a:t>
                      </a:r>
                      <a:endParaRPr lang="en-US" sz="2400" dirty="0"/>
                    </a:p>
                  </a:txBody>
                  <a:tcPr anchor="ctr"/>
                </a:tc>
                <a:tc>
                  <a:txBody>
                    <a:bodyPr/>
                    <a:lstStyle/>
                    <a:p>
                      <a:r>
                        <a:rPr lang="zh-TW" altLang="en-US" sz="2400" dirty="0"/>
                        <a:t>不滿</a:t>
                      </a:r>
                      <a:endParaRPr lang="en-US" sz="2400" dirty="0"/>
                    </a:p>
                  </a:txBody>
                  <a:tcPr anchor="ctr"/>
                </a:tc>
                <a:tc>
                  <a:txBody>
                    <a:bodyPr/>
                    <a:lstStyle/>
                    <a:p>
                      <a:r>
                        <a:rPr lang="zh-TW" altLang="en-US" sz="2400" dirty="0"/>
                        <a:t>你有什麼擔憂嗎</a:t>
                      </a:r>
                      <a:r>
                        <a:rPr lang="en-US" altLang="zh-TW" sz="2400" dirty="0"/>
                        <a:t>?</a:t>
                      </a:r>
                      <a:endParaRPr lang="en-US" sz="2400" dirty="0"/>
                    </a:p>
                  </a:txBody>
                  <a:tcPr anchor="ctr"/>
                </a:tc>
                <a:extLst>
                  <a:ext uri="{0D108BD9-81ED-4DB2-BD59-A6C34878D82A}">
                    <a16:rowId xmlns:a16="http://schemas.microsoft.com/office/drawing/2014/main" val="3760615119"/>
                  </a:ext>
                </a:extLst>
              </a:tr>
              <a:tr h="590501">
                <a:tc>
                  <a:txBody>
                    <a:bodyPr/>
                    <a:lstStyle/>
                    <a:p>
                      <a:r>
                        <a:rPr lang="zh-CN" altLang="en-US" sz="2400" dirty="0">
                          <a:ea typeface="SimSun" panose="02010600030101010101" pitchFamily="2" charset="-122"/>
                        </a:rPr>
                        <a:t>我为何有如此的反应？</a:t>
                      </a:r>
                      <a:endParaRPr lang="en-US" sz="2400" dirty="0"/>
                    </a:p>
                  </a:txBody>
                  <a:tcPr anchor="ctr"/>
                </a:tc>
                <a:tc>
                  <a:txBody>
                    <a:bodyPr/>
                    <a:lstStyle/>
                    <a:p>
                      <a:r>
                        <a:rPr lang="zh-TW" altLang="en-US" sz="2400" dirty="0"/>
                        <a:t>工作優先</a:t>
                      </a:r>
                      <a:endParaRPr lang="en-US" sz="2400" dirty="0"/>
                    </a:p>
                  </a:txBody>
                  <a:tcPr anchor="ctr"/>
                </a:tc>
                <a:tc>
                  <a:txBody>
                    <a:bodyPr/>
                    <a:lstStyle/>
                    <a:p>
                      <a:r>
                        <a:rPr lang="zh-TW" altLang="en-US" sz="2400" dirty="0"/>
                        <a:t>妻子優先</a:t>
                      </a:r>
                      <a:endParaRPr lang="en-US" sz="2400" dirty="0"/>
                    </a:p>
                  </a:txBody>
                  <a:tcPr anchor="ctr"/>
                </a:tc>
                <a:extLst>
                  <a:ext uri="{0D108BD9-81ED-4DB2-BD59-A6C34878D82A}">
                    <a16:rowId xmlns:a16="http://schemas.microsoft.com/office/drawing/2014/main" val="1954041081"/>
                  </a:ext>
                </a:extLst>
              </a:tr>
              <a:tr h="590501">
                <a:tc>
                  <a:txBody>
                    <a:bodyPr/>
                    <a:lstStyle/>
                    <a:p>
                      <a:r>
                        <a:rPr lang="zh-CN" altLang="en-US" sz="2400" dirty="0">
                          <a:ea typeface="SimSun" panose="02010600030101010101" pitchFamily="2" charset="-122"/>
                        </a:rPr>
                        <a:t>结果如何？</a:t>
                      </a:r>
                      <a:endParaRPr lang="en-US" sz="2400" dirty="0"/>
                    </a:p>
                  </a:txBody>
                  <a:tcPr anchor="ctr"/>
                </a:tc>
                <a:tc>
                  <a:txBody>
                    <a:bodyPr/>
                    <a:lstStyle/>
                    <a:p>
                      <a:r>
                        <a:rPr lang="zh-TW" altLang="en-US" sz="2400" dirty="0"/>
                        <a:t>關係緊張</a:t>
                      </a:r>
                      <a:r>
                        <a:rPr lang="en-US" altLang="zh-TW" sz="2400" dirty="0"/>
                        <a:t>,</a:t>
                      </a:r>
                      <a:r>
                        <a:rPr lang="zh-TW" altLang="en-US" sz="2400" dirty="0"/>
                        <a:t> 工作不能專心</a:t>
                      </a:r>
                      <a:endParaRPr lang="en-US" sz="2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dirty="0"/>
                        <a:t>事先計畫好</a:t>
                      </a:r>
                      <a:endParaRPr lang="en-US" sz="2400" dirty="0"/>
                    </a:p>
                  </a:txBody>
                  <a:tcPr anchor="ctr"/>
                </a:tc>
                <a:extLst>
                  <a:ext uri="{0D108BD9-81ED-4DB2-BD59-A6C34878D82A}">
                    <a16:rowId xmlns:a16="http://schemas.microsoft.com/office/drawing/2014/main" val="2392560786"/>
                  </a:ext>
                </a:extLst>
              </a:tr>
              <a:tr h="826222">
                <a:tc>
                  <a:txBody>
                    <a:bodyPr/>
                    <a:lstStyle/>
                    <a:p>
                      <a:r>
                        <a:rPr lang="zh-CN" altLang="en-US" sz="2400" dirty="0">
                          <a:latin typeface="SimSun" panose="02010600030101010101" pitchFamily="2" charset="-122"/>
                          <a:ea typeface="SimSun" panose="02010600030101010101" pitchFamily="2" charset="-122"/>
                        </a:rPr>
                        <a:t>圣经的教导和神的应许是什么？</a:t>
                      </a:r>
                      <a:endParaRPr lang="en-US" sz="2400" dirty="0"/>
                    </a:p>
                  </a:txBody>
                  <a:tcPr anchor="ctr"/>
                </a:tc>
                <a:tc>
                  <a:txBody>
                    <a:bodyPr/>
                    <a:lstStyle/>
                    <a:p>
                      <a:r>
                        <a:rPr lang="zh-TW" altLang="en-US" sz="2400" dirty="0"/>
                        <a:t>要同心</a:t>
                      </a:r>
                      <a:r>
                        <a:rPr lang="en-US" altLang="zh-TW" sz="2400" dirty="0"/>
                        <a:t>,</a:t>
                      </a:r>
                      <a:r>
                        <a:rPr lang="zh-TW" altLang="en-US" sz="2400" dirty="0"/>
                        <a:t>彼此體恤</a:t>
                      </a:r>
                      <a:endParaRPr lang="en-US" sz="2400" dirty="0"/>
                    </a:p>
                  </a:txBody>
                  <a:tcPr anchor="ctr"/>
                </a:tc>
                <a:tc>
                  <a:txBody>
                    <a:bodyPr/>
                    <a:lstStyle/>
                    <a:p>
                      <a:endParaRPr lang="en-US" sz="2400" dirty="0"/>
                    </a:p>
                  </a:txBody>
                  <a:tcPr anchor="ctr"/>
                </a:tc>
                <a:extLst>
                  <a:ext uri="{0D108BD9-81ED-4DB2-BD59-A6C34878D82A}">
                    <a16:rowId xmlns:a16="http://schemas.microsoft.com/office/drawing/2014/main" val="322235972"/>
                  </a:ext>
                </a:extLst>
              </a:tr>
              <a:tr h="1019219">
                <a:tc>
                  <a:txBody>
                    <a:bodyPr/>
                    <a:lstStyle/>
                    <a:p>
                      <a:r>
                        <a:rPr lang="zh-CN" altLang="en-US" sz="2400" dirty="0">
                          <a:latin typeface="SimSun" panose="02010600030101010101" pitchFamily="2" charset="-122"/>
                          <a:ea typeface="SimSun" panose="02010600030101010101" pitchFamily="2" charset="-122"/>
                        </a:rPr>
                        <a:t>哪些地方我需要有一个合神心意的改变？</a:t>
                      </a:r>
                      <a:endParaRPr lang="en-US" sz="2400" dirty="0"/>
                    </a:p>
                  </a:txBody>
                  <a:tcPr anchor="ctr"/>
                </a:tc>
                <a:tc>
                  <a:txBody>
                    <a:bodyPr/>
                    <a:lstStyle/>
                    <a:p>
                      <a:r>
                        <a:rPr lang="zh-TW" altLang="en-US" sz="2400" dirty="0"/>
                        <a:t>考慮妻子的需要優先於工作</a:t>
                      </a:r>
                      <a:endParaRPr lang="en-US" sz="2400" dirty="0"/>
                    </a:p>
                  </a:txBody>
                  <a:tcPr anchor="ctr"/>
                </a:tc>
                <a:tc>
                  <a:txBody>
                    <a:bodyPr/>
                    <a:lstStyle/>
                    <a:p>
                      <a:endParaRPr lang="en-US" sz="2400"/>
                    </a:p>
                  </a:txBody>
                  <a:tcPr anchor="ctr"/>
                </a:tc>
                <a:extLst>
                  <a:ext uri="{0D108BD9-81ED-4DB2-BD59-A6C34878D82A}">
                    <a16:rowId xmlns:a16="http://schemas.microsoft.com/office/drawing/2014/main" val="1234934903"/>
                  </a:ext>
                </a:extLst>
              </a:tr>
              <a:tr h="5905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dirty="0">
                          <a:ea typeface="SimSun" panose="02010600030101010101" pitchFamily="2" charset="-122"/>
                        </a:rPr>
                        <a:t>有什么好果子出来？</a:t>
                      </a:r>
                      <a:endParaRPr lang="en-US" altLang="zh-CN" sz="2400" dirty="0">
                        <a:ea typeface="SimSun" panose="02010600030101010101" pitchFamily="2" charset="-122"/>
                      </a:endParaRPr>
                    </a:p>
                  </a:txBody>
                  <a:tcPr anchor="ctr"/>
                </a:tc>
                <a:tc>
                  <a:txBody>
                    <a:bodyPr/>
                    <a:lstStyle/>
                    <a:p>
                      <a:r>
                        <a:rPr lang="zh-TW" altLang="en-US" sz="2400" dirty="0"/>
                        <a:t>家庭和睦</a:t>
                      </a:r>
                      <a:endParaRPr lang="en-US" sz="2400" dirty="0"/>
                    </a:p>
                  </a:txBody>
                  <a:tcPr anchor="ctr"/>
                </a:tc>
                <a:tc>
                  <a:txBody>
                    <a:bodyPr/>
                    <a:lstStyle/>
                    <a:p>
                      <a:endParaRPr lang="en-US" sz="2400" dirty="0"/>
                    </a:p>
                  </a:txBody>
                  <a:tcPr anchor="ctr"/>
                </a:tc>
                <a:extLst>
                  <a:ext uri="{0D108BD9-81ED-4DB2-BD59-A6C34878D82A}">
                    <a16:rowId xmlns:a16="http://schemas.microsoft.com/office/drawing/2014/main" val="2265241247"/>
                  </a:ext>
                </a:extLst>
              </a:tr>
              <a:tr h="590501">
                <a:tc>
                  <a:txBody>
                    <a:bodyPr/>
                    <a:lstStyle/>
                    <a:p>
                      <a:r>
                        <a:rPr lang="zh-CN" altLang="en-US" sz="2400" dirty="0">
                          <a:solidFill>
                            <a:srgbClr val="C00000"/>
                          </a:solidFill>
                          <a:ea typeface="SimSun" panose="02010600030101010101" pitchFamily="2" charset="-122"/>
                        </a:rPr>
                        <a:t>感谢赞美主！</a:t>
                      </a:r>
                      <a:endParaRPr lang="en-US" sz="2400" dirty="0"/>
                    </a:p>
                  </a:txBody>
                  <a:tcPr anchor="ctr"/>
                </a:tc>
                <a:tc>
                  <a:txBody>
                    <a:bodyPr/>
                    <a:lstStyle/>
                    <a:p>
                      <a:endParaRPr lang="en-US" sz="2400"/>
                    </a:p>
                  </a:txBody>
                  <a:tcPr anchor="ctr"/>
                </a:tc>
                <a:tc>
                  <a:txBody>
                    <a:bodyPr/>
                    <a:lstStyle/>
                    <a:p>
                      <a:endParaRPr lang="en-US" sz="2400" dirty="0"/>
                    </a:p>
                  </a:txBody>
                  <a:tcPr anchor="ctr"/>
                </a:tc>
                <a:extLst>
                  <a:ext uri="{0D108BD9-81ED-4DB2-BD59-A6C34878D82A}">
                    <a16:rowId xmlns:a16="http://schemas.microsoft.com/office/drawing/2014/main" val="4203116341"/>
                  </a:ext>
                </a:extLst>
              </a:tr>
            </a:tbl>
          </a:graphicData>
        </a:graphic>
      </p:graphicFrame>
    </p:spTree>
    <p:extLst>
      <p:ext uri="{BB962C8B-B14F-4D97-AF65-F5344CB8AC3E}">
        <p14:creationId xmlns:p14="http://schemas.microsoft.com/office/powerpoint/2010/main" val="1653604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37A5BEC-C999-40DE-93A4-A2B35728BF0B}"/>
              </a:ext>
            </a:extLst>
          </p:cNvPr>
          <p:cNvSpPr>
            <a:spLocks noGrp="1"/>
          </p:cNvSpPr>
          <p:nvPr>
            <p:ph idx="1"/>
          </p:nvPr>
        </p:nvSpPr>
        <p:spPr/>
        <p:txBody>
          <a:bodyPr/>
          <a:lstStyle/>
          <a:p>
            <a:pPr marL="0" indent="0" algn="ctr">
              <a:lnSpc>
                <a:spcPct val="200000"/>
              </a:lnSpc>
              <a:buNone/>
            </a:pPr>
            <a:r>
              <a:rPr lang="zh-TW" altLang="en-US" dirty="0">
                <a:solidFill>
                  <a:schemeClr val="tx2"/>
                </a:solidFill>
                <a:latin typeface="SimHei" panose="02010609060101010101" pitchFamily="49" charset="-122"/>
                <a:ea typeface="SimHei" panose="02010609060101010101" pitchFamily="49" charset="-122"/>
                <a:cs typeface="Segoe UI" panose="020B0502040204020203" pitchFamily="34" charset="0"/>
              </a:rPr>
              <a:t>疫情期間夫妻關係有變化嗎？往哪一個方向？</a:t>
            </a:r>
            <a:endParaRPr lang="en-US" altLang="zh-TW" dirty="0">
              <a:solidFill>
                <a:schemeClr val="tx2"/>
              </a:solidFill>
              <a:latin typeface="SimHei" panose="02010609060101010101" pitchFamily="49" charset="-122"/>
              <a:ea typeface="SimHei" panose="02010609060101010101" pitchFamily="49" charset="-122"/>
              <a:cs typeface="Segoe UI" panose="020B0502040204020203" pitchFamily="34" charset="0"/>
            </a:endParaRPr>
          </a:p>
          <a:p>
            <a:pPr marL="0" indent="0" algn="ctr">
              <a:lnSpc>
                <a:spcPct val="200000"/>
              </a:lnSpc>
              <a:buNone/>
            </a:pPr>
            <a:r>
              <a:rPr lang="zh-TW" altLang="en-US" dirty="0">
                <a:solidFill>
                  <a:schemeClr val="tx2"/>
                </a:solidFill>
                <a:latin typeface="SimHei" panose="02010609060101010101" pitchFamily="49" charset="-122"/>
                <a:ea typeface="SimHei" panose="02010609060101010101" pitchFamily="49" charset="-122"/>
                <a:cs typeface="Segoe UI" panose="020B0502040204020203" pitchFamily="34" charset="0"/>
              </a:rPr>
              <a:t>你對夫妻關係的未來有調整的計畫嗎</a:t>
            </a:r>
            <a:r>
              <a:rPr lang="en-US" altLang="zh-TW" dirty="0">
                <a:solidFill>
                  <a:schemeClr val="tx2"/>
                </a:solidFill>
                <a:latin typeface="SimHei" panose="02010609060101010101" pitchFamily="49" charset="-122"/>
                <a:ea typeface="SimHei" panose="02010609060101010101" pitchFamily="49" charset="-122"/>
                <a:cs typeface="Segoe UI" panose="020B0502040204020203" pitchFamily="34" charset="0"/>
              </a:rPr>
              <a:t>?</a:t>
            </a:r>
          </a:p>
          <a:p>
            <a:pPr marL="0" indent="0" algn="ctr">
              <a:lnSpc>
                <a:spcPct val="200000"/>
              </a:lnSpc>
              <a:buNone/>
            </a:pPr>
            <a:endParaRPr lang="en-US" dirty="0">
              <a:solidFill>
                <a:schemeClr val="tx2"/>
              </a:solidFill>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305659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3B7D7-756D-46AC-8D6D-93CFCEB8DFC5}"/>
              </a:ext>
            </a:extLst>
          </p:cNvPr>
          <p:cNvSpPr>
            <a:spLocks noGrp="1"/>
          </p:cNvSpPr>
          <p:nvPr>
            <p:ph type="title"/>
          </p:nvPr>
        </p:nvSpPr>
        <p:spPr/>
        <p:txBody>
          <a:bodyPr>
            <a:normAutofit/>
          </a:bodyPr>
          <a:lstStyle/>
          <a:p>
            <a:r>
              <a:rPr lang="zh-TW" altLang="en-US" sz="3600" dirty="0">
                <a:solidFill>
                  <a:schemeClr val="tx2"/>
                </a:solidFill>
                <a:latin typeface="SimHei" panose="02010609060101010101" pitchFamily="49" charset="-122"/>
                <a:ea typeface="SimHei" panose="02010609060101010101" pitchFamily="49" charset="-122"/>
              </a:rPr>
              <a:t>大綱</a:t>
            </a:r>
            <a:endParaRPr lang="en-US" sz="3600" dirty="0">
              <a:solidFill>
                <a:schemeClr val="tx2"/>
              </a:solidFill>
              <a:latin typeface="SimHei" panose="02010609060101010101" pitchFamily="49" charset="-122"/>
              <a:ea typeface="SimHei" panose="02010609060101010101" pitchFamily="49" charset="-122"/>
            </a:endParaRPr>
          </a:p>
        </p:txBody>
      </p:sp>
      <p:sp>
        <p:nvSpPr>
          <p:cNvPr id="3" name="Content Placeholder 2">
            <a:extLst>
              <a:ext uri="{FF2B5EF4-FFF2-40B4-BE49-F238E27FC236}">
                <a16:creationId xmlns:a16="http://schemas.microsoft.com/office/drawing/2014/main" id="{CB2277AD-D8FE-4CCA-91BA-CD3D4B66D787}"/>
              </a:ext>
            </a:extLst>
          </p:cNvPr>
          <p:cNvSpPr>
            <a:spLocks noGrp="1"/>
          </p:cNvSpPr>
          <p:nvPr>
            <p:ph idx="1"/>
          </p:nvPr>
        </p:nvSpPr>
        <p:spPr/>
        <p:txBody>
          <a:bodyPr>
            <a:normAutofit lnSpcReduction="10000"/>
          </a:bodyPr>
          <a:lstStyle/>
          <a:p>
            <a:pPr>
              <a:lnSpc>
                <a:spcPct val="120000"/>
              </a:lnSpc>
            </a:pPr>
            <a:r>
              <a:rPr lang="zh-TW" altLang="en-US" dirty="0">
                <a:solidFill>
                  <a:schemeClr val="tx2"/>
                </a:solidFill>
                <a:latin typeface="SimHei" panose="02010609060101010101" pitchFamily="49" charset="-122"/>
                <a:ea typeface="SimHei" panose="02010609060101010101" pitchFamily="49" charset="-122"/>
              </a:rPr>
              <a:t>聖經中關於婚姻的寶貴經文</a:t>
            </a:r>
            <a:endParaRPr lang="en-US" altLang="zh-TW" dirty="0">
              <a:solidFill>
                <a:schemeClr val="tx2"/>
              </a:solidFill>
              <a:latin typeface="SimHei" panose="02010609060101010101" pitchFamily="49" charset="-122"/>
              <a:ea typeface="SimHei" panose="02010609060101010101" pitchFamily="49" charset="-122"/>
            </a:endParaRPr>
          </a:p>
          <a:p>
            <a:pPr>
              <a:lnSpc>
                <a:spcPct val="120000"/>
              </a:lnSpc>
            </a:pPr>
            <a:r>
              <a:rPr lang="zh-TW" altLang="en-US" dirty="0">
                <a:solidFill>
                  <a:schemeClr val="tx2"/>
                </a:solidFill>
                <a:latin typeface="SimHei" panose="02010609060101010101" pitchFamily="49" charset="-122"/>
                <a:ea typeface="SimHei" panose="02010609060101010101" pitchFamily="49" charset="-122"/>
              </a:rPr>
              <a:t>婚姻的目的</a:t>
            </a:r>
            <a:endParaRPr lang="en-US" altLang="zh-TW" dirty="0">
              <a:solidFill>
                <a:schemeClr val="tx2"/>
              </a:solidFill>
              <a:latin typeface="SimHei" panose="02010609060101010101" pitchFamily="49" charset="-122"/>
              <a:ea typeface="SimHei" panose="02010609060101010101" pitchFamily="49" charset="-122"/>
            </a:endParaRPr>
          </a:p>
          <a:p>
            <a:pPr>
              <a:lnSpc>
                <a:spcPct val="120000"/>
              </a:lnSpc>
            </a:pPr>
            <a:r>
              <a:rPr lang="zh-TW" altLang="en-US" dirty="0">
                <a:solidFill>
                  <a:schemeClr val="tx2"/>
                </a:solidFill>
                <a:latin typeface="SimHei" panose="02010609060101010101" pitchFamily="49" charset="-122"/>
                <a:ea typeface="SimHei" panose="02010609060101010101" pitchFamily="49" charset="-122"/>
              </a:rPr>
              <a:t>婚姻的模式</a:t>
            </a:r>
            <a:endParaRPr lang="en-US" altLang="zh-TW" dirty="0">
              <a:solidFill>
                <a:schemeClr val="tx2"/>
              </a:solidFill>
              <a:latin typeface="SimHei" panose="02010609060101010101" pitchFamily="49" charset="-122"/>
              <a:ea typeface="SimHei" panose="02010609060101010101" pitchFamily="49" charset="-122"/>
            </a:endParaRPr>
          </a:p>
          <a:p>
            <a:pPr>
              <a:lnSpc>
                <a:spcPct val="120000"/>
              </a:lnSpc>
            </a:pPr>
            <a:r>
              <a:rPr lang="zh-TW" altLang="en-US" dirty="0">
                <a:solidFill>
                  <a:schemeClr val="tx2"/>
                </a:solidFill>
                <a:latin typeface="SimHei" panose="02010609060101010101" pitchFamily="49" charset="-122"/>
                <a:ea typeface="SimHei" panose="02010609060101010101" pitchFamily="49" charset="-122"/>
              </a:rPr>
              <a:t>夫妻的角色</a:t>
            </a:r>
            <a:endParaRPr lang="en-US" altLang="zh-TW" dirty="0">
              <a:solidFill>
                <a:schemeClr val="tx2"/>
              </a:solidFill>
              <a:latin typeface="SimHei" panose="02010609060101010101" pitchFamily="49" charset="-122"/>
              <a:ea typeface="SimHei" panose="02010609060101010101" pitchFamily="49" charset="-122"/>
            </a:endParaRPr>
          </a:p>
          <a:p>
            <a:pPr>
              <a:lnSpc>
                <a:spcPct val="120000"/>
              </a:lnSpc>
            </a:pPr>
            <a:r>
              <a:rPr lang="zh-TW" altLang="en-US" dirty="0">
                <a:solidFill>
                  <a:schemeClr val="tx2"/>
                </a:solidFill>
                <a:latin typeface="SimHei" panose="02010609060101010101" pitchFamily="49" charset="-122"/>
                <a:ea typeface="SimHei" panose="02010609060101010101" pitchFamily="49" charset="-122"/>
              </a:rPr>
              <a:t>夫妻關係中的衝突</a:t>
            </a:r>
            <a:endParaRPr lang="en-US" altLang="zh-TW" dirty="0">
              <a:solidFill>
                <a:schemeClr val="tx2"/>
              </a:solidFill>
              <a:latin typeface="SimHei" panose="02010609060101010101" pitchFamily="49" charset="-122"/>
              <a:ea typeface="SimHei" panose="02010609060101010101" pitchFamily="49" charset="-122"/>
            </a:endParaRPr>
          </a:p>
          <a:p>
            <a:pPr lvl="1">
              <a:lnSpc>
                <a:spcPct val="120000"/>
              </a:lnSpc>
            </a:pPr>
            <a:r>
              <a:rPr lang="zh-TW" altLang="en-US" dirty="0">
                <a:solidFill>
                  <a:schemeClr val="tx2"/>
                </a:solidFill>
                <a:latin typeface="SimHei" panose="02010609060101010101" pitchFamily="49" charset="-122"/>
                <a:ea typeface="SimHei" panose="02010609060101010101" pitchFamily="49" charset="-122"/>
              </a:rPr>
              <a:t>人的辦法和神的辦法</a:t>
            </a:r>
            <a:endParaRPr lang="en-US" altLang="zh-TW" dirty="0">
              <a:solidFill>
                <a:schemeClr val="tx2"/>
              </a:solidFill>
              <a:latin typeface="SimHei" panose="02010609060101010101" pitchFamily="49" charset="-122"/>
              <a:ea typeface="SimHei" panose="02010609060101010101" pitchFamily="49" charset="-122"/>
            </a:endParaRPr>
          </a:p>
          <a:p>
            <a:pPr lvl="1">
              <a:lnSpc>
                <a:spcPct val="120000"/>
              </a:lnSpc>
            </a:pPr>
            <a:r>
              <a:rPr lang="zh-TW" altLang="en-US" dirty="0">
                <a:solidFill>
                  <a:schemeClr val="tx2"/>
                </a:solidFill>
                <a:latin typeface="SimHei" panose="02010609060101010101" pitchFamily="49" charset="-122"/>
                <a:ea typeface="SimHei" panose="02010609060101010101" pitchFamily="49" charset="-122"/>
              </a:rPr>
              <a:t>例子</a:t>
            </a:r>
            <a:endParaRPr lang="en-US" dirty="0">
              <a:solidFill>
                <a:schemeClr val="tx2"/>
              </a:solidFill>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918258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91030-5BE3-41BD-A5D5-1C93CF7A589A}"/>
              </a:ext>
            </a:extLst>
          </p:cNvPr>
          <p:cNvSpPr>
            <a:spLocks noGrp="1"/>
          </p:cNvSpPr>
          <p:nvPr>
            <p:ph type="title"/>
          </p:nvPr>
        </p:nvSpPr>
        <p:spPr/>
        <p:txBody>
          <a:bodyPr>
            <a:normAutofit/>
          </a:bodyPr>
          <a:lstStyle/>
          <a:p>
            <a:r>
              <a:rPr lang="zh-TW" altLang="en-US" sz="3600" dirty="0">
                <a:solidFill>
                  <a:schemeClr val="tx2"/>
                </a:solidFill>
                <a:latin typeface="SimHei" panose="02010609060101010101" pitchFamily="49" charset="-122"/>
                <a:ea typeface="SimHei" panose="02010609060101010101" pitchFamily="49" charset="-122"/>
              </a:rPr>
              <a:t>夫妻關係的開始</a:t>
            </a:r>
            <a:endParaRPr lang="en-US" sz="3600" dirty="0">
              <a:solidFill>
                <a:schemeClr val="tx2"/>
              </a:solidFill>
              <a:latin typeface="SimHei" panose="02010609060101010101" pitchFamily="49" charset="-122"/>
              <a:ea typeface="SimHei" panose="02010609060101010101" pitchFamily="49" charset="-122"/>
            </a:endParaRPr>
          </a:p>
        </p:txBody>
      </p:sp>
      <p:sp>
        <p:nvSpPr>
          <p:cNvPr id="3" name="Content Placeholder 2">
            <a:extLst>
              <a:ext uri="{FF2B5EF4-FFF2-40B4-BE49-F238E27FC236}">
                <a16:creationId xmlns:a16="http://schemas.microsoft.com/office/drawing/2014/main" id="{E57F7361-57DF-4592-B211-1E91A626B909}"/>
              </a:ext>
            </a:extLst>
          </p:cNvPr>
          <p:cNvSpPr>
            <a:spLocks noGrp="1"/>
          </p:cNvSpPr>
          <p:nvPr>
            <p:ph idx="1"/>
          </p:nvPr>
        </p:nvSpPr>
        <p:spPr>
          <a:xfrm>
            <a:off x="609600" y="1508920"/>
            <a:ext cx="10972800" cy="4525963"/>
          </a:xfrm>
        </p:spPr>
        <p:txBody>
          <a:bodyPr>
            <a:normAutofit fontScale="77500" lnSpcReduction="20000"/>
          </a:bodyPr>
          <a:lstStyle/>
          <a:p>
            <a:pPr marL="0" indent="0">
              <a:lnSpc>
                <a:spcPct val="160000"/>
              </a:lnSpc>
              <a:spcBef>
                <a:spcPts val="0"/>
              </a:spcBef>
              <a:buNone/>
            </a:pPr>
            <a:r>
              <a:rPr lang="en-US" altLang="zh-TW" b="1" baseline="30000" dirty="0">
                <a:solidFill>
                  <a:schemeClr val="tx2"/>
                </a:solidFill>
                <a:latin typeface="SimHei" panose="02010609060101010101" pitchFamily="49" charset="-122"/>
                <a:ea typeface="SimHei" panose="02010609060101010101" pitchFamily="49" charset="-122"/>
              </a:rPr>
              <a:t>18 </a:t>
            </a:r>
            <a:r>
              <a:rPr lang="zh-TW" altLang="en-US" dirty="0">
                <a:solidFill>
                  <a:schemeClr val="tx2"/>
                </a:solidFill>
                <a:latin typeface="SimHei" panose="02010609060101010101" pitchFamily="49" charset="-122"/>
                <a:ea typeface="SimHei" panose="02010609060101010101" pitchFamily="49" charset="-122"/>
              </a:rPr>
              <a:t>耶和華神說：「那人</a:t>
            </a:r>
            <a:r>
              <a:rPr lang="zh-TW" altLang="en-US" dirty="0">
                <a:solidFill>
                  <a:srgbClr val="FF0000"/>
                </a:solidFill>
                <a:latin typeface="SimHei" panose="02010609060101010101" pitchFamily="49" charset="-122"/>
                <a:ea typeface="SimHei" panose="02010609060101010101" pitchFamily="49" charset="-122"/>
              </a:rPr>
              <a:t>獨居不好</a:t>
            </a:r>
            <a:r>
              <a:rPr lang="zh-TW" altLang="en-US" dirty="0">
                <a:solidFill>
                  <a:schemeClr val="tx2"/>
                </a:solidFill>
                <a:latin typeface="SimHei" panose="02010609060101010101" pitchFamily="49" charset="-122"/>
                <a:ea typeface="SimHei" panose="02010609060101010101" pitchFamily="49" charset="-122"/>
              </a:rPr>
              <a:t>，我要為他造</a:t>
            </a:r>
            <a:r>
              <a:rPr lang="zh-TW" altLang="en-US" dirty="0">
                <a:solidFill>
                  <a:schemeClr val="tx2"/>
                </a:solidFill>
                <a:highlight>
                  <a:srgbClr val="FFFF00"/>
                </a:highlight>
                <a:latin typeface="SimHei" panose="02010609060101010101" pitchFamily="49" charset="-122"/>
                <a:ea typeface="SimHei" panose="02010609060101010101" pitchFamily="49" charset="-122"/>
              </a:rPr>
              <a:t>一個</a:t>
            </a:r>
            <a:r>
              <a:rPr lang="zh-TW" altLang="en-US" dirty="0">
                <a:solidFill>
                  <a:schemeClr val="tx2"/>
                </a:solidFill>
                <a:latin typeface="SimHei" panose="02010609060101010101" pitchFamily="49" charset="-122"/>
                <a:ea typeface="SimHei" panose="02010609060101010101" pitchFamily="49" charset="-122"/>
              </a:rPr>
              <a:t>配偶</a:t>
            </a:r>
            <a:r>
              <a:rPr lang="zh-TW" altLang="en-US" dirty="0">
                <a:solidFill>
                  <a:srgbClr val="00B050"/>
                </a:solidFill>
                <a:latin typeface="SimHei" panose="02010609060101010101" pitchFamily="49" charset="-122"/>
                <a:ea typeface="SimHei" panose="02010609060101010101" pitchFamily="49" charset="-122"/>
              </a:rPr>
              <a:t>幫助</a:t>
            </a:r>
            <a:r>
              <a:rPr lang="zh-TW" altLang="en-US" dirty="0">
                <a:solidFill>
                  <a:schemeClr val="tx2"/>
                </a:solidFill>
                <a:latin typeface="SimHei" panose="02010609060101010101" pitchFamily="49" charset="-122"/>
                <a:ea typeface="SimHei" panose="02010609060101010101" pitchFamily="49" charset="-122"/>
              </a:rPr>
              <a:t>他。」 </a:t>
            </a:r>
            <a:r>
              <a:rPr lang="en-US" altLang="zh-TW" b="1" baseline="30000" dirty="0">
                <a:solidFill>
                  <a:schemeClr val="tx2"/>
                </a:solidFill>
                <a:latin typeface="SimHei" panose="02010609060101010101" pitchFamily="49" charset="-122"/>
                <a:ea typeface="SimHei" panose="02010609060101010101" pitchFamily="49" charset="-122"/>
              </a:rPr>
              <a:t>19 </a:t>
            </a:r>
            <a:r>
              <a:rPr lang="zh-TW" altLang="en-US" dirty="0">
                <a:solidFill>
                  <a:schemeClr val="tx2"/>
                </a:solidFill>
                <a:latin typeface="SimHei" panose="02010609060101010101" pitchFamily="49" charset="-122"/>
                <a:ea typeface="SimHei" panose="02010609060101010101" pitchFamily="49" charset="-122"/>
              </a:rPr>
              <a:t>耶和華神用土所造成的野地各樣走獸和空中各樣飛鳥都帶到那人面前，看他叫什麼。那人怎樣叫各樣的活物，那就是牠的名字。 </a:t>
            </a:r>
            <a:r>
              <a:rPr lang="en-US" altLang="zh-TW" b="1" baseline="30000" dirty="0">
                <a:solidFill>
                  <a:schemeClr val="tx2"/>
                </a:solidFill>
                <a:latin typeface="SimHei" panose="02010609060101010101" pitchFamily="49" charset="-122"/>
                <a:ea typeface="SimHei" panose="02010609060101010101" pitchFamily="49" charset="-122"/>
              </a:rPr>
              <a:t>20 </a:t>
            </a:r>
            <a:r>
              <a:rPr lang="zh-TW" altLang="en-US" dirty="0">
                <a:solidFill>
                  <a:schemeClr val="tx2"/>
                </a:solidFill>
                <a:latin typeface="SimHei" panose="02010609060101010101" pitchFamily="49" charset="-122"/>
                <a:ea typeface="SimHei" panose="02010609060101010101" pitchFamily="49" charset="-122"/>
              </a:rPr>
              <a:t>那人便給一切牲畜和空中飛鳥、野地走獸都起了名，只是那人沒有遇見配偶幫助他。 </a:t>
            </a:r>
            <a:r>
              <a:rPr lang="en-US" altLang="zh-TW" b="1" baseline="30000" dirty="0">
                <a:solidFill>
                  <a:schemeClr val="tx2"/>
                </a:solidFill>
                <a:latin typeface="SimHei" panose="02010609060101010101" pitchFamily="49" charset="-122"/>
                <a:ea typeface="SimHei" panose="02010609060101010101" pitchFamily="49" charset="-122"/>
              </a:rPr>
              <a:t>21 </a:t>
            </a:r>
            <a:r>
              <a:rPr lang="zh-TW" altLang="en-US" dirty="0">
                <a:solidFill>
                  <a:schemeClr val="tx2"/>
                </a:solidFill>
                <a:latin typeface="SimHei" panose="02010609060101010101" pitchFamily="49" charset="-122"/>
                <a:ea typeface="SimHei" panose="02010609060101010101" pitchFamily="49" charset="-122"/>
              </a:rPr>
              <a:t>耶和華神使他沉睡，他就睡了。於是取下他的</a:t>
            </a:r>
            <a:r>
              <a:rPr lang="zh-TW" altLang="en-US" dirty="0">
                <a:solidFill>
                  <a:schemeClr val="tx2"/>
                </a:solidFill>
                <a:highlight>
                  <a:srgbClr val="FFFF00"/>
                </a:highlight>
                <a:latin typeface="SimHei" panose="02010609060101010101" pitchFamily="49" charset="-122"/>
                <a:ea typeface="SimHei" panose="02010609060101010101" pitchFamily="49" charset="-122"/>
              </a:rPr>
              <a:t>一條</a:t>
            </a:r>
            <a:r>
              <a:rPr lang="zh-TW" altLang="en-US" dirty="0">
                <a:solidFill>
                  <a:schemeClr val="tx2"/>
                </a:solidFill>
                <a:latin typeface="SimHei" panose="02010609060101010101" pitchFamily="49" charset="-122"/>
                <a:ea typeface="SimHei" panose="02010609060101010101" pitchFamily="49" charset="-122"/>
              </a:rPr>
              <a:t>肋骨，又把肉合起來。 </a:t>
            </a:r>
            <a:r>
              <a:rPr lang="en-US" altLang="zh-TW" b="1" baseline="30000" dirty="0">
                <a:solidFill>
                  <a:schemeClr val="tx2"/>
                </a:solidFill>
                <a:latin typeface="SimHei" panose="02010609060101010101" pitchFamily="49" charset="-122"/>
                <a:ea typeface="SimHei" panose="02010609060101010101" pitchFamily="49" charset="-122"/>
              </a:rPr>
              <a:t>22 </a:t>
            </a:r>
            <a:r>
              <a:rPr lang="zh-TW" altLang="en-US" dirty="0">
                <a:solidFill>
                  <a:schemeClr val="tx2"/>
                </a:solidFill>
                <a:latin typeface="SimHei" panose="02010609060101010101" pitchFamily="49" charset="-122"/>
                <a:ea typeface="SimHei" panose="02010609060101010101" pitchFamily="49" charset="-122"/>
              </a:rPr>
              <a:t>耶和華神就用那人身上所取的肋骨造成</a:t>
            </a:r>
            <a:r>
              <a:rPr lang="zh-TW" altLang="en-US" dirty="0">
                <a:solidFill>
                  <a:schemeClr val="tx2"/>
                </a:solidFill>
                <a:highlight>
                  <a:srgbClr val="FFFF00"/>
                </a:highlight>
                <a:latin typeface="SimHei" panose="02010609060101010101" pitchFamily="49" charset="-122"/>
                <a:ea typeface="SimHei" panose="02010609060101010101" pitchFamily="49" charset="-122"/>
              </a:rPr>
              <a:t>一個</a:t>
            </a:r>
            <a:r>
              <a:rPr lang="zh-TW" altLang="en-US" dirty="0">
                <a:solidFill>
                  <a:schemeClr val="tx2"/>
                </a:solidFill>
                <a:latin typeface="SimHei" panose="02010609060101010101" pitchFamily="49" charset="-122"/>
                <a:ea typeface="SimHei" panose="02010609060101010101" pitchFamily="49" charset="-122"/>
              </a:rPr>
              <a:t>女人，</a:t>
            </a:r>
            <a:r>
              <a:rPr lang="zh-TW" altLang="en-US" dirty="0">
                <a:solidFill>
                  <a:schemeClr val="tx2"/>
                </a:solidFill>
                <a:highlight>
                  <a:srgbClr val="FFFF00"/>
                </a:highlight>
                <a:latin typeface="SimHei" panose="02010609060101010101" pitchFamily="49" charset="-122"/>
                <a:ea typeface="SimHei" panose="02010609060101010101" pitchFamily="49" charset="-122"/>
              </a:rPr>
              <a:t>領她</a:t>
            </a:r>
            <a:r>
              <a:rPr lang="zh-TW" altLang="en-US" dirty="0">
                <a:solidFill>
                  <a:schemeClr val="tx2"/>
                </a:solidFill>
                <a:latin typeface="SimHei" panose="02010609060101010101" pitchFamily="49" charset="-122"/>
                <a:ea typeface="SimHei" panose="02010609060101010101" pitchFamily="49" charset="-122"/>
              </a:rPr>
              <a:t>到那人跟前。 </a:t>
            </a:r>
            <a:r>
              <a:rPr lang="en-US" altLang="zh-TW" b="1" baseline="30000" dirty="0">
                <a:solidFill>
                  <a:schemeClr val="tx2"/>
                </a:solidFill>
                <a:latin typeface="SimHei" panose="02010609060101010101" pitchFamily="49" charset="-122"/>
                <a:ea typeface="SimHei" panose="02010609060101010101" pitchFamily="49" charset="-122"/>
              </a:rPr>
              <a:t>23 </a:t>
            </a:r>
            <a:r>
              <a:rPr lang="zh-TW" altLang="en-US" dirty="0">
                <a:solidFill>
                  <a:schemeClr val="tx2"/>
                </a:solidFill>
                <a:latin typeface="SimHei" panose="02010609060101010101" pitchFamily="49" charset="-122"/>
                <a:ea typeface="SimHei" panose="02010609060101010101" pitchFamily="49" charset="-122"/>
              </a:rPr>
              <a:t>那人說：「這是</a:t>
            </a:r>
            <a:r>
              <a:rPr lang="zh-TW" altLang="en-US" dirty="0">
                <a:solidFill>
                  <a:schemeClr val="tx2"/>
                </a:solidFill>
                <a:highlight>
                  <a:srgbClr val="FFFF00"/>
                </a:highlight>
                <a:latin typeface="SimHei" panose="02010609060101010101" pitchFamily="49" charset="-122"/>
                <a:ea typeface="SimHei" panose="02010609060101010101" pitchFamily="49" charset="-122"/>
              </a:rPr>
              <a:t>我骨中的骨、肉中的肉</a:t>
            </a:r>
            <a:r>
              <a:rPr lang="zh-TW" altLang="en-US" dirty="0">
                <a:solidFill>
                  <a:schemeClr val="tx2"/>
                </a:solidFill>
                <a:latin typeface="SimHei" panose="02010609060101010101" pitchFamily="49" charset="-122"/>
                <a:ea typeface="SimHei" panose="02010609060101010101" pitchFamily="49" charset="-122"/>
              </a:rPr>
              <a:t>！可以稱她為女人，因為她是從男人身上取出來的。」</a:t>
            </a:r>
            <a:r>
              <a:rPr lang="en-US" altLang="zh-TW" b="1" baseline="30000" dirty="0">
                <a:solidFill>
                  <a:schemeClr val="tx2"/>
                </a:solidFill>
                <a:latin typeface="SimHei" panose="02010609060101010101" pitchFamily="49" charset="-122"/>
                <a:ea typeface="SimHei" panose="02010609060101010101" pitchFamily="49" charset="-122"/>
              </a:rPr>
              <a:t> 24</a:t>
            </a:r>
            <a:r>
              <a:rPr lang="zh-TW" altLang="en-US" dirty="0">
                <a:solidFill>
                  <a:schemeClr val="tx2"/>
                </a:solidFill>
                <a:latin typeface="SimHei" panose="02010609060101010101" pitchFamily="49" charset="-122"/>
                <a:ea typeface="SimHei" panose="02010609060101010101" pitchFamily="49" charset="-122"/>
              </a:rPr>
              <a:t>因此，人要</a:t>
            </a:r>
            <a:r>
              <a:rPr lang="zh-TW" altLang="en-US" dirty="0">
                <a:solidFill>
                  <a:schemeClr val="tx2"/>
                </a:solidFill>
                <a:highlight>
                  <a:srgbClr val="00FFFF"/>
                </a:highlight>
                <a:latin typeface="SimHei" panose="02010609060101010101" pitchFamily="49" charset="-122"/>
                <a:ea typeface="SimHei" panose="02010609060101010101" pitchFamily="49" charset="-122"/>
              </a:rPr>
              <a:t>離開父母</a:t>
            </a:r>
            <a:r>
              <a:rPr lang="zh-TW" altLang="en-US" dirty="0">
                <a:solidFill>
                  <a:schemeClr val="tx2"/>
                </a:solidFill>
                <a:latin typeface="SimHei" panose="02010609060101010101" pitchFamily="49" charset="-122"/>
                <a:ea typeface="SimHei" panose="02010609060101010101" pitchFamily="49" charset="-122"/>
              </a:rPr>
              <a:t>，與妻子聯合，</a:t>
            </a:r>
            <a:r>
              <a:rPr lang="zh-TW" altLang="en-US" dirty="0">
                <a:solidFill>
                  <a:schemeClr val="tx2"/>
                </a:solidFill>
                <a:highlight>
                  <a:srgbClr val="FFFF00"/>
                </a:highlight>
                <a:latin typeface="SimHei" panose="02010609060101010101" pitchFamily="49" charset="-122"/>
                <a:ea typeface="SimHei" panose="02010609060101010101" pitchFamily="49" charset="-122"/>
              </a:rPr>
              <a:t>二人</a:t>
            </a:r>
            <a:r>
              <a:rPr lang="zh-TW" altLang="en-US" dirty="0">
                <a:solidFill>
                  <a:schemeClr val="tx2"/>
                </a:solidFill>
                <a:latin typeface="SimHei" panose="02010609060101010101" pitchFamily="49" charset="-122"/>
                <a:ea typeface="SimHei" panose="02010609060101010101" pitchFamily="49" charset="-122"/>
              </a:rPr>
              <a:t>成為</a:t>
            </a:r>
            <a:r>
              <a:rPr lang="zh-TW" altLang="en-US" dirty="0">
                <a:solidFill>
                  <a:schemeClr val="tx2"/>
                </a:solidFill>
                <a:highlight>
                  <a:srgbClr val="FFFF00"/>
                </a:highlight>
                <a:latin typeface="SimHei" panose="02010609060101010101" pitchFamily="49" charset="-122"/>
                <a:ea typeface="SimHei" panose="02010609060101010101" pitchFamily="49" charset="-122"/>
              </a:rPr>
              <a:t>一體</a:t>
            </a:r>
            <a:r>
              <a:rPr lang="zh-TW" altLang="en-US" dirty="0">
                <a:solidFill>
                  <a:schemeClr val="tx2"/>
                </a:solidFill>
                <a:latin typeface="SimHei" panose="02010609060101010101" pitchFamily="49" charset="-122"/>
                <a:ea typeface="SimHei" panose="02010609060101010101" pitchFamily="49" charset="-122"/>
              </a:rPr>
              <a:t>。　　創世記 </a:t>
            </a:r>
            <a:r>
              <a:rPr lang="en-US" altLang="zh-TW" dirty="0">
                <a:solidFill>
                  <a:schemeClr val="tx2"/>
                </a:solidFill>
                <a:latin typeface="SimHei" panose="02010609060101010101" pitchFamily="49" charset="-122"/>
                <a:ea typeface="SimHei" panose="02010609060101010101" pitchFamily="49" charset="-122"/>
              </a:rPr>
              <a:t>2</a:t>
            </a:r>
            <a:r>
              <a:rPr lang="zh-TW" altLang="en-US" dirty="0">
                <a:solidFill>
                  <a:schemeClr val="tx2"/>
                </a:solidFill>
                <a:latin typeface="SimHei" panose="02010609060101010101" pitchFamily="49" charset="-122"/>
                <a:ea typeface="SimHei" panose="02010609060101010101" pitchFamily="49" charset="-122"/>
              </a:rPr>
              <a:t>：</a:t>
            </a:r>
            <a:r>
              <a:rPr lang="en-US" altLang="zh-TW" dirty="0">
                <a:solidFill>
                  <a:schemeClr val="tx2"/>
                </a:solidFill>
                <a:latin typeface="SimHei" panose="02010609060101010101" pitchFamily="49" charset="-122"/>
                <a:ea typeface="SimHei" panose="02010609060101010101" pitchFamily="49" charset="-122"/>
              </a:rPr>
              <a:t>18-24</a:t>
            </a:r>
            <a:endParaRPr lang="en-US" dirty="0">
              <a:solidFill>
                <a:schemeClr val="tx2"/>
              </a:solidFill>
              <a:latin typeface="SimHei" panose="02010609060101010101" pitchFamily="49" charset="-122"/>
              <a:ea typeface="SimHei" panose="02010609060101010101" pitchFamily="49" charset="-122"/>
            </a:endParaRPr>
          </a:p>
        </p:txBody>
      </p:sp>
      <p:sp>
        <p:nvSpPr>
          <p:cNvPr id="4" name="TextBox 3">
            <a:extLst>
              <a:ext uri="{FF2B5EF4-FFF2-40B4-BE49-F238E27FC236}">
                <a16:creationId xmlns:a16="http://schemas.microsoft.com/office/drawing/2014/main" id="{88200960-1111-4A16-A4F1-631A8F2D051F}"/>
              </a:ext>
            </a:extLst>
          </p:cNvPr>
          <p:cNvSpPr txBox="1"/>
          <p:nvPr/>
        </p:nvSpPr>
        <p:spPr>
          <a:xfrm>
            <a:off x="793102" y="6126165"/>
            <a:ext cx="10440955" cy="523220"/>
          </a:xfrm>
          <a:prstGeom prst="rect">
            <a:avLst/>
          </a:prstGeom>
          <a:solidFill>
            <a:srgbClr val="00B0F0"/>
          </a:solidFill>
        </p:spPr>
        <p:txBody>
          <a:bodyPr wrap="square" rtlCol="0">
            <a:spAutoFit/>
          </a:bodyPr>
          <a:lstStyle/>
          <a:p>
            <a:pPr algn="ctr"/>
            <a:r>
              <a:rPr lang="zh-TW" altLang="en-US" sz="2800" b="1" dirty="0">
                <a:solidFill>
                  <a:schemeClr val="bg1"/>
                </a:solidFill>
                <a:latin typeface="SimHei" panose="02010609060101010101" pitchFamily="49" charset="-122"/>
                <a:ea typeface="SimHei" panose="02010609060101010101" pitchFamily="49" charset="-122"/>
                <a:cs typeface="Sakkal Majalla" panose="020B0604020202020204" pitchFamily="2" charset="-78"/>
              </a:rPr>
              <a:t>一男一女</a:t>
            </a:r>
            <a:r>
              <a:rPr lang="en-US" altLang="zh-TW" sz="2800" b="1" dirty="0">
                <a:solidFill>
                  <a:schemeClr val="bg1"/>
                </a:solidFill>
                <a:latin typeface="SimHei" panose="02010609060101010101" pitchFamily="49" charset="-122"/>
                <a:ea typeface="SimHei" panose="02010609060101010101" pitchFamily="49" charset="-122"/>
                <a:cs typeface="Sakkal Majalla" panose="020B0604020202020204" pitchFamily="2" charset="-78"/>
              </a:rPr>
              <a:t>,</a:t>
            </a:r>
            <a:r>
              <a:rPr lang="zh-TW" altLang="en-US" sz="2800" b="1" dirty="0">
                <a:solidFill>
                  <a:schemeClr val="bg1"/>
                </a:solidFill>
                <a:latin typeface="SimHei" panose="02010609060101010101" pitchFamily="49" charset="-122"/>
                <a:ea typeface="SimHei" panose="02010609060101010101" pitchFamily="49" charset="-122"/>
                <a:cs typeface="Sakkal Majalla" panose="020B0604020202020204" pitchFamily="2" charset="-78"/>
              </a:rPr>
              <a:t> 一夫一妻</a:t>
            </a:r>
            <a:r>
              <a:rPr lang="en-US" altLang="zh-TW" sz="2800" b="1" dirty="0">
                <a:solidFill>
                  <a:schemeClr val="bg1"/>
                </a:solidFill>
                <a:latin typeface="SimHei" panose="02010609060101010101" pitchFamily="49" charset="-122"/>
                <a:ea typeface="SimHei" panose="02010609060101010101" pitchFamily="49" charset="-122"/>
                <a:cs typeface="Sakkal Majalla" panose="020B0604020202020204" pitchFamily="2" charset="-78"/>
              </a:rPr>
              <a:t>,</a:t>
            </a:r>
            <a:r>
              <a:rPr lang="zh-TW" altLang="en-US" sz="2800" b="1" dirty="0">
                <a:solidFill>
                  <a:schemeClr val="bg1"/>
                </a:solidFill>
                <a:latin typeface="SimHei" panose="02010609060101010101" pitchFamily="49" charset="-122"/>
                <a:ea typeface="SimHei" panose="02010609060101010101" pitchFamily="49" charset="-122"/>
                <a:cs typeface="Sakkal Majalla" panose="020B0604020202020204" pitchFamily="2" charset="-78"/>
              </a:rPr>
              <a:t> 一生一世</a:t>
            </a:r>
            <a:endParaRPr lang="en-US" sz="2800" b="1" dirty="0">
              <a:solidFill>
                <a:schemeClr val="bg1"/>
              </a:solidFill>
              <a:latin typeface="SimHei" panose="02010609060101010101" pitchFamily="49" charset="-122"/>
              <a:ea typeface="SimHei" panose="02010609060101010101" pitchFamily="49" charset="-122"/>
              <a:cs typeface="Sakkal Majalla" panose="020B0604020202020204" pitchFamily="2" charset="-78"/>
            </a:endParaRPr>
          </a:p>
        </p:txBody>
      </p:sp>
      <p:sp>
        <p:nvSpPr>
          <p:cNvPr id="6" name="Speech Bubble: Rectangle 5">
            <a:extLst>
              <a:ext uri="{FF2B5EF4-FFF2-40B4-BE49-F238E27FC236}">
                <a16:creationId xmlns:a16="http://schemas.microsoft.com/office/drawing/2014/main" id="{3A990356-32AE-4119-ABFD-31D384E2514A}"/>
              </a:ext>
            </a:extLst>
          </p:cNvPr>
          <p:cNvSpPr/>
          <p:nvPr/>
        </p:nvSpPr>
        <p:spPr>
          <a:xfrm>
            <a:off x="8257591" y="848162"/>
            <a:ext cx="3222172" cy="510547"/>
          </a:xfrm>
          <a:prstGeom prst="wedgeRectCallout">
            <a:avLst>
              <a:gd name="adj1" fmla="val -32849"/>
              <a:gd name="adj2" fmla="val 1086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Helper and companion</a:t>
            </a:r>
          </a:p>
        </p:txBody>
      </p:sp>
      <p:sp>
        <p:nvSpPr>
          <p:cNvPr id="7" name="Speech Bubble: Rectangle 6">
            <a:extLst>
              <a:ext uri="{FF2B5EF4-FFF2-40B4-BE49-F238E27FC236}">
                <a16:creationId xmlns:a16="http://schemas.microsoft.com/office/drawing/2014/main" id="{AB924701-C989-4B54-96E1-C4B68CCE9D69}"/>
              </a:ext>
            </a:extLst>
          </p:cNvPr>
          <p:cNvSpPr/>
          <p:nvPr/>
        </p:nvSpPr>
        <p:spPr>
          <a:xfrm>
            <a:off x="11223811" y="3429000"/>
            <a:ext cx="968189" cy="828339"/>
          </a:xfrm>
          <a:prstGeom prst="wedgeRectCallout">
            <a:avLst>
              <a:gd name="adj1" fmla="val -50627"/>
              <a:gd name="adj2" fmla="val 8787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t>關係親密</a:t>
            </a:r>
            <a:endParaRPr lang="en-US" sz="2400" b="1" dirty="0"/>
          </a:p>
        </p:txBody>
      </p:sp>
    </p:spTree>
    <p:extLst>
      <p:ext uri="{BB962C8B-B14F-4D97-AF65-F5344CB8AC3E}">
        <p14:creationId xmlns:p14="http://schemas.microsoft.com/office/powerpoint/2010/main" val="86364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16467-83B6-471B-9AF2-C00724601B7E}"/>
              </a:ext>
            </a:extLst>
          </p:cNvPr>
          <p:cNvSpPr>
            <a:spLocks noGrp="1"/>
          </p:cNvSpPr>
          <p:nvPr>
            <p:ph type="title"/>
          </p:nvPr>
        </p:nvSpPr>
        <p:spPr>
          <a:xfrm>
            <a:off x="609600" y="144011"/>
            <a:ext cx="10972800" cy="919679"/>
          </a:xfrm>
        </p:spPr>
        <p:txBody>
          <a:bodyPr>
            <a:normAutofit/>
          </a:bodyPr>
          <a:lstStyle/>
          <a:p>
            <a:r>
              <a:rPr lang="zh-TW" altLang="en-US" sz="3600" dirty="0">
                <a:solidFill>
                  <a:schemeClr val="tx2"/>
                </a:solidFill>
                <a:latin typeface="SimHei" panose="02010609060101010101" pitchFamily="49" charset="-122"/>
                <a:ea typeface="SimHei" panose="02010609060101010101" pitchFamily="49" charset="-122"/>
              </a:rPr>
              <a:t>人犯罪 </a:t>
            </a:r>
            <a:r>
              <a:rPr lang="en-US" altLang="zh-TW" sz="3600" dirty="0">
                <a:solidFill>
                  <a:schemeClr val="tx2"/>
                </a:solidFill>
                <a:latin typeface="SimHei" panose="02010609060101010101" pitchFamily="49" charset="-122"/>
                <a:ea typeface="SimHei" panose="02010609060101010101" pitchFamily="49" charset="-122"/>
              </a:rPr>
              <a:t>– </a:t>
            </a:r>
            <a:r>
              <a:rPr lang="zh-TW" altLang="en-US" sz="3600" dirty="0">
                <a:solidFill>
                  <a:schemeClr val="tx2"/>
                </a:solidFill>
                <a:latin typeface="SimHei" panose="02010609060101010101" pitchFamily="49" charset="-122"/>
                <a:ea typeface="SimHei" panose="02010609060101010101" pitchFamily="49" charset="-122"/>
              </a:rPr>
              <a:t>關係破裂</a:t>
            </a:r>
            <a:endParaRPr lang="en-US" sz="3600" dirty="0">
              <a:solidFill>
                <a:schemeClr val="tx2"/>
              </a:solidFill>
              <a:latin typeface="SimHei" panose="02010609060101010101" pitchFamily="49" charset="-122"/>
              <a:ea typeface="SimHei" panose="02010609060101010101" pitchFamily="49" charset="-122"/>
            </a:endParaRPr>
          </a:p>
        </p:txBody>
      </p:sp>
      <p:sp>
        <p:nvSpPr>
          <p:cNvPr id="3" name="Content Placeholder 2">
            <a:extLst>
              <a:ext uri="{FF2B5EF4-FFF2-40B4-BE49-F238E27FC236}">
                <a16:creationId xmlns:a16="http://schemas.microsoft.com/office/drawing/2014/main" id="{45A50A5A-35D1-4C1C-BA58-11FFE641833A}"/>
              </a:ext>
            </a:extLst>
          </p:cNvPr>
          <p:cNvSpPr>
            <a:spLocks noGrp="1"/>
          </p:cNvSpPr>
          <p:nvPr>
            <p:ph idx="1"/>
          </p:nvPr>
        </p:nvSpPr>
        <p:spPr>
          <a:xfrm>
            <a:off x="531845" y="1091682"/>
            <a:ext cx="11050555" cy="5477069"/>
          </a:xfrm>
        </p:spPr>
        <p:txBody>
          <a:bodyPr>
            <a:normAutofit lnSpcReduction="10000"/>
          </a:bodyPr>
          <a:lstStyle/>
          <a:p>
            <a:pPr marL="0" indent="0">
              <a:lnSpc>
                <a:spcPct val="170000"/>
              </a:lnSpc>
              <a:spcBef>
                <a:spcPts val="0"/>
              </a:spcBef>
              <a:buNone/>
            </a:pPr>
            <a:r>
              <a:rPr lang="zh-TW" altLang="en-US" sz="2400" b="1" baseline="30000" dirty="0">
                <a:solidFill>
                  <a:schemeClr val="tx2"/>
                </a:solidFill>
                <a:latin typeface="SimHei" panose="02010609060101010101" pitchFamily="49" charset="-122"/>
                <a:ea typeface="SimHei" panose="02010609060101010101" pitchFamily="49" charset="-122"/>
              </a:rPr>
              <a:t>１</a:t>
            </a:r>
            <a:r>
              <a:rPr lang="en-US" altLang="zh-TW" sz="2400" b="1" baseline="30000" dirty="0">
                <a:solidFill>
                  <a:schemeClr val="tx2"/>
                </a:solidFill>
                <a:latin typeface="SimHei" panose="02010609060101010101" pitchFamily="49" charset="-122"/>
                <a:ea typeface="SimHei" panose="02010609060101010101" pitchFamily="49" charset="-122"/>
              </a:rPr>
              <a:t>2 </a:t>
            </a:r>
            <a:r>
              <a:rPr lang="zh-TW" altLang="en-US" sz="2400" dirty="0">
                <a:solidFill>
                  <a:schemeClr val="tx2"/>
                </a:solidFill>
                <a:latin typeface="SimHei" panose="02010609060101010101" pitchFamily="49" charset="-122"/>
                <a:ea typeface="SimHei" panose="02010609060101010101" pitchFamily="49" charset="-122"/>
              </a:rPr>
              <a:t>那人說：「</a:t>
            </a:r>
            <a:r>
              <a:rPr lang="zh-TW" altLang="en-US" sz="2400" dirty="0">
                <a:solidFill>
                  <a:srgbClr val="FFFF00"/>
                </a:solidFill>
                <a:latin typeface="SimHei" panose="02010609060101010101" pitchFamily="49" charset="-122"/>
                <a:ea typeface="SimHei" panose="02010609060101010101" pitchFamily="49" charset="-122"/>
              </a:rPr>
              <a:t>你所賜給我與我同居的女人，她把那樹上的果子給我，我就吃了。</a:t>
            </a:r>
            <a:r>
              <a:rPr lang="zh-TW" altLang="en-US" sz="2400" dirty="0">
                <a:solidFill>
                  <a:schemeClr val="tx2"/>
                </a:solidFill>
                <a:latin typeface="SimHei" panose="02010609060101010101" pitchFamily="49" charset="-122"/>
                <a:ea typeface="SimHei" panose="02010609060101010101" pitchFamily="49" charset="-122"/>
              </a:rPr>
              <a:t>」 </a:t>
            </a:r>
            <a:r>
              <a:rPr lang="en-US" altLang="zh-TW" sz="2400" b="1" baseline="30000" dirty="0">
                <a:solidFill>
                  <a:schemeClr val="tx2"/>
                </a:solidFill>
                <a:latin typeface="SimHei" panose="02010609060101010101" pitchFamily="49" charset="-122"/>
                <a:ea typeface="SimHei" panose="02010609060101010101" pitchFamily="49" charset="-122"/>
              </a:rPr>
              <a:t>13 </a:t>
            </a:r>
            <a:r>
              <a:rPr lang="zh-TW" altLang="en-US" sz="2400" dirty="0">
                <a:solidFill>
                  <a:schemeClr val="tx2"/>
                </a:solidFill>
                <a:latin typeface="SimHei" panose="02010609060101010101" pitchFamily="49" charset="-122"/>
                <a:ea typeface="SimHei" panose="02010609060101010101" pitchFamily="49" charset="-122"/>
              </a:rPr>
              <a:t>耶和華神對女人說：「你做的是什麼事呢？」女人說：「那蛇引誘我，我就吃了。」 </a:t>
            </a:r>
            <a:r>
              <a:rPr lang="zh-TW" altLang="en-US" sz="2400" b="1" baseline="30000" dirty="0">
                <a:solidFill>
                  <a:schemeClr val="tx2"/>
                </a:solidFill>
                <a:latin typeface="SimHei" panose="02010609060101010101" pitchFamily="49" charset="-122"/>
                <a:ea typeface="SimHei" panose="02010609060101010101" pitchFamily="49" charset="-122"/>
              </a:rPr>
              <a:t>．．．</a:t>
            </a:r>
            <a:r>
              <a:rPr lang="zh-TW" altLang="en-US" sz="2400" dirty="0">
                <a:solidFill>
                  <a:schemeClr val="tx2"/>
                </a:solidFill>
                <a:latin typeface="SimHei" panose="02010609060101010101" pitchFamily="49" charset="-122"/>
                <a:ea typeface="SimHei" panose="02010609060101010101" pitchFamily="49" charset="-122"/>
              </a:rPr>
              <a:t> </a:t>
            </a:r>
            <a:r>
              <a:rPr lang="en-US" altLang="zh-TW" sz="2400" b="1" baseline="30000" dirty="0">
                <a:solidFill>
                  <a:schemeClr val="tx2"/>
                </a:solidFill>
                <a:latin typeface="SimHei" panose="02010609060101010101" pitchFamily="49" charset="-122"/>
                <a:ea typeface="SimHei" panose="02010609060101010101" pitchFamily="49" charset="-122"/>
              </a:rPr>
              <a:t>16 </a:t>
            </a:r>
            <a:r>
              <a:rPr lang="zh-TW" altLang="en-US" sz="2400" dirty="0">
                <a:solidFill>
                  <a:schemeClr val="tx2"/>
                </a:solidFill>
                <a:latin typeface="SimHei" panose="02010609060101010101" pitchFamily="49" charset="-122"/>
                <a:ea typeface="SimHei" panose="02010609060101010101" pitchFamily="49" charset="-122"/>
              </a:rPr>
              <a:t>又對女人說：「</a:t>
            </a:r>
            <a:r>
              <a:rPr lang="zh-TW" altLang="en-US" sz="2400" dirty="0">
                <a:solidFill>
                  <a:srgbClr val="FF0000"/>
                </a:solidFill>
                <a:latin typeface="SimHei" panose="02010609060101010101" pitchFamily="49" charset="-122"/>
                <a:ea typeface="SimHei" panose="02010609060101010101" pitchFamily="49" charset="-122"/>
              </a:rPr>
              <a:t>我必多多加增你懷胎的苦楚，你生產兒女必多受苦楚。你必戀慕你丈夫，你丈夫必管轄你。</a:t>
            </a:r>
            <a:r>
              <a:rPr lang="zh-TW" altLang="en-US" sz="2400" dirty="0">
                <a:solidFill>
                  <a:schemeClr val="tx2"/>
                </a:solidFill>
                <a:latin typeface="SimHei" panose="02010609060101010101" pitchFamily="49" charset="-122"/>
                <a:ea typeface="SimHei" panose="02010609060101010101" pitchFamily="49" charset="-122"/>
              </a:rPr>
              <a:t>」 </a:t>
            </a:r>
            <a:r>
              <a:rPr lang="en-US" altLang="zh-TW" sz="2400" b="1" baseline="30000" dirty="0">
                <a:solidFill>
                  <a:schemeClr val="tx2"/>
                </a:solidFill>
                <a:latin typeface="SimHei" panose="02010609060101010101" pitchFamily="49" charset="-122"/>
                <a:ea typeface="SimHei" panose="02010609060101010101" pitchFamily="49" charset="-122"/>
              </a:rPr>
              <a:t>17 </a:t>
            </a:r>
            <a:r>
              <a:rPr lang="zh-TW" altLang="en-US" sz="2400" dirty="0">
                <a:solidFill>
                  <a:schemeClr val="tx2"/>
                </a:solidFill>
                <a:latin typeface="SimHei" panose="02010609060101010101" pitchFamily="49" charset="-122"/>
                <a:ea typeface="SimHei" panose="02010609060101010101" pitchFamily="49" charset="-122"/>
              </a:rPr>
              <a:t>又對</a:t>
            </a:r>
            <a:r>
              <a:rPr lang="zh-TW" altLang="en-US" sz="2400" u="sng" dirty="0">
                <a:solidFill>
                  <a:schemeClr val="tx2"/>
                </a:solidFill>
                <a:latin typeface="SimHei" panose="02010609060101010101" pitchFamily="49" charset="-122"/>
                <a:ea typeface="SimHei" panose="02010609060101010101" pitchFamily="49" charset="-122"/>
              </a:rPr>
              <a:t>亞當</a:t>
            </a:r>
            <a:r>
              <a:rPr lang="zh-TW" altLang="en-US" sz="2400" dirty="0">
                <a:solidFill>
                  <a:schemeClr val="tx2"/>
                </a:solidFill>
                <a:latin typeface="SimHei" panose="02010609060101010101" pitchFamily="49" charset="-122"/>
                <a:ea typeface="SimHei" panose="02010609060101010101" pitchFamily="49" charset="-122"/>
              </a:rPr>
              <a:t>說：「你既聽從妻子的話，吃了我所吩咐你不可吃的那樹上的果子，地必為你的緣故受咒詛，</a:t>
            </a:r>
            <a:r>
              <a:rPr lang="zh-TW" altLang="en-US" sz="2400" dirty="0">
                <a:solidFill>
                  <a:srgbClr val="FF0000"/>
                </a:solidFill>
                <a:latin typeface="SimHei" panose="02010609060101010101" pitchFamily="49" charset="-122"/>
                <a:ea typeface="SimHei" panose="02010609060101010101" pitchFamily="49" charset="-122"/>
              </a:rPr>
              <a:t>你必終身勞苦，才能從地裡得吃的。</a:t>
            </a:r>
            <a:r>
              <a:rPr lang="zh-TW" altLang="en-US" sz="2400" dirty="0">
                <a:solidFill>
                  <a:schemeClr val="tx2"/>
                </a:solidFill>
                <a:latin typeface="SimHei" panose="02010609060101010101" pitchFamily="49" charset="-122"/>
                <a:ea typeface="SimHei" panose="02010609060101010101" pitchFamily="49" charset="-122"/>
              </a:rPr>
              <a:t> </a:t>
            </a:r>
            <a:r>
              <a:rPr lang="en-US" altLang="zh-TW" sz="2400" b="1" baseline="30000" dirty="0">
                <a:solidFill>
                  <a:schemeClr val="tx2"/>
                </a:solidFill>
                <a:latin typeface="SimHei" panose="02010609060101010101" pitchFamily="49" charset="-122"/>
                <a:ea typeface="SimHei" panose="02010609060101010101" pitchFamily="49" charset="-122"/>
              </a:rPr>
              <a:t>18 </a:t>
            </a:r>
            <a:r>
              <a:rPr lang="zh-TW" altLang="en-US" sz="2400" dirty="0">
                <a:solidFill>
                  <a:schemeClr val="tx2"/>
                </a:solidFill>
                <a:latin typeface="SimHei" panose="02010609060101010101" pitchFamily="49" charset="-122"/>
                <a:ea typeface="SimHei" panose="02010609060101010101" pitchFamily="49" charset="-122"/>
              </a:rPr>
              <a:t>地必給你長出荊棘和蒺藜來，你也要吃田間的菜蔬。 </a:t>
            </a:r>
            <a:r>
              <a:rPr lang="en-US" altLang="zh-TW" sz="2400" b="1" baseline="30000" dirty="0">
                <a:solidFill>
                  <a:schemeClr val="tx2"/>
                </a:solidFill>
                <a:latin typeface="SimHei" panose="02010609060101010101" pitchFamily="49" charset="-122"/>
                <a:ea typeface="SimHei" panose="02010609060101010101" pitchFamily="49" charset="-122"/>
              </a:rPr>
              <a:t>19 </a:t>
            </a:r>
            <a:r>
              <a:rPr lang="zh-TW" altLang="en-US" sz="2400" dirty="0">
                <a:solidFill>
                  <a:schemeClr val="tx2"/>
                </a:solidFill>
                <a:latin typeface="SimHei" panose="02010609060101010101" pitchFamily="49" charset="-122"/>
                <a:ea typeface="SimHei" panose="02010609060101010101" pitchFamily="49" charset="-122"/>
              </a:rPr>
              <a:t>你必汗流滿面才得糊口，直到你歸了土，因為你是從土而出的。你本是塵土，仍要歸於塵土。」 </a:t>
            </a:r>
            <a:r>
              <a:rPr lang="en-US" altLang="zh-TW" sz="2400" b="1" baseline="30000" dirty="0">
                <a:solidFill>
                  <a:schemeClr val="tx2"/>
                </a:solidFill>
                <a:latin typeface="SimHei" panose="02010609060101010101" pitchFamily="49" charset="-122"/>
                <a:ea typeface="SimHei" panose="02010609060101010101" pitchFamily="49" charset="-122"/>
              </a:rPr>
              <a:t>20 </a:t>
            </a:r>
            <a:r>
              <a:rPr lang="zh-TW" altLang="en-US" sz="2400" u="sng" dirty="0">
                <a:solidFill>
                  <a:schemeClr val="tx2"/>
                </a:solidFill>
                <a:latin typeface="SimHei" panose="02010609060101010101" pitchFamily="49" charset="-122"/>
                <a:ea typeface="SimHei" panose="02010609060101010101" pitchFamily="49" charset="-122"/>
              </a:rPr>
              <a:t>亞當</a:t>
            </a:r>
            <a:r>
              <a:rPr lang="zh-TW" altLang="en-US" sz="2400" dirty="0">
                <a:solidFill>
                  <a:schemeClr val="tx2"/>
                </a:solidFill>
                <a:latin typeface="SimHei" panose="02010609060101010101" pitchFamily="49" charset="-122"/>
                <a:ea typeface="SimHei" panose="02010609060101010101" pitchFamily="49" charset="-122"/>
              </a:rPr>
              <a:t>給他妻子起名叫</a:t>
            </a:r>
            <a:r>
              <a:rPr lang="zh-TW" altLang="en-US" sz="2400" u="sng" dirty="0">
                <a:solidFill>
                  <a:schemeClr val="tx2"/>
                </a:solidFill>
                <a:latin typeface="SimHei" panose="02010609060101010101" pitchFamily="49" charset="-122"/>
                <a:ea typeface="SimHei" panose="02010609060101010101" pitchFamily="49" charset="-122"/>
              </a:rPr>
              <a:t>夏娃</a:t>
            </a:r>
            <a:r>
              <a:rPr lang="zh-TW" altLang="en-US" sz="2400" dirty="0">
                <a:solidFill>
                  <a:schemeClr val="tx2"/>
                </a:solidFill>
                <a:latin typeface="SimHei" panose="02010609060101010101" pitchFamily="49" charset="-122"/>
                <a:ea typeface="SimHei" panose="02010609060101010101" pitchFamily="49" charset="-122"/>
              </a:rPr>
              <a:t>，因為她是眾生之母。  （創３）</a:t>
            </a:r>
            <a:endParaRPr lang="en-US" sz="2400" dirty="0">
              <a:solidFill>
                <a:schemeClr val="tx2"/>
              </a:solidFill>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1846597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DB25D-7ABA-4BF6-BB51-AA76BE480467}"/>
              </a:ext>
            </a:extLst>
          </p:cNvPr>
          <p:cNvSpPr>
            <a:spLocks noGrp="1"/>
          </p:cNvSpPr>
          <p:nvPr>
            <p:ph type="title"/>
          </p:nvPr>
        </p:nvSpPr>
        <p:spPr>
          <a:xfrm>
            <a:off x="609600" y="274639"/>
            <a:ext cx="10972800" cy="770390"/>
          </a:xfrm>
        </p:spPr>
        <p:txBody>
          <a:bodyPr>
            <a:normAutofit/>
          </a:bodyPr>
          <a:lstStyle/>
          <a:p>
            <a:r>
              <a:rPr lang="zh-TW" altLang="en-US" sz="3600" dirty="0">
                <a:solidFill>
                  <a:schemeClr val="tx2"/>
                </a:solidFill>
                <a:latin typeface="SimHei" panose="02010609060101010101" pitchFamily="49" charset="-122"/>
                <a:ea typeface="SimHei" panose="02010609060101010101" pitchFamily="49" charset="-122"/>
              </a:rPr>
              <a:t>二人成為一體</a:t>
            </a:r>
            <a:endParaRPr lang="en-US" sz="3600" dirty="0"/>
          </a:p>
        </p:txBody>
      </p:sp>
      <p:sp>
        <p:nvSpPr>
          <p:cNvPr id="3" name="Content Placeholder 2">
            <a:extLst>
              <a:ext uri="{FF2B5EF4-FFF2-40B4-BE49-F238E27FC236}">
                <a16:creationId xmlns:a16="http://schemas.microsoft.com/office/drawing/2014/main" id="{69415F8D-CEA8-4DDF-8C66-577E87A3997C}"/>
              </a:ext>
            </a:extLst>
          </p:cNvPr>
          <p:cNvSpPr>
            <a:spLocks noGrp="1"/>
          </p:cNvSpPr>
          <p:nvPr>
            <p:ph idx="1"/>
          </p:nvPr>
        </p:nvSpPr>
        <p:spPr>
          <a:xfrm>
            <a:off x="609600" y="1166018"/>
            <a:ext cx="10972800" cy="5178798"/>
          </a:xfrm>
        </p:spPr>
        <p:txBody>
          <a:bodyPr>
            <a:normAutofit/>
          </a:bodyPr>
          <a:lstStyle/>
          <a:p>
            <a:pPr>
              <a:lnSpc>
                <a:spcPct val="150000"/>
              </a:lnSpc>
              <a:spcBef>
                <a:spcPts val="0"/>
              </a:spcBef>
            </a:pPr>
            <a:r>
              <a:rPr lang="zh-TW" altLang="en-US" sz="2400" dirty="0">
                <a:solidFill>
                  <a:schemeClr val="tx2"/>
                </a:solidFill>
                <a:latin typeface="SimHei" panose="02010609060101010101" pitchFamily="49" charset="-122"/>
                <a:ea typeface="SimHei" panose="02010609060101010101" pitchFamily="49" charset="-122"/>
              </a:rPr>
              <a:t>有法利賽人來，試探耶穌說：「人無論什麼緣故都可以休妻嗎？」</a:t>
            </a:r>
            <a:r>
              <a:rPr lang="en-US" altLang="zh-TW" sz="2400" b="1" baseline="30000" dirty="0">
                <a:solidFill>
                  <a:schemeClr val="tx2"/>
                </a:solidFill>
                <a:latin typeface="SimHei" panose="02010609060101010101" pitchFamily="49" charset="-122"/>
                <a:ea typeface="SimHei" panose="02010609060101010101" pitchFamily="49" charset="-122"/>
              </a:rPr>
              <a:t> </a:t>
            </a:r>
            <a:r>
              <a:rPr lang="zh-TW" altLang="en-US" sz="2400" dirty="0">
                <a:solidFill>
                  <a:schemeClr val="tx2"/>
                </a:solidFill>
                <a:latin typeface="SimHei" panose="02010609060101010101" pitchFamily="49" charset="-122"/>
                <a:ea typeface="SimHei" panose="02010609060101010101" pitchFamily="49" charset="-122"/>
              </a:rPr>
              <a:t>耶穌回答說：「那起初造人的，是</a:t>
            </a:r>
            <a:r>
              <a:rPr lang="en-US" altLang="zh-TW" sz="2400" dirty="0">
                <a:solidFill>
                  <a:schemeClr val="tx2"/>
                </a:solidFill>
                <a:latin typeface="SimHei" panose="02010609060101010101" pitchFamily="49" charset="-122"/>
                <a:ea typeface="SimHei" panose="02010609060101010101" pitchFamily="49" charset="-122"/>
              </a:rPr>
              <a:t>『</a:t>
            </a:r>
            <a:r>
              <a:rPr lang="zh-TW" altLang="en-US" sz="2400" dirty="0">
                <a:solidFill>
                  <a:schemeClr val="tx2"/>
                </a:solidFill>
                <a:latin typeface="SimHei" panose="02010609060101010101" pitchFamily="49" charset="-122"/>
                <a:ea typeface="SimHei" panose="02010609060101010101" pitchFamily="49" charset="-122"/>
              </a:rPr>
              <a:t>造男造女</a:t>
            </a:r>
            <a:r>
              <a:rPr lang="en-US" altLang="zh-TW" sz="2400" dirty="0">
                <a:solidFill>
                  <a:schemeClr val="tx2"/>
                </a:solidFill>
                <a:latin typeface="SimHei" panose="02010609060101010101" pitchFamily="49" charset="-122"/>
                <a:ea typeface="SimHei" panose="02010609060101010101" pitchFamily="49" charset="-122"/>
              </a:rPr>
              <a:t>』</a:t>
            </a:r>
            <a:r>
              <a:rPr lang="zh-TW" altLang="en-US" sz="2400" dirty="0">
                <a:solidFill>
                  <a:schemeClr val="tx2"/>
                </a:solidFill>
                <a:latin typeface="SimHei" panose="02010609060101010101" pitchFamily="49" charset="-122"/>
                <a:ea typeface="SimHei" panose="02010609060101010101" pitchFamily="49" charset="-122"/>
              </a:rPr>
              <a:t>，並且說：</a:t>
            </a:r>
            <a:r>
              <a:rPr lang="en-US" altLang="zh-TW" sz="2400" dirty="0">
                <a:solidFill>
                  <a:schemeClr val="tx2"/>
                </a:solidFill>
                <a:latin typeface="SimHei" panose="02010609060101010101" pitchFamily="49" charset="-122"/>
                <a:ea typeface="SimHei" panose="02010609060101010101" pitchFamily="49" charset="-122"/>
              </a:rPr>
              <a:t>『</a:t>
            </a:r>
            <a:r>
              <a:rPr lang="zh-TW" altLang="en-US" sz="2400" dirty="0">
                <a:solidFill>
                  <a:schemeClr val="tx2"/>
                </a:solidFill>
                <a:latin typeface="SimHei" panose="02010609060101010101" pitchFamily="49" charset="-122"/>
                <a:ea typeface="SimHei" panose="02010609060101010101" pitchFamily="49" charset="-122"/>
              </a:rPr>
              <a:t>因此，人要離開父母，與妻子聯合，二人成為一體。</a:t>
            </a:r>
            <a:r>
              <a:rPr lang="en-US" altLang="zh-TW" sz="2400" dirty="0">
                <a:solidFill>
                  <a:schemeClr val="tx2"/>
                </a:solidFill>
                <a:latin typeface="SimHei" panose="02010609060101010101" pitchFamily="49" charset="-122"/>
                <a:ea typeface="SimHei" panose="02010609060101010101" pitchFamily="49" charset="-122"/>
              </a:rPr>
              <a:t>』</a:t>
            </a:r>
            <a:r>
              <a:rPr lang="zh-TW" altLang="en-US" sz="2400" dirty="0">
                <a:solidFill>
                  <a:schemeClr val="tx2"/>
                </a:solidFill>
                <a:latin typeface="SimHei" panose="02010609060101010101" pitchFamily="49" charset="-122"/>
                <a:ea typeface="SimHei" panose="02010609060101010101" pitchFamily="49" charset="-122"/>
              </a:rPr>
              <a:t>這經你們沒有念過嗎？既然如此，夫妻不再是兩個人，乃是一體的了。所以</a:t>
            </a:r>
            <a:r>
              <a:rPr lang="zh-TW" altLang="en-US" sz="2400" dirty="0">
                <a:solidFill>
                  <a:schemeClr val="tx2"/>
                </a:solidFill>
                <a:highlight>
                  <a:srgbClr val="FFFF00"/>
                </a:highlight>
                <a:latin typeface="SimHei" panose="02010609060101010101" pitchFamily="49" charset="-122"/>
                <a:ea typeface="SimHei" panose="02010609060101010101" pitchFamily="49" charset="-122"/>
              </a:rPr>
              <a:t>神配合的，人不可分開</a:t>
            </a:r>
            <a:r>
              <a:rPr lang="zh-TW" altLang="en-US" sz="2400" dirty="0">
                <a:solidFill>
                  <a:schemeClr val="tx2"/>
                </a:solidFill>
                <a:latin typeface="SimHei" panose="02010609060101010101" pitchFamily="49" charset="-122"/>
                <a:ea typeface="SimHei" panose="02010609060101010101" pitchFamily="49" charset="-122"/>
              </a:rPr>
              <a:t>。」 太</a:t>
            </a:r>
            <a:r>
              <a:rPr lang="en-US" altLang="zh-TW" sz="2400" dirty="0">
                <a:solidFill>
                  <a:schemeClr val="tx2"/>
                </a:solidFill>
                <a:latin typeface="SimHei" panose="02010609060101010101" pitchFamily="49" charset="-122"/>
                <a:ea typeface="SimHei" panose="02010609060101010101" pitchFamily="49" charset="-122"/>
              </a:rPr>
              <a:t>19:3-6</a:t>
            </a:r>
          </a:p>
          <a:p>
            <a:pPr>
              <a:lnSpc>
                <a:spcPct val="150000"/>
              </a:lnSpc>
              <a:spcBef>
                <a:spcPts val="0"/>
              </a:spcBef>
            </a:pPr>
            <a:r>
              <a:rPr lang="en-US" altLang="zh-TW" sz="2400" b="1" baseline="30000" dirty="0">
                <a:solidFill>
                  <a:srgbClr val="7030A0"/>
                </a:solidFill>
                <a:latin typeface="SimHei" panose="02010609060101010101" pitchFamily="49" charset="-122"/>
                <a:ea typeface="SimHei" panose="02010609060101010101" pitchFamily="49" charset="-122"/>
              </a:rPr>
              <a:t> </a:t>
            </a:r>
            <a:r>
              <a:rPr lang="zh-TW" altLang="en-US" sz="2400" dirty="0">
                <a:solidFill>
                  <a:srgbClr val="7030A0"/>
                </a:solidFill>
                <a:latin typeface="SimHei" panose="02010609060101010101" pitchFamily="49" charset="-122"/>
                <a:ea typeface="SimHei" panose="02010609060101010101" pitchFamily="49" charset="-122"/>
              </a:rPr>
              <a:t>但從起初創造的時候，神造人是</a:t>
            </a:r>
            <a:r>
              <a:rPr lang="en-US" altLang="zh-TW" sz="2400" dirty="0">
                <a:solidFill>
                  <a:srgbClr val="7030A0"/>
                </a:solidFill>
                <a:latin typeface="SimHei" panose="02010609060101010101" pitchFamily="49" charset="-122"/>
                <a:ea typeface="SimHei" panose="02010609060101010101" pitchFamily="49" charset="-122"/>
              </a:rPr>
              <a:t>『</a:t>
            </a:r>
            <a:r>
              <a:rPr lang="zh-TW" altLang="en-US" sz="2400" dirty="0">
                <a:solidFill>
                  <a:srgbClr val="7030A0"/>
                </a:solidFill>
                <a:latin typeface="SimHei" panose="02010609060101010101" pitchFamily="49" charset="-122"/>
                <a:ea typeface="SimHei" panose="02010609060101010101" pitchFamily="49" charset="-122"/>
              </a:rPr>
              <a:t>造男造女</a:t>
            </a:r>
            <a:r>
              <a:rPr lang="en-US" altLang="zh-TW" sz="2400" dirty="0">
                <a:solidFill>
                  <a:srgbClr val="7030A0"/>
                </a:solidFill>
                <a:latin typeface="SimHei" panose="02010609060101010101" pitchFamily="49" charset="-122"/>
                <a:ea typeface="SimHei" panose="02010609060101010101" pitchFamily="49" charset="-122"/>
              </a:rPr>
              <a:t>』</a:t>
            </a:r>
            <a:r>
              <a:rPr lang="zh-TW" altLang="en-US" sz="2400" dirty="0">
                <a:solidFill>
                  <a:srgbClr val="7030A0"/>
                </a:solidFill>
                <a:latin typeface="SimHei" panose="02010609060101010101" pitchFamily="49" charset="-122"/>
                <a:ea typeface="SimHei" panose="02010609060101010101" pitchFamily="49" charset="-122"/>
              </a:rPr>
              <a:t>，</a:t>
            </a:r>
            <a:r>
              <a:rPr lang="en-US" altLang="zh-TW" sz="2400" dirty="0">
                <a:solidFill>
                  <a:srgbClr val="7030A0"/>
                </a:solidFill>
                <a:latin typeface="SimHei" panose="02010609060101010101" pitchFamily="49" charset="-122"/>
                <a:ea typeface="SimHei" panose="02010609060101010101" pitchFamily="49" charset="-122"/>
              </a:rPr>
              <a:t>『</a:t>
            </a:r>
            <a:r>
              <a:rPr lang="zh-TW" altLang="en-US" sz="2400" dirty="0">
                <a:solidFill>
                  <a:srgbClr val="7030A0"/>
                </a:solidFill>
                <a:latin typeface="SimHei" panose="02010609060101010101" pitchFamily="49" charset="-122"/>
                <a:ea typeface="SimHei" panose="02010609060101010101" pitchFamily="49" charset="-122"/>
              </a:rPr>
              <a:t>因此，人要離開父母，與妻子聯合，二人成為一體。</a:t>
            </a:r>
            <a:r>
              <a:rPr lang="en-US" altLang="zh-TW" sz="2400" dirty="0">
                <a:solidFill>
                  <a:srgbClr val="7030A0"/>
                </a:solidFill>
                <a:latin typeface="SimHei" panose="02010609060101010101" pitchFamily="49" charset="-122"/>
                <a:ea typeface="SimHei" panose="02010609060101010101" pitchFamily="49" charset="-122"/>
              </a:rPr>
              <a:t>』</a:t>
            </a:r>
            <a:r>
              <a:rPr lang="zh-TW" altLang="en-US" sz="2400" dirty="0">
                <a:solidFill>
                  <a:srgbClr val="7030A0"/>
                </a:solidFill>
                <a:latin typeface="SimHei" panose="02010609060101010101" pitchFamily="49" charset="-122"/>
                <a:ea typeface="SimHei" panose="02010609060101010101" pitchFamily="49" charset="-122"/>
              </a:rPr>
              <a:t>既然如此，夫妻不再是兩個人，乃是一體的了。</a:t>
            </a:r>
            <a:r>
              <a:rPr lang="en-US" altLang="zh-TW" sz="2400" b="1" baseline="30000" dirty="0">
                <a:solidFill>
                  <a:srgbClr val="7030A0"/>
                </a:solidFill>
                <a:latin typeface="SimHei" panose="02010609060101010101" pitchFamily="49" charset="-122"/>
                <a:ea typeface="SimHei" panose="02010609060101010101" pitchFamily="49" charset="-122"/>
              </a:rPr>
              <a:t> </a:t>
            </a:r>
            <a:r>
              <a:rPr lang="zh-TW" altLang="en-US" sz="2400" dirty="0">
                <a:solidFill>
                  <a:srgbClr val="7030A0"/>
                </a:solidFill>
                <a:latin typeface="SimHei" panose="02010609060101010101" pitchFamily="49" charset="-122"/>
                <a:ea typeface="SimHei" panose="02010609060101010101" pitchFamily="49" charset="-122"/>
              </a:rPr>
              <a:t>所以，神配合的，人不可分開。」   可</a:t>
            </a:r>
            <a:r>
              <a:rPr lang="en-US" altLang="zh-TW" sz="2400" dirty="0">
                <a:solidFill>
                  <a:srgbClr val="7030A0"/>
                </a:solidFill>
                <a:latin typeface="SimHei" panose="02010609060101010101" pitchFamily="49" charset="-122"/>
                <a:ea typeface="SimHei" panose="02010609060101010101" pitchFamily="49" charset="-122"/>
              </a:rPr>
              <a:t>10:6-9</a:t>
            </a:r>
          </a:p>
          <a:p>
            <a:pPr>
              <a:lnSpc>
                <a:spcPct val="150000"/>
              </a:lnSpc>
              <a:spcBef>
                <a:spcPts val="0"/>
              </a:spcBef>
            </a:pPr>
            <a:r>
              <a:rPr lang="zh-TW" altLang="en-US" sz="2400" dirty="0">
                <a:solidFill>
                  <a:schemeClr val="tx2"/>
                </a:solidFill>
                <a:latin typeface="SimHei" panose="02010609060101010101" pitchFamily="49" charset="-122"/>
                <a:ea typeface="SimHei" panose="02010609060101010101" pitchFamily="49" charset="-122"/>
              </a:rPr>
              <a:t>為這個緣故，人要離開父母，與妻子聯合，二人成為一體。 以弗所書 </a:t>
            </a:r>
            <a:r>
              <a:rPr lang="en-US" altLang="zh-TW" sz="2400" dirty="0">
                <a:solidFill>
                  <a:schemeClr val="tx2"/>
                </a:solidFill>
                <a:latin typeface="SimHei" panose="02010609060101010101" pitchFamily="49" charset="-122"/>
                <a:ea typeface="SimHei" panose="02010609060101010101" pitchFamily="49" charset="-122"/>
              </a:rPr>
              <a:t>5:31</a:t>
            </a:r>
          </a:p>
          <a:p>
            <a:pPr>
              <a:lnSpc>
                <a:spcPct val="150000"/>
              </a:lnSpc>
              <a:spcBef>
                <a:spcPts val="0"/>
              </a:spcBef>
            </a:pPr>
            <a:endParaRPr lang="en-US" altLang="zh-TW" sz="2400" dirty="0">
              <a:solidFill>
                <a:schemeClr val="tx2"/>
              </a:solidFill>
              <a:latin typeface="SimHei" panose="02010609060101010101" pitchFamily="49" charset="-122"/>
              <a:ea typeface="SimHei" panose="02010609060101010101" pitchFamily="49" charset="-122"/>
            </a:endParaRPr>
          </a:p>
          <a:p>
            <a:pPr>
              <a:lnSpc>
                <a:spcPct val="150000"/>
              </a:lnSpc>
              <a:spcBef>
                <a:spcPts val="0"/>
              </a:spcBef>
            </a:pPr>
            <a:endParaRPr lang="en-US" altLang="zh-TW" sz="2400" dirty="0">
              <a:solidFill>
                <a:schemeClr val="tx2"/>
              </a:solidFill>
              <a:latin typeface="SimHei" panose="02010609060101010101" pitchFamily="49" charset="-122"/>
              <a:ea typeface="SimHei" panose="02010609060101010101" pitchFamily="49" charset="-122"/>
            </a:endParaRPr>
          </a:p>
          <a:p>
            <a:pPr>
              <a:lnSpc>
                <a:spcPct val="150000"/>
              </a:lnSpc>
              <a:spcBef>
                <a:spcPts val="0"/>
              </a:spcBef>
            </a:pPr>
            <a:endParaRPr lang="en-US" sz="2400" dirty="0">
              <a:solidFill>
                <a:schemeClr val="tx2"/>
              </a:solidFill>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395255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3A7D6-025D-4BDD-ABC1-286150C8158C}"/>
              </a:ext>
            </a:extLst>
          </p:cNvPr>
          <p:cNvSpPr>
            <a:spLocks noGrp="1"/>
          </p:cNvSpPr>
          <p:nvPr>
            <p:ph type="title"/>
          </p:nvPr>
        </p:nvSpPr>
        <p:spPr/>
        <p:txBody>
          <a:bodyPr>
            <a:normAutofit/>
          </a:bodyPr>
          <a:lstStyle/>
          <a:p>
            <a:r>
              <a:rPr lang="zh-TW" altLang="en-US" sz="3600" dirty="0">
                <a:solidFill>
                  <a:schemeClr val="tx2"/>
                </a:solidFill>
                <a:latin typeface="SimHei" panose="02010609060101010101" pitchFamily="49" charset="-122"/>
                <a:ea typeface="SimHei" panose="02010609060101010101" pitchFamily="49" charset="-122"/>
              </a:rPr>
              <a:t>夫妻彼此相待 </a:t>
            </a:r>
            <a:r>
              <a:rPr lang="en-US" altLang="zh-TW" sz="3600" dirty="0">
                <a:solidFill>
                  <a:schemeClr val="tx2"/>
                </a:solidFill>
                <a:latin typeface="SimHei" panose="02010609060101010101" pitchFamily="49" charset="-122"/>
                <a:ea typeface="SimHei" panose="02010609060101010101" pitchFamily="49" charset="-122"/>
              </a:rPr>
              <a:t>– </a:t>
            </a:r>
            <a:r>
              <a:rPr lang="zh-CN" altLang="en-US" sz="3600" dirty="0">
                <a:solidFill>
                  <a:schemeClr val="tx2"/>
                </a:solidFill>
                <a:latin typeface="SimHei" panose="02010609060101010101" pitchFamily="49" charset="-122"/>
                <a:ea typeface="SimHei" panose="02010609060101010101" pitchFamily="49" charset="-122"/>
              </a:rPr>
              <a:t>性親密關係</a:t>
            </a:r>
            <a:endParaRPr lang="en-US" sz="3600" dirty="0">
              <a:solidFill>
                <a:schemeClr val="tx2"/>
              </a:solidFill>
              <a:latin typeface="SimHei" panose="02010609060101010101" pitchFamily="49" charset="-122"/>
              <a:ea typeface="SimHei" panose="02010609060101010101" pitchFamily="49" charset="-122"/>
            </a:endParaRPr>
          </a:p>
        </p:txBody>
      </p:sp>
      <p:sp>
        <p:nvSpPr>
          <p:cNvPr id="3" name="Content Placeholder 2">
            <a:extLst>
              <a:ext uri="{FF2B5EF4-FFF2-40B4-BE49-F238E27FC236}">
                <a16:creationId xmlns:a16="http://schemas.microsoft.com/office/drawing/2014/main" id="{79248EEA-B16F-4165-9E8C-BA06DC7BDC94}"/>
              </a:ext>
            </a:extLst>
          </p:cNvPr>
          <p:cNvSpPr>
            <a:spLocks noGrp="1"/>
          </p:cNvSpPr>
          <p:nvPr>
            <p:ph idx="1"/>
          </p:nvPr>
        </p:nvSpPr>
        <p:spPr>
          <a:xfrm>
            <a:off x="443204" y="1572211"/>
            <a:ext cx="11305592" cy="4525963"/>
          </a:xfrm>
        </p:spPr>
        <p:txBody>
          <a:bodyPr>
            <a:normAutofit fontScale="85000" lnSpcReduction="10000"/>
          </a:bodyPr>
          <a:lstStyle/>
          <a:p>
            <a:pPr marL="0" indent="0">
              <a:lnSpc>
                <a:spcPct val="170000"/>
              </a:lnSpc>
              <a:spcBef>
                <a:spcPts val="0"/>
              </a:spcBef>
              <a:buNone/>
            </a:pPr>
            <a:r>
              <a:rPr lang="en-US" altLang="zh-TW" sz="2800" b="1" baseline="30000" dirty="0">
                <a:solidFill>
                  <a:schemeClr val="tx2"/>
                </a:solidFill>
                <a:latin typeface="SimHei" panose="02010609060101010101" pitchFamily="49" charset="-122"/>
                <a:ea typeface="SimHei" panose="02010609060101010101" pitchFamily="49" charset="-122"/>
              </a:rPr>
              <a:t>2 </a:t>
            </a:r>
            <a:r>
              <a:rPr lang="zh-TW" altLang="en-US" sz="2800" dirty="0">
                <a:solidFill>
                  <a:schemeClr val="tx2"/>
                </a:solidFill>
                <a:latin typeface="SimHei" panose="02010609060101010101" pitchFamily="49" charset="-122"/>
                <a:ea typeface="SimHei" panose="02010609060101010101" pitchFamily="49" charset="-122"/>
              </a:rPr>
              <a:t>但要免淫亂的事，男子當各有自己的妻子，女子也當各有自己的丈夫。 </a:t>
            </a:r>
            <a:r>
              <a:rPr lang="en-US" altLang="zh-TW" sz="2800" b="1" baseline="30000" dirty="0">
                <a:solidFill>
                  <a:schemeClr val="tx2"/>
                </a:solidFill>
                <a:latin typeface="SimHei" panose="02010609060101010101" pitchFamily="49" charset="-122"/>
                <a:ea typeface="SimHei" panose="02010609060101010101" pitchFamily="49" charset="-122"/>
              </a:rPr>
              <a:t>3 </a:t>
            </a:r>
            <a:r>
              <a:rPr lang="zh-TW" altLang="en-US" sz="2800" dirty="0">
                <a:solidFill>
                  <a:schemeClr val="tx2"/>
                </a:solidFill>
                <a:latin typeface="SimHei" panose="02010609060101010101" pitchFamily="49" charset="-122"/>
                <a:ea typeface="SimHei" panose="02010609060101010101" pitchFamily="49" charset="-122"/>
              </a:rPr>
              <a:t>丈夫當用合宜之分待妻子，妻子待丈夫也要如此。 </a:t>
            </a:r>
            <a:r>
              <a:rPr lang="en-US" altLang="zh-TW" sz="2800" b="1" baseline="30000" dirty="0">
                <a:solidFill>
                  <a:schemeClr val="tx2"/>
                </a:solidFill>
                <a:latin typeface="SimHei" panose="02010609060101010101" pitchFamily="49" charset="-122"/>
                <a:ea typeface="SimHei" panose="02010609060101010101" pitchFamily="49" charset="-122"/>
              </a:rPr>
              <a:t>4 </a:t>
            </a:r>
            <a:r>
              <a:rPr lang="zh-TW" altLang="en-US" sz="2800" dirty="0">
                <a:solidFill>
                  <a:schemeClr val="tx2"/>
                </a:solidFill>
                <a:latin typeface="SimHei" panose="02010609060101010101" pitchFamily="49" charset="-122"/>
                <a:ea typeface="SimHei" panose="02010609060101010101" pitchFamily="49" charset="-122"/>
              </a:rPr>
              <a:t>妻子沒有權柄主張自己的身子，乃在丈夫；丈夫也沒有權柄主張自己的身子，乃在妻子。 </a:t>
            </a:r>
            <a:r>
              <a:rPr lang="en-US" altLang="zh-TW" sz="2800" b="1" baseline="30000" dirty="0">
                <a:solidFill>
                  <a:schemeClr val="tx2"/>
                </a:solidFill>
                <a:latin typeface="SimHei" panose="02010609060101010101" pitchFamily="49" charset="-122"/>
                <a:ea typeface="SimHei" panose="02010609060101010101" pitchFamily="49" charset="-122"/>
              </a:rPr>
              <a:t>5 </a:t>
            </a:r>
            <a:r>
              <a:rPr lang="zh-TW" altLang="en-US" sz="2800" dirty="0">
                <a:solidFill>
                  <a:schemeClr val="tx2"/>
                </a:solidFill>
                <a:highlight>
                  <a:srgbClr val="FFFF00"/>
                </a:highlight>
                <a:latin typeface="SimHei" panose="02010609060101010101" pitchFamily="49" charset="-122"/>
                <a:ea typeface="SimHei" panose="02010609060101010101" pitchFamily="49" charset="-122"/>
              </a:rPr>
              <a:t>夫妻不可彼此虧負</a:t>
            </a:r>
            <a:r>
              <a:rPr lang="zh-TW" altLang="en-US" sz="2800" dirty="0">
                <a:solidFill>
                  <a:schemeClr val="tx2"/>
                </a:solidFill>
                <a:latin typeface="SimHei" panose="02010609060101010101" pitchFamily="49" charset="-122"/>
                <a:ea typeface="SimHei" panose="02010609060101010101" pitchFamily="49" charset="-122"/>
              </a:rPr>
              <a:t>，除非兩相情願，暫時分房，為要專心禱告方可；以後仍要同房，免得</a:t>
            </a:r>
            <a:r>
              <a:rPr lang="zh-TW" altLang="en-US" sz="2800" u="sng" dirty="0">
                <a:solidFill>
                  <a:schemeClr val="tx2"/>
                </a:solidFill>
                <a:latin typeface="SimHei" panose="02010609060101010101" pitchFamily="49" charset="-122"/>
                <a:ea typeface="SimHei" panose="02010609060101010101" pitchFamily="49" charset="-122"/>
              </a:rPr>
              <a:t>撒旦</a:t>
            </a:r>
            <a:r>
              <a:rPr lang="zh-TW" altLang="en-US" sz="2800" dirty="0">
                <a:solidFill>
                  <a:schemeClr val="tx2"/>
                </a:solidFill>
                <a:latin typeface="SimHei" panose="02010609060101010101" pitchFamily="49" charset="-122"/>
                <a:ea typeface="SimHei" panose="02010609060101010101" pitchFamily="49" charset="-122"/>
              </a:rPr>
              <a:t>趁著你們情不自禁，引誘你們。 林前</a:t>
            </a:r>
            <a:r>
              <a:rPr lang="en-US" altLang="zh-TW" sz="2800" dirty="0">
                <a:solidFill>
                  <a:schemeClr val="tx2"/>
                </a:solidFill>
                <a:latin typeface="SimHei" panose="02010609060101010101" pitchFamily="49" charset="-122"/>
                <a:ea typeface="SimHei" panose="02010609060101010101" pitchFamily="49" charset="-122"/>
              </a:rPr>
              <a:t>7:2-5</a:t>
            </a:r>
          </a:p>
          <a:p>
            <a:pPr marL="0" indent="0">
              <a:lnSpc>
                <a:spcPct val="170000"/>
              </a:lnSpc>
              <a:spcBef>
                <a:spcPts val="0"/>
              </a:spcBef>
              <a:buNone/>
            </a:pPr>
            <a:endParaRPr lang="en-US" altLang="zh-TW" sz="2800" dirty="0">
              <a:solidFill>
                <a:schemeClr val="tx2"/>
              </a:solidFill>
              <a:latin typeface="SimHei" panose="02010609060101010101" pitchFamily="49" charset="-122"/>
              <a:ea typeface="SimHei" panose="02010609060101010101" pitchFamily="49" charset="-122"/>
            </a:endParaRPr>
          </a:p>
          <a:p>
            <a:pPr marL="0" indent="0">
              <a:lnSpc>
                <a:spcPct val="170000"/>
              </a:lnSpc>
              <a:spcBef>
                <a:spcPts val="0"/>
              </a:spcBef>
              <a:buNone/>
            </a:pPr>
            <a:r>
              <a:rPr lang="zh-TW" altLang="en-US" sz="2800" dirty="0">
                <a:solidFill>
                  <a:srgbClr val="FF0000"/>
                </a:solidFill>
                <a:highlight>
                  <a:srgbClr val="FFFF00"/>
                </a:highlight>
                <a:latin typeface="SimHei" panose="02010609060101010101" pitchFamily="49" charset="-122"/>
                <a:ea typeface="SimHei" panose="02010609060101010101" pitchFamily="49" charset="-122"/>
              </a:rPr>
              <a:t>婚姻人人都當尊重</a:t>
            </a:r>
            <a:r>
              <a:rPr lang="zh-TW" altLang="en-US" sz="2800" dirty="0">
                <a:solidFill>
                  <a:schemeClr val="tx2"/>
                </a:solidFill>
                <a:latin typeface="SimHei" panose="02010609060101010101" pitchFamily="49" charset="-122"/>
                <a:ea typeface="SimHei" panose="02010609060101010101" pitchFamily="49" charset="-122"/>
              </a:rPr>
              <a:t>，床也不可汙穢，因為苟合行淫的人，神必要審判。 來</a:t>
            </a:r>
            <a:r>
              <a:rPr lang="en-US" altLang="zh-TW" sz="2800" dirty="0">
                <a:solidFill>
                  <a:schemeClr val="tx2"/>
                </a:solidFill>
                <a:latin typeface="SimHei" panose="02010609060101010101" pitchFamily="49" charset="-122"/>
                <a:ea typeface="SimHei" panose="02010609060101010101" pitchFamily="49" charset="-122"/>
              </a:rPr>
              <a:t>13:4</a:t>
            </a:r>
          </a:p>
        </p:txBody>
      </p:sp>
    </p:spTree>
    <p:extLst>
      <p:ext uri="{BB962C8B-B14F-4D97-AF65-F5344CB8AC3E}">
        <p14:creationId xmlns:p14="http://schemas.microsoft.com/office/powerpoint/2010/main" val="1166796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DD9B9-C2C6-4534-A1D8-3C1C2C13EBF2}"/>
              </a:ext>
            </a:extLst>
          </p:cNvPr>
          <p:cNvSpPr>
            <a:spLocks noGrp="1"/>
          </p:cNvSpPr>
          <p:nvPr>
            <p:ph type="title"/>
          </p:nvPr>
        </p:nvSpPr>
        <p:spPr/>
        <p:txBody>
          <a:bodyPr>
            <a:normAutofit/>
          </a:bodyPr>
          <a:lstStyle/>
          <a:p>
            <a:r>
              <a:rPr lang="zh-TW" altLang="en-US" sz="3600" dirty="0">
                <a:solidFill>
                  <a:schemeClr val="tx2"/>
                </a:solidFill>
                <a:latin typeface="SimHei" panose="02010609060101010101" pitchFamily="49" charset="-122"/>
                <a:ea typeface="SimHei" panose="02010609060101010101" pitchFamily="49" charset="-122"/>
              </a:rPr>
              <a:t>夫妻關係</a:t>
            </a:r>
            <a:endParaRPr lang="en-US" sz="3600" dirty="0">
              <a:solidFill>
                <a:schemeClr val="tx2"/>
              </a:solidFill>
              <a:latin typeface="SimHei" panose="02010609060101010101" pitchFamily="49" charset="-122"/>
              <a:ea typeface="SimHei" panose="02010609060101010101" pitchFamily="49" charset="-122"/>
            </a:endParaRPr>
          </a:p>
        </p:txBody>
      </p:sp>
      <p:sp>
        <p:nvSpPr>
          <p:cNvPr id="3" name="Content Placeholder 2">
            <a:extLst>
              <a:ext uri="{FF2B5EF4-FFF2-40B4-BE49-F238E27FC236}">
                <a16:creationId xmlns:a16="http://schemas.microsoft.com/office/drawing/2014/main" id="{C35CC824-81CE-4733-ADDE-51A9BDDC8FFB}"/>
              </a:ext>
            </a:extLst>
          </p:cNvPr>
          <p:cNvSpPr>
            <a:spLocks noGrp="1"/>
          </p:cNvSpPr>
          <p:nvPr>
            <p:ph idx="1"/>
          </p:nvPr>
        </p:nvSpPr>
        <p:spPr>
          <a:xfrm>
            <a:off x="609600" y="1600202"/>
            <a:ext cx="10972800" cy="4983159"/>
          </a:xfrm>
        </p:spPr>
        <p:txBody>
          <a:bodyPr>
            <a:normAutofit fontScale="92500" lnSpcReduction="10000"/>
          </a:bodyPr>
          <a:lstStyle/>
          <a:p>
            <a:pPr marL="0" indent="0">
              <a:lnSpc>
                <a:spcPct val="170000"/>
              </a:lnSpc>
              <a:spcBef>
                <a:spcPts val="0"/>
              </a:spcBef>
              <a:buNone/>
            </a:pPr>
            <a:r>
              <a:rPr lang="en-US" altLang="zh-TW" sz="2400" b="1" baseline="30000" dirty="0">
                <a:solidFill>
                  <a:schemeClr val="tx2"/>
                </a:solidFill>
                <a:latin typeface="SimHei" panose="02010609060101010101" pitchFamily="49" charset="-122"/>
                <a:ea typeface="SimHei" panose="02010609060101010101" pitchFamily="49" charset="-122"/>
              </a:rPr>
              <a:t>22 </a:t>
            </a:r>
            <a:r>
              <a:rPr lang="zh-TW" altLang="en-US" sz="2400" dirty="0">
                <a:solidFill>
                  <a:schemeClr val="tx2"/>
                </a:solidFill>
                <a:latin typeface="SimHei" panose="02010609060101010101" pitchFamily="49" charset="-122"/>
                <a:ea typeface="SimHei" panose="02010609060101010101" pitchFamily="49" charset="-122"/>
              </a:rPr>
              <a:t>你們做妻子的，當</a:t>
            </a:r>
            <a:r>
              <a:rPr lang="zh-TW" altLang="en-US" sz="2400" dirty="0">
                <a:solidFill>
                  <a:schemeClr val="tx2"/>
                </a:solidFill>
                <a:highlight>
                  <a:srgbClr val="00FFFF"/>
                </a:highlight>
                <a:latin typeface="SimHei" panose="02010609060101010101" pitchFamily="49" charset="-122"/>
                <a:ea typeface="SimHei" panose="02010609060101010101" pitchFamily="49" charset="-122"/>
              </a:rPr>
              <a:t>順服</a:t>
            </a:r>
            <a:r>
              <a:rPr lang="zh-TW" altLang="en-US" sz="2400" dirty="0">
                <a:solidFill>
                  <a:schemeClr val="tx2"/>
                </a:solidFill>
                <a:latin typeface="SimHei" panose="02010609060101010101" pitchFamily="49" charset="-122"/>
                <a:ea typeface="SimHei" panose="02010609060101010101" pitchFamily="49" charset="-122"/>
              </a:rPr>
              <a:t>自己的丈夫，</a:t>
            </a:r>
            <a:r>
              <a:rPr lang="zh-TW" altLang="en-US" sz="2400" dirty="0">
                <a:solidFill>
                  <a:schemeClr val="tx2"/>
                </a:solidFill>
                <a:highlight>
                  <a:srgbClr val="FFFF00"/>
                </a:highlight>
                <a:latin typeface="SimHei" panose="02010609060101010101" pitchFamily="49" charset="-122"/>
                <a:ea typeface="SimHei" panose="02010609060101010101" pitchFamily="49" charset="-122"/>
              </a:rPr>
              <a:t>如同</a:t>
            </a:r>
            <a:r>
              <a:rPr lang="zh-TW" altLang="en-US" sz="2400" dirty="0">
                <a:solidFill>
                  <a:schemeClr val="tx2"/>
                </a:solidFill>
                <a:latin typeface="SimHei" panose="02010609060101010101" pitchFamily="49" charset="-122"/>
                <a:ea typeface="SimHei" panose="02010609060101010101" pitchFamily="49" charset="-122"/>
              </a:rPr>
              <a:t>順服主； </a:t>
            </a:r>
            <a:r>
              <a:rPr lang="en-US" altLang="zh-TW" sz="2400" b="1" baseline="30000" dirty="0">
                <a:solidFill>
                  <a:schemeClr val="tx2"/>
                </a:solidFill>
                <a:latin typeface="SimHei" panose="02010609060101010101" pitchFamily="49" charset="-122"/>
                <a:ea typeface="SimHei" panose="02010609060101010101" pitchFamily="49" charset="-122"/>
              </a:rPr>
              <a:t>23 </a:t>
            </a:r>
            <a:r>
              <a:rPr lang="zh-TW" altLang="en-US" sz="2400" dirty="0">
                <a:solidFill>
                  <a:schemeClr val="tx2"/>
                </a:solidFill>
                <a:latin typeface="SimHei" panose="02010609060101010101" pitchFamily="49" charset="-122"/>
                <a:ea typeface="SimHei" panose="02010609060101010101" pitchFamily="49" charset="-122"/>
              </a:rPr>
              <a:t>因為丈夫是妻子的頭，</a:t>
            </a:r>
            <a:r>
              <a:rPr lang="zh-TW" altLang="en-US" sz="2400" dirty="0">
                <a:solidFill>
                  <a:schemeClr val="tx2"/>
                </a:solidFill>
                <a:highlight>
                  <a:srgbClr val="FFFF00"/>
                </a:highlight>
                <a:latin typeface="SimHei" panose="02010609060101010101" pitchFamily="49" charset="-122"/>
                <a:ea typeface="SimHei" panose="02010609060101010101" pitchFamily="49" charset="-122"/>
              </a:rPr>
              <a:t>如同</a:t>
            </a:r>
            <a:r>
              <a:rPr lang="zh-TW" altLang="en-US" sz="2400" dirty="0">
                <a:solidFill>
                  <a:schemeClr val="tx2"/>
                </a:solidFill>
                <a:latin typeface="SimHei" panose="02010609060101010101" pitchFamily="49" charset="-122"/>
                <a:ea typeface="SimHei" panose="02010609060101010101" pitchFamily="49" charset="-122"/>
              </a:rPr>
              <a:t>基督是教會的頭，他又是教會全體的救主。 </a:t>
            </a:r>
            <a:r>
              <a:rPr lang="en-US" altLang="zh-TW" sz="2400" b="1" baseline="30000" dirty="0">
                <a:solidFill>
                  <a:schemeClr val="tx2"/>
                </a:solidFill>
                <a:latin typeface="SimHei" panose="02010609060101010101" pitchFamily="49" charset="-122"/>
                <a:ea typeface="SimHei" panose="02010609060101010101" pitchFamily="49" charset="-122"/>
              </a:rPr>
              <a:t>24 </a:t>
            </a:r>
            <a:r>
              <a:rPr lang="zh-TW" altLang="en-US" sz="2400" dirty="0">
                <a:solidFill>
                  <a:schemeClr val="tx2"/>
                </a:solidFill>
                <a:latin typeface="SimHei" panose="02010609060101010101" pitchFamily="49" charset="-122"/>
                <a:ea typeface="SimHei" panose="02010609060101010101" pitchFamily="49" charset="-122"/>
              </a:rPr>
              <a:t>教會怎樣順服基督，妻子</a:t>
            </a:r>
            <a:r>
              <a:rPr lang="zh-TW" altLang="en-US" sz="2400" dirty="0">
                <a:solidFill>
                  <a:schemeClr val="tx2"/>
                </a:solidFill>
                <a:highlight>
                  <a:srgbClr val="FFFF00"/>
                </a:highlight>
                <a:latin typeface="SimHei" panose="02010609060101010101" pitchFamily="49" charset="-122"/>
                <a:ea typeface="SimHei" panose="02010609060101010101" pitchFamily="49" charset="-122"/>
              </a:rPr>
              <a:t>也要</a:t>
            </a:r>
            <a:r>
              <a:rPr lang="zh-TW" altLang="en-US" sz="2400" dirty="0">
                <a:solidFill>
                  <a:schemeClr val="tx2"/>
                </a:solidFill>
                <a:latin typeface="SimHei" panose="02010609060101010101" pitchFamily="49" charset="-122"/>
                <a:ea typeface="SimHei" panose="02010609060101010101" pitchFamily="49" charset="-122"/>
              </a:rPr>
              <a:t>怎樣凡事順服丈夫。 </a:t>
            </a:r>
            <a:r>
              <a:rPr lang="en-US" altLang="zh-TW" sz="2400" b="1" baseline="30000" dirty="0">
                <a:solidFill>
                  <a:schemeClr val="tx2"/>
                </a:solidFill>
                <a:latin typeface="SimHei" panose="02010609060101010101" pitchFamily="49" charset="-122"/>
                <a:ea typeface="SimHei" panose="02010609060101010101" pitchFamily="49" charset="-122"/>
              </a:rPr>
              <a:t>25 </a:t>
            </a:r>
            <a:r>
              <a:rPr lang="zh-TW" altLang="en-US" sz="2400" dirty="0">
                <a:solidFill>
                  <a:schemeClr val="tx2"/>
                </a:solidFill>
                <a:latin typeface="SimHei" panose="02010609060101010101" pitchFamily="49" charset="-122"/>
                <a:ea typeface="SimHei" panose="02010609060101010101" pitchFamily="49" charset="-122"/>
              </a:rPr>
              <a:t>你們做丈夫的，要</a:t>
            </a:r>
            <a:r>
              <a:rPr lang="zh-TW" altLang="en-US" sz="2400" dirty="0">
                <a:solidFill>
                  <a:schemeClr val="tx2"/>
                </a:solidFill>
                <a:highlight>
                  <a:srgbClr val="00FF00"/>
                </a:highlight>
                <a:latin typeface="SimHei" panose="02010609060101010101" pitchFamily="49" charset="-122"/>
                <a:ea typeface="SimHei" panose="02010609060101010101" pitchFamily="49" charset="-122"/>
              </a:rPr>
              <a:t>愛</a:t>
            </a:r>
            <a:r>
              <a:rPr lang="zh-TW" altLang="en-US" sz="2400" dirty="0">
                <a:solidFill>
                  <a:schemeClr val="tx2"/>
                </a:solidFill>
                <a:latin typeface="SimHei" panose="02010609060101010101" pitchFamily="49" charset="-122"/>
                <a:ea typeface="SimHei" panose="02010609060101010101" pitchFamily="49" charset="-122"/>
              </a:rPr>
              <a:t>你們的妻子，</a:t>
            </a:r>
            <a:r>
              <a:rPr lang="zh-TW" altLang="en-US" sz="2400" dirty="0">
                <a:solidFill>
                  <a:schemeClr val="tx2"/>
                </a:solidFill>
                <a:highlight>
                  <a:srgbClr val="FFFF00"/>
                </a:highlight>
                <a:latin typeface="SimHei" panose="02010609060101010101" pitchFamily="49" charset="-122"/>
                <a:ea typeface="SimHei" panose="02010609060101010101" pitchFamily="49" charset="-122"/>
              </a:rPr>
              <a:t>正如</a:t>
            </a:r>
            <a:r>
              <a:rPr lang="zh-TW" altLang="en-US" sz="2400" dirty="0">
                <a:solidFill>
                  <a:schemeClr val="tx2"/>
                </a:solidFill>
                <a:latin typeface="SimHei" panose="02010609060101010101" pitchFamily="49" charset="-122"/>
                <a:ea typeface="SimHei" panose="02010609060101010101" pitchFamily="49" charset="-122"/>
              </a:rPr>
              <a:t>基督愛教會，為教會捨己， </a:t>
            </a:r>
            <a:r>
              <a:rPr lang="en-US" altLang="zh-TW" sz="2400" b="1" baseline="30000" dirty="0">
                <a:solidFill>
                  <a:schemeClr val="tx2"/>
                </a:solidFill>
                <a:latin typeface="SimHei" panose="02010609060101010101" pitchFamily="49" charset="-122"/>
                <a:ea typeface="SimHei" panose="02010609060101010101" pitchFamily="49" charset="-122"/>
              </a:rPr>
              <a:t>26 </a:t>
            </a:r>
            <a:r>
              <a:rPr lang="zh-TW" altLang="en-US" sz="2400" dirty="0">
                <a:solidFill>
                  <a:schemeClr val="tx2"/>
                </a:solidFill>
                <a:latin typeface="SimHei" panose="02010609060101010101" pitchFamily="49" charset="-122"/>
                <a:ea typeface="SimHei" panose="02010609060101010101" pitchFamily="49" charset="-122"/>
              </a:rPr>
              <a:t>要用水藉著道把教會洗淨，成為聖潔， </a:t>
            </a:r>
            <a:r>
              <a:rPr lang="en-US" altLang="zh-TW" sz="2400" b="1" baseline="30000" dirty="0">
                <a:solidFill>
                  <a:schemeClr val="tx2"/>
                </a:solidFill>
                <a:latin typeface="SimHei" panose="02010609060101010101" pitchFamily="49" charset="-122"/>
                <a:ea typeface="SimHei" panose="02010609060101010101" pitchFamily="49" charset="-122"/>
              </a:rPr>
              <a:t>27 </a:t>
            </a:r>
            <a:r>
              <a:rPr lang="zh-TW" altLang="en-US" sz="2400" dirty="0">
                <a:solidFill>
                  <a:schemeClr val="tx2"/>
                </a:solidFill>
                <a:latin typeface="SimHei" panose="02010609060101010101" pitchFamily="49" charset="-122"/>
                <a:ea typeface="SimHei" panose="02010609060101010101" pitchFamily="49" charset="-122"/>
              </a:rPr>
              <a:t>可以獻給自己，做個榮耀的教會，毫無玷汙、皺紋等類的病，乃是聖潔沒有瑕疵的。 </a:t>
            </a:r>
            <a:r>
              <a:rPr lang="en-US" altLang="zh-TW" sz="2400" b="1" baseline="30000" dirty="0">
                <a:solidFill>
                  <a:schemeClr val="tx2"/>
                </a:solidFill>
                <a:latin typeface="SimHei" panose="02010609060101010101" pitchFamily="49" charset="-122"/>
                <a:ea typeface="SimHei" panose="02010609060101010101" pitchFamily="49" charset="-122"/>
              </a:rPr>
              <a:t>28 </a:t>
            </a:r>
            <a:r>
              <a:rPr lang="zh-TW" altLang="en-US" sz="2400" dirty="0">
                <a:solidFill>
                  <a:schemeClr val="tx2"/>
                </a:solidFill>
                <a:latin typeface="SimHei" panose="02010609060101010101" pitchFamily="49" charset="-122"/>
                <a:ea typeface="SimHei" panose="02010609060101010101" pitchFamily="49" charset="-122"/>
              </a:rPr>
              <a:t>丈夫也當照樣愛妻子，</a:t>
            </a:r>
            <a:r>
              <a:rPr lang="zh-TW" altLang="en-US" sz="2400" dirty="0">
                <a:solidFill>
                  <a:schemeClr val="tx2"/>
                </a:solidFill>
                <a:highlight>
                  <a:srgbClr val="FFFF00"/>
                </a:highlight>
                <a:latin typeface="SimHei" panose="02010609060101010101" pitchFamily="49" charset="-122"/>
                <a:ea typeface="SimHei" panose="02010609060101010101" pitchFamily="49" charset="-122"/>
              </a:rPr>
              <a:t>如同</a:t>
            </a:r>
            <a:r>
              <a:rPr lang="zh-TW" altLang="en-US" sz="2400" dirty="0">
                <a:solidFill>
                  <a:schemeClr val="tx2"/>
                </a:solidFill>
                <a:latin typeface="SimHei" panose="02010609060101010101" pitchFamily="49" charset="-122"/>
                <a:ea typeface="SimHei" panose="02010609060101010101" pitchFamily="49" charset="-122"/>
              </a:rPr>
              <a:t>愛自己的身子，愛妻子便是愛自己了。 </a:t>
            </a:r>
            <a:r>
              <a:rPr lang="en-US" altLang="zh-TW" sz="2400" b="1" baseline="30000" dirty="0">
                <a:solidFill>
                  <a:schemeClr val="tx2"/>
                </a:solidFill>
                <a:latin typeface="SimHei" panose="02010609060101010101" pitchFamily="49" charset="-122"/>
                <a:ea typeface="SimHei" panose="02010609060101010101" pitchFamily="49" charset="-122"/>
              </a:rPr>
              <a:t>29 </a:t>
            </a:r>
            <a:r>
              <a:rPr lang="zh-TW" altLang="en-US" sz="2400" dirty="0">
                <a:solidFill>
                  <a:schemeClr val="tx2"/>
                </a:solidFill>
                <a:latin typeface="SimHei" panose="02010609060101010101" pitchFamily="49" charset="-122"/>
                <a:ea typeface="SimHei" panose="02010609060101010101" pitchFamily="49" charset="-122"/>
              </a:rPr>
              <a:t>從來沒有人恨惡自己的身子，總是</a:t>
            </a:r>
            <a:r>
              <a:rPr lang="zh-TW" altLang="en-US" sz="2400" dirty="0">
                <a:solidFill>
                  <a:schemeClr val="tx2"/>
                </a:solidFill>
                <a:highlight>
                  <a:srgbClr val="00FF00"/>
                </a:highlight>
                <a:latin typeface="SimHei" panose="02010609060101010101" pitchFamily="49" charset="-122"/>
                <a:ea typeface="SimHei" panose="02010609060101010101" pitchFamily="49" charset="-122"/>
              </a:rPr>
              <a:t>保養顧惜</a:t>
            </a:r>
            <a:r>
              <a:rPr lang="zh-TW" altLang="en-US" sz="2400" dirty="0">
                <a:solidFill>
                  <a:schemeClr val="tx2"/>
                </a:solidFill>
                <a:latin typeface="SimHei" panose="02010609060101010101" pitchFamily="49" charset="-122"/>
                <a:ea typeface="SimHei" panose="02010609060101010101" pitchFamily="49" charset="-122"/>
              </a:rPr>
              <a:t>，</a:t>
            </a:r>
            <a:r>
              <a:rPr lang="zh-TW" altLang="en-US" sz="2400" dirty="0">
                <a:solidFill>
                  <a:schemeClr val="tx2"/>
                </a:solidFill>
                <a:highlight>
                  <a:srgbClr val="FFFF00"/>
                </a:highlight>
                <a:latin typeface="SimHei" panose="02010609060101010101" pitchFamily="49" charset="-122"/>
                <a:ea typeface="SimHei" panose="02010609060101010101" pitchFamily="49" charset="-122"/>
              </a:rPr>
              <a:t>正像</a:t>
            </a:r>
            <a:r>
              <a:rPr lang="zh-TW" altLang="en-US" sz="2400" dirty="0">
                <a:solidFill>
                  <a:schemeClr val="tx2"/>
                </a:solidFill>
                <a:latin typeface="SimHei" panose="02010609060101010101" pitchFamily="49" charset="-122"/>
                <a:ea typeface="SimHei" panose="02010609060101010101" pitchFamily="49" charset="-122"/>
              </a:rPr>
              <a:t>基督待教會一樣， </a:t>
            </a:r>
            <a:r>
              <a:rPr lang="en-US" altLang="zh-TW" sz="2400" b="1" baseline="30000" dirty="0">
                <a:solidFill>
                  <a:schemeClr val="tx2"/>
                </a:solidFill>
                <a:latin typeface="SimHei" panose="02010609060101010101" pitchFamily="49" charset="-122"/>
                <a:ea typeface="SimHei" panose="02010609060101010101" pitchFamily="49" charset="-122"/>
              </a:rPr>
              <a:t>30 </a:t>
            </a:r>
            <a:r>
              <a:rPr lang="zh-TW" altLang="en-US" sz="2400" dirty="0">
                <a:solidFill>
                  <a:schemeClr val="tx2"/>
                </a:solidFill>
                <a:latin typeface="SimHei" panose="02010609060101010101" pitchFamily="49" charset="-122"/>
                <a:ea typeface="SimHei" panose="02010609060101010101" pitchFamily="49" charset="-122"/>
              </a:rPr>
              <a:t>因我們是他身上的肢體。 </a:t>
            </a:r>
            <a:r>
              <a:rPr lang="en-US" altLang="zh-TW" sz="2400" b="1" baseline="30000" dirty="0">
                <a:solidFill>
                  <a:schemeClr val="tx2"/>
                </a:solidFill>
                <a:latin typeface="SimHei" panose="02010609060101010101" pitchFamily="49" charset="-122"/>
                <a:ea typeface="SimHei" panose="02010609060101010101" pitchFamily="49" charset="-122"/>
              </a:rPr>
              <a:t>31 </a:t>
            </a:r>
            <a:r>
              <a:rPr lang="zh-TW" altLang="en-US" sz="2400" dirty="0">
                <a:solidFill>
                  <a:schemeClr val="tx2"/>
                </a:solidFill>
                <a:latin typeface="SimHei" panose="02010609060101010101" pitchFamily="49" charset="-122"/>
                <a:ea typeface="SimHei" panose="02010609060101010101" pitchFamily="49" charset="-122"/>
              </a:rPr>
              <a:t>為這個緣故，人要離開父母，與妻子聯合，二人成為一體。 </a:t>
            </a:r>
            <a:r>
              <a:rPr lang="en-US" altLang="zh-TW" sz="2400" b="1" baseline="30000" dirty="0">
                <a:solidFill>
                  <a:schemeClr val="tx2"/>
                </a:solidFill>
                <a:latin typeface="SimHei" panose="02010609060101010101" pitchFamily="49" charset="-122"/>
                <a:ea typeface="SimHei" panose="02010609060101010101" pitchFamily="49" charset="-122"/>
              </a:rPr>
              <a:t>32 </a:t>
            </a:r>
            <a:r>
              <a:rPr lang="zh-TW" altLang="en-US" sz="2400" dirty="0">
                <a:solidFill>
                  <a:schemeClr val="accent6">
                    <a:lumMod val="75000"/>
                  </a:schemeClr>
                </a:solidFill>
                <a:latin typeface="SimHei" panose="02010609060101010101" pitchFamily="49" charset="-122"/>
                <a:ea typeface="SimHei" panose="02010609060101010101" pitchFamily="49" charset="-122"/>
              </a:rPr>
              <a:t>這是極大的奧祕，但我是指著基督和教會說的。 </a:t>
            </a:r>
            <a:r>
              <a:rPr lang="en-US" altLang="zh-TW" sz="2400" b="1" baseline="30000" dirty="0">
                <a:solidFill>
                  <a:schemeClr val="tx2"/>
                </a:solidFill>
                <a:latin typeface="SimHei" panose="02010609060101010101" pitchFamily="49" charset="-122"/>
                <a:ea typeface="SimHei" panose="02010609060101010101" pitchFamily="49" charset="-122"/>
              </a:rPr>
              <a:t>33 </a:t>
            </a:r>
            <a:r>
              <a:rPr lang="zh-TW" altLang="en-US" sz="2400" dirty="0">
                <a:solidFill>
                  <a:schemeClr val="tx2"/>
                </a:solidFill>
                <a:latin typeface="SimHei" panose="02010609060101010101" pitchFamily="49" charset="-122"/>
                <a:ea typeface="SimHei" panose="02010609060101010101" pitchFamily="49" charset="-122"/>
              </a:rPr>
              <a:t>然而你們各人都當</a:t>
            </a:r>
            <a:r>
              <a:rPr lang="zh-TW" altLang="en-US" sz="2400" dirty="0">
                <a:solidFill>
                  <a:schemeClr val="tx2"/>
                </a:solidFill>
                <a:highlight>
                  <a:srgbClr val="00FF00"/>
                </a:highlight>
                <a:latin typeface="SimHei" panose="02010609060101010101" pitchFamily="49" charset="-122"/>
                <a:ea typeface="SimHei" panose="02010609060101010101" pitchFamily="49" charset="-122"/>
              </a:rPr>
              <a:t>愛</a:t>
            </a:r>
            <a:r>
              <a:rPr lang="zh-TW" altLang="en-US" sz="2400" dirty="0">
                <a:solidFill>
                  <a:schemeClr val="tx2"/>
                </a:solidFill>
                <a:latin typeface="SimHei" panose="02010609060101010101" pitchFamily="49" charset="-122"/>
                <a:ea typeface="SimHei" panose="02010609060101010101" pitchFamily="49" charset="-122"/>
              </a:rPr>
              <a:t>妻子，如同愛自己一樣；妻子也當</a:t>
            </a:r>
            <a:r>
              <a:rPr lang="zh-TW" altLang="en-US" sz="2400" dirty="0">
                <a:solidFill>
                  <a:schemeClr val="tx2"/>
                </a:solidFill>
                <a:highlight>
                  <a:srgbClr val="00FFFF"/>
                </a:highlight>
                <a:latin typeface="SimHei" panose="02010609060101010101" pitchFamily="49" charset="-122"/>
                <a:ea typeface="SimHei" panose="02010609060101010101" pitchFamily="49" charset="-122"/>
              </a:rPr>
              <a:t>敬重</a:t>
            </a:r>
            <a:r>
              <a:rPr lang="zh-TW" altLang="en-US" sz="2400" dirty="0">
                <a:solidFill>
                  <a:schemeClr val="tx2"/>
                </a:solidFill>
                <a:latin typeface="SimHei" panose="02010609060101010101" pitchFamily="49" charset="-122"/>
                <a:ea typeface="SimHei" panose="02010609060101010101" pitchFamily="49" charset="-122"/>
              </a:rPr>
              <a:t>她的丈夫。　　　以弗所書 </a:t>
            </a:r>
            <a:r>
              <a:rPr lang="en-US" altLang="zh-TW" sz="2400" dirty="0">
                <a:solidFill>
                  <a:schemeClr val="tx2"/>
                </a:solidFill>
                <a:latin typeface="SimHei" panose="02010609060101010101" pitchFamily="49" charset="-122"/>
                <a:ea typeface="SimHei" panose="02010609060101010101" pitchFamily="49" charset="-122"/>
              </a:rPr>
              <a:t>5</a:t>
            </a:r>
            <a:endParaRPr lang="en-US" sz="2400" dirty="0">
              <a:solidFill>
                <a:schemeClr val="tx2"/>
              </a:solidFill>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3711901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0B3179-FCE1-482B-B473-8B7BB6F9AC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ED6A94-6CEC-4690-B5D0-3E831BCC769C}">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A68F36FF-D6F8-4F25-B1D6-7893F2294B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Welcome to PowerPoint</Template>
  <TotalTime>2747</TotalTime>
  <Words>4244</Words>
  <Application>Microsoft Office PowerPoint</Application>
  <PresentationFormat>Widescreen</PresentationFormat>
  <Paragraphs>189</Paragraphs>
  <Slides>24</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-apple-system</vt:lpstr>
      <vt:lpstr>SimHei</vt:lpstr>
      <vt:lpstr>SimSun</vt:lpstr>
      <vt:lpstr>Arial</vt:lpstr>
      <vt:lpstr>Calibri</vt:lpstr>
      <vt:lpstr>Wingdings</vt:lpstr>
      <vt:lpstr>Office Theme</vt:lpstr>
      <vt:lpstr>夫妻關係</vt:lpstr>
      <vt:lpstr>愛的真諦</vt:lpstr>
      <vt:lpstr>PowerPoint Presentation</vt:lpstr>
      <vt:lpstr>大綱</vt:lpstr>
      <vt:lpstr>夫妻關係的開始</vt:lpstr>
      <vt:lpstr>人犯罪 – 關係破裂</vt:lpstr>
      <vt:lpstr>二人成為一體</vt:lpstr>
      <vt:lpstr>夫妻彼此相待 – 性親密關係</vt:lpstr>
      <vt:lpstr>夫妻關係</vt:lpstr>
      <vt:lpstr>夫妻關係</vt:lpstr>
      <vt:lpstr>彼前 3:1-9</vt:lpstr>
      <vt:lpstr>婚姻</vt:lpstr>
      <vt:lpstr>婚姻的模式</vt:lpstr>
      <vt:lpstr>夫妻關係的原則</vt:lpstr>
      <vt:lpstr>夫妻的角色</vt:lpstr>
      <vt:lpstr>PowerPoint Presentation</vt:lpstr>
      <vt:lpstr>夫妻關係中的衝突 – 人的辦法</vt:lpstr>
      <vt:lpstr>面對自我 – 神的辦法</vt:lpstr>
      <vt:lpstr>PowerPoint Presentation</vt:lpstr>
      <vt:lpstr>聖經中的模範夫妻</vt:lpstr>
      <vt:lpstr>自我诊断</vt:lpstr>
      <vt:lpstr>自我诊断</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PowerPoint</dc:title>
  <dc:creator>Li, Nanhai</dc:creator>
  <cp:keywords/>
  <cp:lastModifiedBy>yumei wu</cp:lastModifiedBy>
  <cp:revision>20</cp:revision>
  <dcterms:created xsi:type="dcterms:W3CDTF">2021-04-07T04:02:16Z</dcterms:created>
  <dcterms:modified xsi:type="dcterms:W3CDTF">2021-04-25T20:29:28Z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