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e Wu" userId="282fa6513d4f60dd" providerId="LiveId" clId="{B1A41DE6-C376-4566-B6BF-DFF9F741A4BA}"/>
    <pc:docChg chg="delSld modSld">
      <pc:chgData name="Jie Wu" userId="282fa6513d4f60dd" providerId="LiveId" clId="{B1A41DE6-C376-4566-B6BF-DFF9F741A4BA}" dt="2021-06-07T04:25:14.065" v="318" actId="20577"/>
      <pc:docMkLst>
        <pc:docMk/>
      </pc:docMkLst>
      <pc:sldChg chg="modSp mod">
        <pc:chgData name="Jie Wu" userId="282fa6513d4f60dd" providerId="LiveId" clId="{B1A41DE6-C376-4566-B6BF-DFF9F741A4BA}" dt="2021-06-07T04:25:14.065" v="318" actId="20577"/>
        <pc:sldMkLst>
          <pc:docMk/>
          <pc:sldMk cId="2889390315" sldId="256"/>
        </pc:sldMkLst>
        <pc:spChg chg="mod">
          <ac:chgData name="Jie Wu" userId="282fa6513d4f60dd" providerId="LiveId" clId="{B1A41DE6-C376-4566-B6BF-DFF9F741A4BA}" dt="2021-06-07T04:25:14.065" v="318" actId="20577"/>
          <ac:spMkLst>
            <pc:docMk/>
            <pc:sldMk cId="2889390315" sldId="256"/>
            <ac:spMk id="5" creationId="{CDBE9111-5558-4E71-85CF-6EF2E917F7A5}"/>
          </ac:spMkLst>
        </pc:spChg>
      </pc:sldChg>
      <pc:sldChg chg="modSp modAnim">
        <pc:chgData name="Jie Wu" userId="282fa6513d4f60dd" providerId="LiveId" clId="{B1A41DE6-C376-4566-B6BF-DFF9F741A4BA}" dt="2021-06-05T16:25:07.546" v="316" actId="20577"/>
        <pc:sldMkLst>
          <pc:docMk/>
          <pc:sldMk cId="2844656267" sldId="257"/>
        </pc:sldMkLst>
        <pc:spChg chg="mod">
          <ac:chgData name="Jie Wu" userId="282fa6513d4f60dd" providerId="LiveId" clId="{B1A41DE6-C376-4566-B6BF-DFF9F741A4BA}" dt="2021-06-05T16:25:07.546" v="316" actId="20577"/>
          <ac:spMkLst>
            <pc:docMk/>
            <pc:sldMk cId="2844656267" sldId="257"/>
            <ac:spMk id="3" creationId="{43704907-F8C8-452C-BE4B-FB42BA74EF2D}"/>
          </ac:spMkLst>
        </pc:spChg>
      </pc:sldChg>
      <pc:sldChg chg="del">
        <pc:chgData name="Jie Wu" userId="282fa6513d4f60dd" providerId="LiveId" clId="{B1A41DE6-C376-4566-B6BF-DFF9F741A4BA}" dt="2021-06-05T16:18:14.106" v="228" actId="2696"/>
        <pc:sldMkLst>
          <pc:docMk/>
          <pc:sldMk cId="1573426959" sldId="258"/>
        </pc:sldMkLst>
      </pc:sldChg>
    </pc:docChg>
  </pc:docChgLst>
  <pc:docChgLst>
    <pc:chgData name="Jie Wu" userId="282fa6513d4f60dd" providerId="LiveId" clId="{EC848AD6-DA5A-40F6-A38D-F0022704707B}"/>
    <pc:docChg chg="addSld delSld modSld">
      <pc:chgData name="Jie Wu" userId="282fa6513d4f60dd" providerId="LiveId" clId="{EC848AD6-DA5A-40F6-A38D-F0022704707B}" dt="2021-05-21T03:45:52.955" v="88" actId="20577"/>
      <pc:docMkLst>
        <pc:docMk/>
      </pc:docMkLst>
      <pc:sldChg chg="modSp modAnim">
        <pc:chgData name="Jie Wu" userId="282fa6513d4f60dd" providerId="LiveId" clId="{EC848AD6-DA5A-40F6-A38D-F0022704707B}" dt="2021-05-21T03:45:06.752" v="83" actId="20577"/>
        <pc:sldMkLst>
          <pc:docMk/>
          <pc:sldMk cId="2844656267" sldId="257"/>
        </pc:sldMkLst>
        <pc:spChg chg="mod">
          <ac:chgData name="Jie Wu" userId="282fa6513d4f60dd" providerId="LiveId" clId="{EC848AD6-DA5A-40F6-A38D-F0022704707B}" dt="2021-05-21T03:45:06.752" v="83" actId="20577"/>
          <ac:spMkLst>
            <pc:docMk/>
            <pc:sldMk cId="2844656267" sldId="257"/>
            <ac:spMk id="3" creationId="{43704907-F8C8-452C-BE4B-FB42BA74EF2D}"/>
          </ac:spMkLst>
        </pc:spChg>
      </pc:sldChg>
      <pc:sldChg chg="del">
        <pc:chgData name="Jie Wu" userId="282fa6513d4f60dd" providerId="LiveId" clId="{EC848AD6-DA5A-40F6-A38D-F0022704707B}" dt="2021-05-21T03:33:01.093" v="0" actId="47"/>
        <pc:sldMkLst>
          <pc:docMk/>
          <pc:sldMk cId="1018869179" sldId="258"/>
        </pc:sldMkLst>
      </pc:sldChg>
      <pc:sldChg chg="modSp add mod modAnim">
        <pc:chgData name="Jie Wu" userId="282fa6513d4f60dd" providerId="LiveId" clId="{EC848AD6-DA5A-40F6-A38D-F0022704707B}" dt="2021-05-21T03:37:27.520" v="20" actId="20577"/>
        <pc:sldMkLst>
          <pc:docMk/>
          <pc:sldMk cId="1573426959" sldId="258"/>
        </pc:sldMkLst>
        <pc:spChg chg="mod">
          <ac:chgData name="Jie Wu" userId="282fa6513d4f60dd" providerId="LiveId" clId="{EC848AD6-DA5A-40F6-A38D-F0022704707B}" dt="2021-05-21T03:37:12.800" v="19" actId="20577"/>
          <ac:spMkLst>
            <pc:docMk/>
            <pc:sldMk cId="1573426959" sldId="258"/>
            <ac:spMk id="2" creationId="{2CCA72D9-5F64-437A-B200-FB8F4CAA8A98}"/>
          </ac:spMkLst>
        </pc:spChg>
        <pc:spChg chg="mod">
          <ac:chgData name="Jie Wu" userId="282fa6513d4f60dd" providerId="LiveId" clId="{EC848AD6-DA5A-40F6-A38D-F0022704707B}" dt="2021-05-21T03:37:27.520" v="20" actId="20577"/>
          <ac:spMkLst>
            <pc:docMk/>
            <pc:sldMk cId="1573426959" sldId="258"/>
            <ac:spMk id="3" creationId="{43704907-F8C8-452C-BE4B-FB42BA74EF2D}"/>
          </ac:spMkLst>
        </pc:spChg>
      </pc:sldChg>
      <pc:sldChg chg="del">
        <pc:chgData name="Jie Wu" userId="282fa6513d4f60dd" providerId="LiveId" clId="{EC848AD6-DA5A-40F6-A38D-F0022704707B}" dt="2021-05-21T03:33:01.093" v="0" actId="47"/>
        <pc:sldMkLst>
          <pc:docMk/>
          <pc:sldMk cId="1776748617" sldId="259"/>
        </pc:sldMkLst>
      </pc:sldChg>
      <pc:sldChg chg="modSp add modAnim">
        <pc:chgData name="Jie Wu" userId="282fa6513d4f60dd" providerId="LiveId" clId="{EC848AD6-DA5A-40F6-A38D-F0022704707B}" dt="2021-05-21T03:45:40.238" v="86" actId="20577"/>
        <pc:sldMkLst>
          <pc:docMk/>
          <pc:sldMk cId="3631820772" sldId="259"/>
        </pc:sldMkLst>
        <pc:spChg chg="mod">
          <ac:chgData name="Jie Wu" userId="282fa6513d4f60dd" providerId="LiveId" clId="{EC848AD6-DA5A-40F6-A38D-F0022704707B}" dt="2021-05-21T03:45:40.238" v="86" actId="20577"/>
          <ac:spMkLst>
            <pc:docMk/>
            <pc:sldMk cId="3631820772" sldId="259"/>
            <ac:spMk id="3" creationId="{43704907-F8C8-452C-BE4B-FB42BA74EF2D}"/>
          </ac:spMkLst>
        </pc:spChg>
      </pc:sldChg>
      <pc:sldChg chg="modSp add modAnim">
        <pc:chgData name="Jie Wu" userId="282fa6513d4f60dd" providerId="LiveId" clId="{EC848AD6-DA5A-40F6-A38D-F0022704707B}" dt="2021-05-21T03:45:52.955" v="88" actId="20577"/>
        <pc:sldMkLst>
          <pc:docMk/>
          <pc:sldMk cId="100830367" sldId="260"/>
        </pc:sldMkLst>
        <pc:spChg chg="mod">
          <ac:chgData name="Jie Wu" userId="282fa6513d4f60dd" providerId="LiveId" clId="{EC848AD6-DA5A-40F6-A38D-F0022704707B}" dt="2021-05-21T03:45:52.955" v="88" actId="20577"/>
          <ac:spMkLst>
            <pc:docMk/>
            <pc:sldMk cId="100830367" sldId="260"/>
            <ac:spMk id="3" creationId="{43704907-F8C8-452C-BE4B-FB42BA74EF2D}"/>
          </ac:spMkLst>
        </pc:spChg>
      </pc:sldChg>
      <pc:sldChg chg="del">
        <pc:chgData name="Jie Wu" userId="282fa6513d4f60dd" providerId="LiveId" clId="{EC848AD6-DA5A-40F6-A38D-F0022704707B}" dt="2021-05-21T03:33:01.093" v="0" actId="47"/>
        <pc:sldMkLst>
          <pc:docMk/>
          <pc:sldMk cId="1529502157" sldId="261"/>
        </pc:sldMkLst>
      </pc:sldChg>
      <pc:sldChg chg="del">
        <pc:chgData name="Jie Wu" userId="282fa6513d4f60dd" providerId="LiveId" clId="{EC848AD6-DA5A-40F6-A38D-F0022704707B}" dt="2021-05-21T03:33:01.093" v="0" actId="47"/>
        <pc:sldMkLst>
          <pc:docMk/>
          <pc:sldMk cId="3576080889" sldId="262"/>
        </pc:sldMkLst>
      </pc:sldChg>
      <pc:sldChg chg="del">
        <pc:chgData name="Jie Wu" userId="282fa6513d4f60dd" providerId="LiveId" clId="{EC848AD6-DA5A-40F6-A38D-F0022704707B}" dt="2021-05-21T03:33:01.093" v="0" actId="47"/>
        <pc:sldMkLst>
          <pc:docMk/>
          <pc:sldMk cId="1134964904" sldId="263"/>
        </pc:sldMkLst>
      </pc:sldChg>
      <pc:sldChg chg="del">
        <pc:chgData name="Jie Wu" userId="282fa6513d4f60dd" providerId="LiveId" clId="{EC848AD6-DA5A-40F6-A38D-F0022704707B}" dt="2021-05-21T03:33:01.093" v="0" actId="47"/>
        <pc:sldMkLst>
          <pc:docMk/>
          <pc:sldMk cId="1626834700" sldId="264"/>
        </pc:sldMkLst>
      </pc:sldChg>
      <pc:sldChg chg="del">
        <pc:chgData name="Jie Wu" userId="282fa6513d4f60dd" providerId="LiveId" clId="{EC848AD6-DA5A-40F6-A38D-F0022704707B}" dt="2021-05-21T03:33:01.093" v="0" actId="47"/>
        <pc:sldMkLst>
          <pc:docMk/>
          <pc:sldMk cId="4121502329" sldId="265"/>
        </pc:sldMkLst>
      </pc:sldChg>
      <pc:sldChg chg="del">
        <pc:chgData name="Jie Wu" userId="282fa6513d4f60dd" providerId="LiveId" clId="{EC848AD6-DA5A-40F6-A38D-F0022704707B}" dt="2021-05-21T03:33:01.093" v="0" actId="47"/>
        <pc:sldMkLst>
          <pc:docMk/>
          <pc:sldMk cId="2533962547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DBE9111-5558-4E71-85CF-6EF2E917F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635727"/>
            <a:ext cx="12897122" cy="7808051"/>
          </a:xfrm>
        </p:spPr>
        <p:txBody>
          <a:bodyPr>
            <a:normAutofit/>
          </a:bodyPr>
          <a:lstStyle/>
          <a:p>
            <a:pPr marL="914400" indent="4572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日期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			</a:t>
            </a:r>
            <a:r>
              <a:rPr lang="zh-CN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课程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	                        </a:t>
            </a:r>
            <a:r>
              <a:rPr lang="zh-CN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带领人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06/06/2021   1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.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各人介绍与分享</a:t>
            </a:r>
            <a:r>
              <a:rPr lang="en-US" altLang="zh-CN" sz="2800" dirty="0"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  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            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吴捷</a:t>
            </a:r>
            <a:r>
              <a:rPr lang="zh-CN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，梦瑶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06/13/2021   2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.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重生与得救确据</a:t>
            </a:r>
            <a:r>
              <a:rPr lang="en-US" altLang="zh-CN" sz="2800" dirty="0"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                 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吴捷</a:t>
            </a:r>
            <a:r>
              <a:rPr lang="en-US" alt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 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06/20/2021   3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.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受洗归主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---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重要性及其意义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		  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吴捷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06/27/2021   4.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领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受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圣餐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---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起源与意义</a:t>
            </a:r>
            <a:r>
              <a:rPr lang="en-US" altLang="zh-CN" sz="2800" dirty="0"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          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吴捷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07/11/2021   5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.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灵命成熟的途径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		           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吴捷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07/18/2021   6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.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学习圣经真理明白神的旨意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		  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吴捷</a:t>
            </a:r>
            <a:r>
              <a:rPr lang="en-US" alt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 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07/25/2021   7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.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与主同行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---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灵修生活</a:t>
            </a:r>
            <a:r>
              <a:rPr lang="en-US" altLang="zh-CN" sz="2800" dirty="0"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            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梦瑶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08/01/2021   8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.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与神交谈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---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祷告生活</a:t>
            </a:r>
            <a:r>
              <a:rPr lang="en-US" altLang="zh-CN" sz="2800" dirty="0"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            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梦瑶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08/08/2021   9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.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聚会（附：基督徒会堂的宗旨与结构</a:t>
            </a:r>
            <a:r>
              <a:rPr lang="en-US" alt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)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梦瑶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08/15/2021  10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.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教会事奉与奉献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			</a:t>
            </a:r>
            <a:r>
              <a:rPr lang="en-US" sz="2800"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       </a:t>
            </a:r>
            <a:r>
              <a:rPr lang="zh-CN" sz="280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梦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瑶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08/22/2020  11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.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认识异端</a:t>
            </a:r>
            <a:r>
              <a:rPr lang="en-US" altLang="zh-CN" sz="2800" dirty="0"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                       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梦瑶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08/29/2020  12</a:t>
            </a:r>
            <a: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.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个人见证与传讲福音</a:t>
            </a:r>
            <a:r>
              <a:rPr lang="en-US" altLang="zh-CN" sz="2800" dirty="0"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                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梦瑶</a:t>
            </a:r>
            <a:br>
              <a:rPr 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939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72D9-5F64-437A-B200-FB8F4CAA8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(</a:t>
            </a:r>
            <a:r>
              <a:rPr lang="zh-CN" altLang="en-US" dirty="0"/>
              <a:t>一</a:t>
            </a:r>
            <a:r>
              <a:rPr lang="en-US" altLang="zh-CN" dirty="0"/>
              <a:t>)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各人介绍与分享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04907-F8C8-452C-BE4B-FB42BA74E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01766"/>
            <a:ext cx="7729727" cy="3438261"/>
          </a:xfrm>
        </p:spPr>
        <p:txBody>
          <a:bodyPr>
            <a:normAutofit/>
          </a:bodyPr>
          <a:lstStyle/>
          <a:p>
            <a:r>
              <a:rPr lang="zh-CN" altLang="en-US" sz="2400"/>
              <a:t>自我介绍破</a:t>
            </a:r>
            <a:r>
              <a:rPr lang="zh-CN" altLang="en-US" sz="2400" dirty="0"/>
              <a:t>冰游戏</a:t>
            </a:r>
            <a:endParaRPr lang="en-US" altLang="zh-CN" sz="2400" dirty="0"/>
          </a:p>
          <a:p>
            <a:r>
              <a:rPr lang="zh-CN" altLang="en-US" sz="2400" dirty="0"/>
              <a:t>姓名？家庭？怎么知道三谷基督徒会堂的？</a:t>
            </a:r>
            <a:endParaRPr lang="en-US" altLang="zh-CN" sz="2400" dirty="0"/>
          </a:p>
          <a:p>
            <a:r>
              <a:rPr lang="zh-CN" altLang="en-US" sz="2400" dirty="0"/>
              <a:t>最喜爱的运动？</a:t>
            </a:r>
            <a:endParaRPr lang="en-US" altLang="zh-CN" sz="2400" dirty="0"/>
          </a:p>
          <a:p>
            <a:r>
              <a:rPr lang="zh-CN" altLang="en-US" sz="2400" dirty="0"/>
              <a:t>最喜爱的食物？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8446562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72D9-5F64-437A-B200-FB8F4CAA8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(</a:t>
            </a:r>
            <a:r>
              <a:rPr lang="zh-CN" altLang="en-US" dirty="0"/>
              <a:t>一</a:t>
            </a:r>
            <a:r>
              <a:rPr lang="en-US" altLang="zh-CN" dirty="0"/>
              <a:t>)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各人介绍与分享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04907-F8C8-452C-BE4B-FB42BA74E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01766"/>
            <a:ext cx="7729727" cy="3438261"/>
          </a:xfrm>
        </p:spPr>
        <p:txBody>
          <a:bodyPr>
            <a:normAutofit/>
          </a:bodyPr>
          <a:lstStyle/>
          <a:p>
            <a:r>
              <a:rPr lang="zh-CN" altLang="en-US" sz="2400" dirty="0"/>
              <a:t>你何时决志？</a:t>
            </a:r>
            <a:endParaRPr lang="en-US" altLang="zh-CN" sz="2400" dirty="0"/>
          </a:p>
          <a:p>
            <a:r>
              <a:rPr lang="zh-CN" altLang="en-US" sz="2400" dirty="0"/>
              <a:t>你为何决志？</a:t>
            </a:r>
            <a:endParaRPr lang="en-US" altLang="zh-CN" sz="2400" dirty="0"/>
          </a:p>
          <a:p>
            <a:r>
              <a:rPr lang="zh-CN" altLang="en-US" sz="2400" dirty="0"/>
              <a:t>决志后生命有改变吗？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6318207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A72D9-5F64-437A-B200-FB8F4CAA8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(</a:t>
            </a:r>
            <a:r>
              <a:rPr lang="zh-CN" altLang="en-US" dirty="0"/>
              <a:t>一</a:t>
            </a:r>
            <a:r>
              <a:rPr lang="en-US" altLang="zh-CN" dirty="0"/>
              <a:t>)</a:t>
            </a:r>
            <a:r>
              <a:rPr lang="zh-CN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SimSun" panose="02010600030101010101" pitchFamily="2" charset="-122"/>
              </a:rPr>
              <a:t>各人介绍与分享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04907-F8C8-452C-BE4B-FB42BA74E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01766"/>
            <a:ext cx="7729727" cy="3438261"/>
          </a:xfrm>
        </p:spPr>
        <p:txBody>
          <a:bodyPr>
            <a:normAutofit/>
          </a:bodyPr>
          <a:lstStyle/>
          <a:p>
            <a:r>
              <a:rPr lang="zh-CN" altLang="en-US" sz="2400" dirty="0"/>
              <a:t>最喜爱的圣诗？</a:t>
            </a:r>
            <a:endParaRPr lang="en-US" altLang="zh-CN" sz="2400"/>
          </a:p>
          <a:p>
            <a:r>
              <a:rPr lang="zh-CN" altLang="en-US" sz="2400"/>
              <a:t>最</a:t>
            </a:r>
            <a:r>
              <a:rPr lang="zh-CN" altLang="en-US" sz="2400" dirty="0"/>
              <a:t>喜爱的圣经经文？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830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2090</TotalTime>
  <Words>320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標楷體</vt:lpstr>
      <vt:lpstr>Arial</vt:lpstr>
      <vt:lpstr>Gill Sans MT</vt:lpstr>
      <vt:lpstr>Parcel</vt:lpstr>
      <vt:lpstr>日期   课程                         带领人 06/06/2021   1. 各人介绍与分享                 吴捷，梦瑶 06/13/2021   2. 重生与得救确据                   吴捷   06/20/2021   3. 受洗归主---重要性及其意义     吴捷 06/27/2021   4. 领受圣餐---起源与意义            吴捷 07/11/2021   5. 灵命成熟的途径              吴捷 07/18/2021   6. 学习圣经真理明白神的旨意     吴捷   07/25/2021   7. 与主同行---灵修生活              梦瑶 08/01/2021   8. 与神交谈---祷告生活              梦瑶 08/08/2021   9. 聚会（附：基督徒会堂的宗旨与结构) 梦瑶 08/15/2021  10. 教会事奉与奉献           梦瑶 08/22/2020  11. 认识异端                         梦瑶 08/29/2020  12. 个人见证与传讲福音                梦瑶 </vt:lpstr>
      <vt:lpstr>(一)各人介绍与分享</vt:lpstr>
      <vt:lpstr>(一)各人介绍与分享</vt:lpstr>
      <vt:lpstr>(一)各人介绍与分享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第一课：重生与得救确据</dc:title>
  <dc:creator>Ivy Mak</dc:creator>
  <cp:lastModifiedBy>Jie Wu</cp:lastModifiedBy>
  <cp:revision>23</cp:revision>
  <dcterms:created xsi:type="dcterms:W3CDTF">2020-09-13T05:25:25Z</dcterms:created>
  <dcterms:modified xsi:type="dcterms:W3CDTF">2021-06-07T04:25:16Z</dcterms:modified>
</cp:coreProperties>
</file>