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356" r:id="rId3"/>
    <p:sldId id="357" r:id="rId4"/>
    <p:sldId id="369" r:id="rId5"/>
    <p:sldId id="358" r:id="rId6"/>
    <p:sldId id="359" r:id="rId7"/>
    <p:sldId id="360" r:id="rId8"/>
    <p:sldId id="361" r:id="rId9"/>
    <p:sldId id="362" r:id="rId10"/>
    <p:sldId id="363" r:id="rId11"/>
    <p:sldId id="364" r:id="rId12"/>
    <p:sldId id="365" r:id="rId13"/>
    <p:sldId id="366" r:id="rId14"/>
    <p:sldId id="367" r:id="rId15"/>
    <p:sldId id="368" r:id="rId16"/>
    <p:sldId id="333" r:id="rId17"/>
    <p:sldId id="334" r:id="rId18"/>
    <p:sldId id="351" r:id="rId19"/>
    <p:sldId id="350" r:id="rId20"/>
    <p:sldId id="352" r:id="rId21"/>
    <p:sldId id="353" r:id="rId22"/>
    <p:sldId id="355" r:id="rId23"/>
    <p:sldId id="354" r:id="rId24"/>
    <p:sldId id="349" r:id="rId25"/>
    <p:sldId id="335" r:id="rId26"/>
    <p:sldId id="347" r:id="rId27"/>
    <p:sldId id="348" r:id="rId28"/>
    <p:sldId id="336" r:id="rId29"/>
    <p:sldId id="337" r:id="rId30"/>
    <p:sldId id="338" r:id="rId31"/>
    <p:sldId id="339" r:id="rId32"/>
    <p:sldId id="340" r:id="rId33"/>
    <p:sldId id="341" r:id="rId34"/>
    <p:sldId id="342" r:id="rId35"/>
    <p:sldId id="343" r:id="rId36"/>
    <p:sldId id="344" r:id="rId37"/>
    <p:sldId id="345" r:id="rId38"/>
    <p:sldId id="346" r:id="rId39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0496" autoAdjust="0"/>
  </p:normalViewPr>
  <p:slideViewPr>
    <p:cSldViewPr>
      <p:cViewPr varScale="1">
        <p:scale>
          <a:sx n="61" d="100"/>
          <a:sy n="61" d="100"/>
        </p:scale>
        <p:origin x="-2074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5085793-4952-4EC9-AD43-A2D8E28C51C3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DFFB6782-E22B-44B8-BE55-B98FFE707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446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zh-TW" sz="1800" dirty="0" smtClean="0"/>
              <a:t>18</a:t>
            </a:r>
            <a:r>
              <a:rPr lang="zh-TW" altLang="en-US" sz="1800" dirty="0" smtClean="0"/>
              <a:t>章的重點是在性關係上，側重與不可；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1800" dirty="0" smtClean="0"/>
              <a:t>19</a:t>
            </a:r>
            <a:r>
              <a:rPr lang="zh-TW" altLang="en-US" sz="1800" dirty="0" smtClean="0"/>
              <a:t>章的重點轉向更廣泛的人與人的關係上。側重在要做什麼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1800" dirty="0" smtClean="0"/>
              <a:t>20</a:t>
            </a:r>
            <a:r>
              <a:rPr lang="zh-TW" altLang="en-US" sz="1800" dirty="0" smtClean="0"/>
              <a:t>章就講不聖潔所導致的刑罰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7311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20</a:t>
            </a:r>
            <a:r>
              <a:rPr lang="zh-CN" altLang="en-US" sz="1800" dirty="0" smtClean="0"/>
              <a:t>章，不圣洁（犯罪）导致的惩罚，频率高的一个字：</a:t>
            </a:r>
            <a:r>
              <a:rPr lang="zh-CN" altLang="en-US" sz="1800" b="1" dirty="0" smtClean="0"/>
              <a:t>从民中剪除</a:t>
            </a:r>
            <a:r>
              <a:rPr lang="en-US" altLang="zh-CN" sz="1800" b="1" dirty="0" smtClean="0"/>
              <a:t>-》</a:t>
            </a:r>
            <a:r>
              <a:rPr lang="zh-TW" altLang="en-US" sz="1800" b="1" dirty="0" smtClean="0"/>
              <a:t>用石头</a:t>
            </a:r>
            <a:r>
              <a:rPr lang="zh-CN" altLang="en-US" sz="1800" b="1" dirty="0" smtClean="0"/>
              <a:t>打死</a:t>
            </a:r>
            <a:endParaRPr lang="en-US" altLang="zh-CN" sz="1800" b="1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把自己的儿女献给摩洛的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和裝作看不見的。</a:t>
            </a:r>
            <a:r>
              <a:rPr lang="zh-TW" altLang="en-US" sz="1800" b="0" dirty="0" smtClean="0"/>
              <a:t>用石头</a:t>
            </a:r>
            <a:r>
              <a:rPr lang="zh-CN" altLang="en-US" sz="1800" b="0" dirty="0" smtClean="0"/>
              <a:t>打死</a:t>
            </a:r>
            <a:r>
              <a:rPr lang="zh-CN" altLang="en-US" sz="1800" b="1" dirty="0" smtClean="0"/>
              <a:t>，</a:t>
            </a:r>
            <a:r>
              <a:rPr lang="zh-CN" altLang="en-US" sz="1800" dirty="0" smtClean="0"/>
              <a:t>由全村人来执行。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Deu</a:t>
            </a:r>
            <a:r>
              <a:rPr lang="en-US" altLang="zh-CN" sz="1800" dirty="0" smtClean="0"/>
              <a:t> 24:16 </a:t>
            </a:r>
            <a:r>
              <a:rPr lang="zh-CN" altLang="en-US" sz="1800" dirty="0" smtClean="0"/>
              <a:t>不可因子杀父，也不可因父杀子。凡被杀的都为本身的罪</a:t>
            </a:r>
            <a:r>
              <a:rPr lang="zh-CN" altLang="en-US" sz="1800" dirty="0" smtClean="0"/>
              <a:t>。（人的审判）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Exo 20:5 </a:t>
            </a:r>
            <a:r>
              <a:rPr lang="zh-CN" altLang="en-US" sz="1800" dirty="0" smtClean="0"/>
              <a:t>不可跪拜那些像，也不可事奉它，因为我耶和华你的神是忌邪的神。恨我的，我必追讨他的罪，自父及子，直到三四代，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20</a:t>
            </a:r>
            <a:r>
              <a:rPr lang="zh-CN" altLang="en-US" sz="1800" dirty="0" smtClean="0"/>
              <a:t>章，不圣洁导致的惩罚：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交鬼的和行巫术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20</a:t>
            </a:r>
            <a:r>
              <a:rPr lang="zh-CN" altLang="en-US" sz="1800" dirty="0" smtClean="0"/>
              <a:t>章，不圣洁导致的惩罚：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咒骂父母 </a:t>
            </a:r>
            <a:r>
              <a:rPr lang="en-US" altLang="zh-CN" sz="1800" dirty="0" smtClean="0"/>
              <a:t>partly because the parents represent God’s authority to the child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b="0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从民中剪除，治死</a:t>
            </a:r>
            <a:endParaRPr lang="en-US" altLang="zh-CN" sz="1800" b="0" dirty="0" smtClean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必无子女而死，从民中剪除的第二含义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20</a:t>
            </a:r>
            <a:r>
              <a:rPr lang="zh-CN" altLang="en-US" sz="1800" dirty="0" smtClean="0"/>
              <a:t>章，不圣洁导致的惩罚：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死刑是为了杜绝犯罪，否则那地把你们吐出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聖潔的祭司</a:t>
            </a:r>
            <a:r>
              <a:rPr lang="en-US" altLang="zh-CN" sz="1800" dirty="0" smtClean="0"/>
              <a:t>/</a:t>
            </a:r>
            <a:r>
              <a:rPr lang="zh-CN" altLang="en-US" sz="1800" dirty="0" smtClean="0"/>
              <a:t>祭司的聖潔，要高於普通百姓。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就像對於非以色列人，以色列人的責任是顯明神的聖潔，祭司的責任是向以色列人更完全地彰顯神自己。最終的目的，</a:t>
            </a:r>
            <a:r>
              <a:rPr lang="zh-TW" altLang="en-US" sz="1800" dirty="0" smtClean="0"/>
              <a:t>祭司的聖潔</a:t>
            </a:r>
            <a:r>
              <a:rPr lang="zh-CN" altLang="en-US" sz="1800" dirty="0" smtClean="0"/>
              <a:t>要</a:t>
            </a:r>
            <a:r>
              <a:rPr lang="zh-TW" altLang="en-US" sz="1800" dirty="0" smtClean="0"/>
              <a:t>指向耶穌基督這位大祭司的</a:t>
            </a:r>
            <a:r>
              <a:rPr lang="zh-CN" altLang="en-US" sz="1800" dirty="0" smtClean="0"/>
              <a:t>完全</a:t>
            </a:r>
            <a:r>
              <a:rPr lang="zh-TW" altLang="en-US" sz="1800" dirty="0" smtClean="0"/>
              <a:t>聖潔。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不要他们沾染死亡：死與罪有關。第一件事就是说不要跟死亡发生任何关系，因为你们是不属于死亡的，死亡与你们是无份无关的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有例外：父母，儿女，弟兄，未曾出嫁的姊妹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b="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从俗沾染自己，被周圍的世界影響以至於沾染自己</a:t>
            </a:r>
            <a:endParaRPr lang="en-US" altLang="zh-CN" sz="1800" b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b="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不可用刀划身，用異教的方式表達自己的悲痛</a:t>
            </a:r>
            <a:endParaRPr lang="en-US" altLang="zh-CN" sz="18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他們的工作是獻火祭，對他們的要求是完全分別出來归神为圣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祭司的婚姻，有例外，可以娶寡婦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dirty="0" smtClean="0"/>
              <a:t>祭司的女儿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大祭司是預表基督的。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1.</a:t>
            </a:r>
            <a:r>
              <a:rPr lang="zh-CN" altLang="en-US" sz="1800" dirty="0" smtClean="0"/>
              <a:t>情感：</a:t>
            </a:r>
            <a:r>
              <a:rPr lang="zh-TW" altLang="en-US" sz="1800" dirty="0" smtClean="0"/>
              <a:t>連父母死了都不可以挨近。</a:t>
            </a:r>
            <a:r>
              <a:rPr lang="zh-CN" altLang="en-US" sz="1800" dirty="0" smtClean="0"/>
              <a:t>从表面上来看的确是很不近人情。也不能用以色列的習俗表達悲哀，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2.</a:t>
            </a:r>
            <a:r>
              <a:rPr lang="zh-CN" altLang="en-US" sz="1800" dirty="0" smtClean="0"/>
              <a:t>婚姻：無例外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祭司可以娶寡婦，大祭司不可以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因而他不在民中污穢他的儿女</a:t>
            </a:r>
            <a:r>
              <a:rPr lang="en-US" altLang="zh-CN" sz="1800" dirty="0" smtClean="0"/>
              <a:t>so he will not defile his offspring among his people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如果你發現你的弟兄犯罪了，不要背後說，要當面說。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愛人如己不是在新約才提出的</a:t>
            </a:r>
            <a:endParaRPr lang="en-US" altLang="zh-TW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dirty="0" smtClean="0"/>
              <a:t>爱人如己</a:t>
            </a:r>
            <a:r>
              <a:rPr lang="zh-CN" altLang="en-US" sz="1800" dirty="0" smtClean="0"/>
              <a:t>，愛你的鄰舍如自己。主耶穌回答誰是我的鄰舍的問題。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大祭司的婚姻是預表教會與基督的關係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基督的完美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身體（生命）有殘缺不能履行祭司的獻祭的職責。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瞎眼的，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瘸腿的，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塌鼻子的，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肢体有余的，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折脚折手的，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驼背的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矮矬的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眼睛有毛病的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长癣的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长疥的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或是损坏肾子的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基督的完美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身體（生命）有殘缺不能履行祭司的獻祭的職責。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瞎眼的：灵里瞎眼，不认识神和神的旨意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瘸腿的：不能行走，能说不能行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塌鼻子的：缺乏属灵的嗅觉，辨别力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肢体有余的：有多余的肉体，属肉体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折脚折手的：缺乏作工的能力，从圣灵来的能力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驼背的：弯腰，容易妥协，屈服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矮矬的：侏儒，生命不成长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眼睛有毛病的：偏见，短视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长癣的，长疥的：不得医治，内心有苦毒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损坏肾子的：不能生育，不能接果子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但是</a:t>
            </a:r>
            <a:r>
              <a:rPr lang="zh-TW" altLang="en-US" sz="1800" dirty="0" smtClean="0"/>
              <a:t>身體（生命）有殘缺</a:t>
            </a:r>
            <a:r>
              <a:rPr lang="zh-CN" altLang="en-US" sz="1800" dirty="0" smtClean="0"/>
              <a:t>不禁止他享受神。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祭物都可以吃，身体殘缺本身不是不潔淨，只是他不能見證出神的完美。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远离圣物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圣物，分别为圣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远离圣物，为什么？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1. </a:t>
            </a:r>
            <a:r>
              <a:rPr lang="zh-CN" altLang="en-US" sz="1800" dirty="0" smtClean="0"/>
              <a:t>祭司，挑选中的挑选，确实是特殊。但不要对自己的本相有错觉。</a:t>
            </a:r>
            <a:endParaRPr lang="en-US" altLang="zh-CN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2. </a:t>
            </a:r>
            <a:r>
              <a:rPr lang="zh-CN" altLang="en-US" sz="1800" dirty="0" smtClean="0"/>
              <a:t>保守自己完全的洁净，不是不能碰，不能摸这些圣物，乃是在合宜的条件，方式下去做。</a:t>
            </a:r>
            <a:r>
              <a:rPr lang="en-US" altLang="zh-CN" sz="1800" dirty="0" smtClean="0"/>
              <a:t>to treat with respect the sacred offerings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运用：越是与神亲近的，越是承担责任的，越要对自己有一个清醒的认识。只有活在基督里，我们才能与神有交通，我们才能在神面前有服事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凡</a:t>
            </a:r>
            <a:r>
              <a:rPr lang="zh-CN" altLang="en-US" sz="1800" b="1" dirty="0" smtClean="0"/>
              <a:t>身上有污秽</a:t>
            </a:r>
            <a:r>
              <a:rPr lang="zh-CN" altLang="en-US" sz="1800" dirty="0" smtClean="0"/>
              <a:t>，亲近以色列人所分别为圣，归耶和华圣物的，那人必在我面前</a:t>
            </a:r>
            <a:r>
              <a:rPr lang="zh-CN" altLang="en-US" sz="1800" b="1" dirty="0" smtClean="0"/>
              <a:t>剪除</a:t>
            </a:r>
            <a:endParaRPr lang="en-US" altLang="zh-CN" sz="1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b="0" dirty="0" smtClean="0"/>
              <a:t>不洁净和聖潔是传染的，潔淨和俗的（平常的）不會传染。圣洁只能与潔淨相遇。不洁净与圣洁必须要隔离，如果相遇，不洁净的就会死。</a:t>
            </a:r>
            <a:endParaRPr lang="en-US" altLang="zh-CN" sz="1800" b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b="0" dirty="0" smtClean="0"/>
              <a:t>圣洁的：分别归给神的，完全的，完美的，不参杂的（圣洁的一个主要含义就是纯（</a:t>
            </a:r>
            <a:r>
              <a:rPr lang="en-US" altLang="zh-CN" sz="1800" b="0" dirty="0" smtClean="0"/>
              <a:t>pure</a:t>
            </a:r>
            <a:r>
              <a:rPr lang="zh-CN" altLang="en-US" sz="1800" b="0" dirty="0" smtClean="0"/>
              <a:t>），在会幕里用精金（</a:t>
            </a:r>
            <a:r>
              <a:rPr lang="en-US" altLang="zh-CN" sz="1800" b="0" dirty="0" smtClean="0"/>
              <a:t>Pure Gold</a:t>
            </a:r>
            <a:r>
              <a:rPr lang="zh-CN" altLang="en-US" sz="1800" b="0" dirty="0" smtClean="0"/>
              <a:t>））</a:t>
            </a:r>
            <a:endParaRPr lang="en-US" altLang="zh-CN" sz="1800" b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b="0" dirty="0" smtClean="0"/>
              <a:t>成圣：本质上完全是神的工作，表现的过程又是人的工作</a:t>
            </a:r>
            <a:endParaRPr lang="en-US" altLang="zh-CN" sz="1800" b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b="0" dirty="0" smtClean="0"/>
              <a:t>清洁：用水洁净，用火炼精（献祭），用时间，祭牲的血（凡物都用血来洁净）</a:t>
            </a:r>
            <a:endParaRPr lang="en-US" altLang="zh-CN" sz="1800" b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b="0" dirty="0" smtClean="0"/>
              <a:t>不洁净有永久的不洁净（不洁净的动物），和暂时的不洁净（接触了不洁净的东西）</a:t>
            </a:r>
            <a:endParaRPr lang="en-US" altLang="zh-CN" sz="1800" b="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b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b="0" dirty="0" smtClean="0"/>
              <a:t>以西結書</a:t>
            </a:r>
            <a:r>
              <a:rPr lang="en-US" altLang="zh-CN" sz="1800" b="0" dirty="0" smtClean="0"/>
              <a:t>44:23 </a:t>
            </a:r>
            <a:r>
              <a:rPr lang="zh-CN" altLang="en-US" sz="1800" b="0" dirty="0" smtClean="0"/>
              <a:t>他们要使我的民知道圣俗的分别，又使他们分辨洁净的和不洁净的。 </a:t>
            </a:r>
            <a:endParaRPr lang="en-US" altLang="zh-CN" sz="18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凡</a:t>
            </a:r>
            <a:r>
              <a:rPr lang="zh-CN" altLang="en-US" sz="1800" b="1" dirty="0" smtClean="0"/>
              <a:t>身上有污秽</a:t>
            </a:r>
            <a:r>
              <a:rPr lang="zh-CN" altLang="en-US" sz="1800" dirty="0" smtClean="0"/>
              <a:t>，亲近以色列人所分别为圣，归耶和华圣物的，那人必在我面前</a:t>
            </a:r>
            <a:r>
              <a:rPr lang="zh-CN" altLang="en-US" sz="1800" b="1" smtClean="0"/>
              <a:t>剪除</a:t>
            </a:r>
            <a:endParaRPr lang="en-US" altLang="zh-CN" sz="1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吃祭物是想用神。洁净与圣洁不能有相交。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1. </a:t>
            </a:r>
            <a:r>
              <a:rPr lang="zh-CN" altLang="en-US" sz="1800" dirty="0" smtClean="0"/>
              <a:t>不洁净不是罪，但是不洁净而吃圣物就就是罪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2.</a:t>
            </a:r>
            <a:r>
              <a:rPr lang="en-US" altLang="zh-CN" sz="1800" baseline="0" dirty="0" smtClean="0"/>
              <a:t> </a:t>
            </a:r>
            <a:r>
              <a:rPr lang="zh-CN" altLang="en-US" sz="1800" dirty="0" smtClean="0"/>
              <a:t>神提供了洁净的两个方法：用水洗身（做），（等）日落的時候（新的一天的開始）。這裡處理的是不潔淨，不是犯罪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这是我的身体。新約的聖餐，同樣聯合的關係。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19</a:t>
            </a:r>
            <a:r>
              <a:rPr lang="zh-CN" altLang="en-US" sz="1800" dirty="0" smtClean="0"/>
              <a:t>章的第二部分，其他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脱离掺杂，不要與非以色列人通婚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新約的聖餐，同樣聯合的關係。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聖潔來源與神，神所要的是神要給的。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祭司家裡的人吃祭物。神願意每一個人都享受祂，但是有條件，家裡人。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什麼人是家裡的人？生的，和買的。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運用：耶穌基督的福音就是，生與買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女兒嫁人離家，回家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有人：祭司家裡之外的人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挑選祭物。就像身體的殘缺不能在帳幕裡服侍，不能做祭司（</a:t>
            </a:r>
            <a:r>
              <a:rPr lang="en-US" altLang="zh-CN" sz="1800" dirty="0" smtClean="0"/>
              <a:t>21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17-21</a:t>
            </a:r>
            <a:r>
              <a:rPr lang="zh-CN" altLang="en-US" sz="1800" dirty="0" smtClean="0"/>
              <a:t>）。身體的殘缺的牛羊也不能成為祭物。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不蒙悅納：神不要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例外，甘心祭可以献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22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23 You may, however, present as a freewill offering an ox or a sheep that is deformed or stunted, but it will not be accepted in fulfillment of a vow.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例外，閹割了的動物不行。以色列人也不允许阉割牲畜。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将最好的献给神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祭物的其他规定：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牛羊满</a:t>
            </a:r>
            <a:r>
              <a:rPr lang="en-US" altLang="zh-CN" sz="1800" dirty="0" smtClean="0"/>
              <a:t>7</a:t>
            </a:r>
            <a:r>
              <a:rPr lang="zh-CN" altLang="en-US" sz="1800" dirty="0" smtClean="0"/>
              <a:t>天之后才可以献祭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不可同日宰牛羊之母与子做为祭物，神的怜悯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感谢要当天吃，不可留到早晨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smtClean="0"/>
              <a:t>勉励成圣，出埃及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19</a:t>
            </a:r>
            <a:r>
              <a:rPr lang="zh-CN" altLang="en-US" sz="1800" dirty="0" smtClean="0"/>
              <a:t>章的第二部分，其他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脱离掺杂，不要與非以色列人通婚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学习分别出来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学习分别出来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19:28 </a:t>
            </a:r>
            <a:r>
              <a:rPr lang="zh-CN" altLang="en-US" sz="1800" dirty="0" smtClean="0"/>
              <a:t>不可为死人用刀划身，</a:t>
            </a:r>
            <a:r>
              <a:rPr lang="zh-CN" altLang="en-US" sz="1800" b="1" dirty="0" smtClean="0"/>
              <a:t>也不可在身上刺花纹</a:t>
            </a:r>
            <a:r>
              <a:rPr lang="zh-CN" altLang="en-US" sz="1800" dirty="0" smtClean="0"/>
              <a:t>。我是耶和华。不要纹身？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学习分别出来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学习分别出来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雅各書</a:t>
            </a:r>
            <a:r>
              <a:rPr lang="en-US" altLang="zh-CN" sz="1800" dirty="0" smtClean="0"/>
              <a:t>2:10</a:t>
            </a:r>
            <a:r>
              <a:rPr lang="zh-CN" altLang="en-US" sz="1800" dirty="0" smtClean="0"/>
              <a:t>因为凡遵守全律法的，只在一条上跌倒，他就是犯了众条。 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0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09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91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5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1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41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6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317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1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287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13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colorTemperature colorTemp="7200"/>
                    </a14:imgEffect>
                    <a14:imgEffect>
                      <a14:saturation sat="3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5EF15-3EF8-4F9E-8F11-377A17F2942F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164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三谷基督徒會堂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/>
            </a:r>
            <a:b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</a:br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成人主日學</a:t>
            </a:r>
            <a:endParaRPr 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2514600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利未記</a:t>
            </a:r>
            <a:r>
              <a:rPr lang="en-US" altLang="zh-CN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21-22</a:t>
            </a:r>
            <a:r>
              <a:rPr lang="zh-CN" altLang="en-US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章</a:t>
            </a:r>
            <a:endParaRPr lang="en-US" altLang="zh-CN" sz="4000" b="1" dirty="0" smtClean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第</a:t>
            </a:r>
            <a:r>
              <a:rPr lang="zh-CN" altLang="en-US" sz="40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十</a:t>
            </a:r>
            <a:r>
              <a:rPr lang="zh-CN" altLang="en-US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課 聖潔的祭司</a:t>
            </a:r>
            <a:endParaRPr lang="zh-CN" altLang="en-US" sz="40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sz="40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0</a:t>
            </a:r>
            <a:r>
              <a:rPr lang="en-US" altLang="zh-CN" dirty="0" smtClean="0">
                <a:solidFill>
                  <a:schemeClr val="tx1"/>
                </a:solidFill>
              </a:rPr>
              <a:t>5</a:t>
            </a:r>
            <a:r>
              <a:rPr lang="en-US" dirty="0" smtClean="0">
                <a:solidFill>
                  <a:schemeClr val="tx1"/>
                </a:solidFill>
              </a:rPr>
              <a:t>/0</a:t>
            </a:r>
            <a:r>
              <a:rPr lang="en-US" altLang="zh-CN" dirty="0">
                <a:solidFill>
                  <a:schemeClr val="tx1"/>
                </a:solidFill>
              </a:rPr>
              <a:t>9</a:t>
            </a:r>
            <a:r>
              <a:rPr lang="en-US" dirty="0" smtClean="0">
                <a:solidFill>
                  <a:schemeClr val="tx1"/>
                </a:solidFill>
              </a:rPr>
              <a:t>/202</a:t>
            </a:r>
            <a:r>
              <a:rPr lang="en-US" altLang="zh-CN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AutoShape 2" descr="http://www.desktopnexus.com/dl/inline/893590/1920x1080/ngdon64tcf1b6lvle5iigbvku05495d5e2f261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5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利未記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20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1-5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20:1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耶和华对摩西说，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20:2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你还要晓谕以色列人说，凡以色列人，或是在以色列中寄居的外人，把自己的儿女献给摩洛的，总要治死他，本地人要</a:t>
            </a:r>
            <a:r>
              <a:rPr lang="zh-CN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用石头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把他</a:t>
            </a:r>
            <a:r>
              <a:rPr lang="zh-CN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打死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20:3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我也要向那人变脸，把他</a:t>
            </a:r>
            <a:r>
              <a:rPr lang="zh-CN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从民中剪除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，因为他把儿女献给摩洛，玷污我的圣所，亵渎我的圣名。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20:4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那人把儿女献给摩洛，本地人若佯为不见，不把他治死，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20:5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我就要向这人和他的家变脸，把他和一切随他与摩洛行邪淫的人都从民中剪除。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2777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利未記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20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6-8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20:6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人偏向交鬼的和行巫术的，随他们行邪淫，我要向那人变脸，把他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从民中剪除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20:7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所以你们要自洁成圣，因为我是耶和华你们的神。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20:8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你们要谨守遵行我的律例，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我是叫你们成圣的耶和华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7811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利未記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20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9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20:9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凡咒骂父母的，总要治死他，他咒骂了父母，他的罪要归到他身上（罪原文作血。本章同。）。</a:t>
            </a:r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929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利未記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20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10-21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20:10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与邻舍之妻行淫的，奸夫淫妇都必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治死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…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20:20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人若与伯叔之妻同房，就羞辱了他的伯叔，二人要担当自己的罪，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必无子女而死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20:21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人若娶弟兄之妻，这本是污秽的事，羞辱了他的弟兄，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二人必无子女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9671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利未記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20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22-27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20:22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所以，你们要谨守遵行我一切的律例典章，免得我领你们去住的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那地把你们吐出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20:23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我在你们面前所逐出的国民，你们不可随从他们的风俗，因为他们行了这一切的事，所以我厌恶他们。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20:24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但我对你们说过，你们要承受他们的地，就是我要赐给你们为业，流奶与蜜之地。我是耶和华你们的神，使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你们与万民有分别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的。</a:t>
            </a:r>
          </a:p>
        </p:txBody>
      </p:sp>
    </p:spTree>
    <p:extLst>
      <p:ext uri="{BB962C8B-B14F-4D97-AF65-F5344CB8AC3E}">
        <p14:creationId xmlns:p14="http://schemas.microsoft.com/office/powerpoint/2010/main" val="95383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利未記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20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22-27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20:25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所以，你们要把洁净和不洁净的禽兽分别出来，不可因我给你们分为不洁净的禽兽，或是滋生在地上的活物，使自己成为可憎恶的。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20:26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你们要归我为圣，因为我耶和华是圣的，并叫你们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与万民有分别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，使你们作我的民。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20:27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无论男女，是交鬼的或行巫术的，总要治死他们。人必用石头把他们打死，罪要归到他们身上。</a:t>
            </a:r>
          </a:p>
        </p:txBody>
      </p:sp>
    </p:spTree>
    <p:extLst>
      <p:ext uri="{BB962C8B-B14F-4D97-AF65-F5344CB8AC3E}">
        <p14:creationId xmlns:p14="http://schemas.microsoft.com/office/powerpoint/2010/main" val="6736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結構</a:t>
            </a:r>
            <a:r>
              <a:rPr lang="zh-TW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（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21-22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章</a:t>
            </a:r>
            <a:r>
              <a:rPr lang="zh-TW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祭司的個人聖潔（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1-15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/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普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通祭司</a:t>
            </a:r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/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大祭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司</a:t>
            </a:r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祭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司的身體要求（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16-24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祭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司吃祭物（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1-9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祭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司的家人吃祭物（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10-16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挑選祭物（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17-33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zh-CN" altLang="en-US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4240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記 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21:1-15</a:t>
            </a:r>
            <a:endParaRPr lang="zh-CN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21:1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耶和华对摩西说，你告诉亚伦子孙作祭司的说，祭司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不可为民中的死人沾染自己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21:2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除非为他骨肉之亲的父母，儿女，弟兄，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21:3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和未曾出嫁，作处女的姐妹，才可以沾染自己。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21:4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祭司既在民中为首，就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不可从俗沾染自己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21:5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不可使头光秃，不可剃除胡须的周围，也不可用刀划身。</a:t>
            </a:r>
          </a:p>
        </p:txBody>
      </p:sp>
    </p:spTree>
    <p:extLst>
      <p:ext uri="{BB962C8B-B14F-4D97-AF65-F5344CB8AC3E}">
        <p14:creationId xmlns:p14="http://schemas.microsoft.com/office/powerpoint/2010/main" val="304403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記 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21:1-15</a:t>
            </a:r>
            <a:endParaRPr lang="zh-CN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21:6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要归神为圣，不可亵渎神的名，因为耶和华的火祭，就是神的食物，是他们献的，所以他们要成为圣。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21:7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不可娶妓女或被污的女人为妻，也不可娶被休的妇人为妻，因为祭司是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归神为圣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21:8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所以你要使他成圣，因为他奉献你神的食物，你要以他为圣，因为我使你们成圣的耶和华是圣的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21:9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祭司的女儿若行淫辱没自己，就辱没了父亲，必用火将她焚烧。</a:t>
            </a:r>
          </a:p>
        </p:txBody>
      </p:sp>
    </p:spTree>
    <p:extLst>
      <p:ext uri="{BB962C8B-B14F-4D97-AF65-F5344CB8AC3E}">
        <p14:creationId xmlns:p14="http://schemas.microsoft.com/office/powerpoint/2010/main" val="353733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記 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21:1-15</a:t>
            </a:r>
            <a:endParaRPr lang="zh-CN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21:10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在弟兄中作大祭司，</a:t>
            </a:r>
            <a:r>
              <a:rPr lang="zh-CN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头上倒了膏油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，又</a:t>
            </a:r>
            <a:r>
              <a:rPr lang="zh-CN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承接圣职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zh-CN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穿了圣衣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的，不可蓬头散发，也不可撕裂衣服。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21:11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不可挨近死尸，也</a:t>
            </a:r>
            <a:r>
              <a:rPr lang="zh-CN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不可为父母沾染自己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21:12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不可出圣所，也不可亵渎神的圣所，因为</a:t>
            </a:r>
            <a:r>
              <a:rPr lang="zh-CN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神膏油的冠冕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在他头上。我是耶和华。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21:13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他要娶处女为妻。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21:14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寡妇或是被休的妇人，或是被污为妓的女人，都不可娶，</a:t>
            </a:r>
            <a:r>
              <a:rPr lang="zh-CN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只可娶本民中的处女为妻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21:15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不可在民中辱没他的儿女，因为我是叫他成圣的耶和华。</a:t>
            </a:r>
          </a:p>
        </p:txBody>
      </p:sp>
    </p:spTree>
    <p:extLst>
      <p:ext uri="{BB962C8B-B14F-4D97-AF65-F5344CB8AC3E}">
        <p14:creationId xmlns:p14="http://schemas.microsoft.com/office/powerpoint/2010/main" val="406852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利未記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19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3-18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19:16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不可在民中往来搬弄是非，也不可与邻舍为敌，置之于死（原文作流他的血）。我是耶和华。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19:17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不可心里恨你的弟兄，总要指摘你的邻舍，免得因他担罪。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19:18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不可报仇，也不可埋怨你本国的子民，却要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爱人如己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。我是耶和华。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6049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哥林多後書 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11:2</a:t>
            </a:r>
            <a:endParaRPr lang="zh-CN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11:2 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我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为你们起的愤恨，原是　神那样的愤恨。因为我曾把你们许配一个丈夫，要把你们如同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贞洁的童女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，献给基督。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3124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記 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21:16-24</a:t>
            </a:r>
            <a:endParaRPr lang="zh-CN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21:16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耶和华对摩西说，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21:17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你告诉亚伦说，你世世代代的后裔，凡有残疾的，都不可近前来献他神的食物。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21:18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因为凡有残疾的，无论是</a:t>
            </a:r>
            <a:r>
              <a:rPr lang="zh-CN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瞎眼的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zh-CN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瘸腿的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zh-CN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塌鼻子的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，肢体有余的，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21:19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折脚折手的，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21:20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驼背的，矮矬的，眼睛有毛病的，长癣的，长疥的，或是损坏肾子的，都不可近前来。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21:21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祭司亚伦的后裔，凡有残疾的，都不可近前来，将火祭献给耶和华。</a:t>
            </a:r>
            <a:r>
              <a:rPr lang="zh-CN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他有残疾，不可近前来献神的食物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42434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記 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21:16-24</a:t>
            </a:r>
            <a:endParaRPr lang="zh-CN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瞎眼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的：灵里瞎眼，不认识神和神的旨意</a:t>
            </a:r>
            <a:endParaRPr lang="zh-CN" altLang="en-US" sz="28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瘸腿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的：不能行走，能说不能行</a:t>
            </a:r>
            <a:endParaRPr lang="zh-CN" altLang="en-US" sz="28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塌鼻子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的：缺乏属灵的嗅觉，辨别力</a:t>
            </a:r>
            <a:endParaRPr lang="zh-CN" altLang="en-US" sz="28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肢体有余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的：有多余的肉体，属肉体</a:t>
            </a:r>
            <a:endParaRPr lang="zh-CN" altLang="en-US" sz="28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折脚折手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的：缺乏作工的能力，从圣灵来的能力</a:t>
            </a:r>
            <a:endParaRPr lang="zh-CN" altLang="en-US" sz="28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驼背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的：弯腰，容易妥协，屈服</a:t>
            </a:r>
            <a:endParaRPr lang="zh-CN" altLang="en-US" sz="28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矮矬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的：侏儒，生命不成长</a:t>
            </a:r>
            <a:endParaRPr lang="zh-CN" altLang="en-US" sz="28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眼睛有毛病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的：偏见，短视</a:t>
            </a:r>
            <a:endParaRPr lang="zh-CN" altLang="en-US" sz="28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长癣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的，长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疥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的：不得医治，内心有苦毒</a:t>
            </a:r>
            <a:endParaRPr lang="zh-CN" altLang="en-US" sz="28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损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坏肾子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的：不能生育，不能接果子</a:t>
            </a:r>
            <a:endParaRPr lang="zh-CN" altLang="en-US" sz="28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8392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記 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21:16-24</a:t>
            </a:r>
            <a:endParaRPr lang="zh-CN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21:22 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神的食物，无论是圣的，至圣的，他都可以吃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21:23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但不可进到幔子前，也不可就近坛前，因为他有残疾，免得亵渎我的圣所。我是叫他成圣的耶和华。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21:24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于是，摩西晓谕亚伦和亚伦的子孙，并以色列众人。</a:t>
            </a:r>
          </a:p>
        </p:txBody>
      </p:sp>
    </p:spTree>
    <p:extLst>
      <p:ext uri="{BB962C8B-B14F-4D97-AF65-F5344CB8AC3E}">
        <p14:creationId xmlns:p14="http://schemas.microsoft.com/office/powerpoint/2010/main" val="186765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記 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22:1-9</a:t>
            </a:r>
            <a:endParaRPr lang="zh-CN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22:1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耶和华对摩西说，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22:2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你吩咐亚伦和他子孙说，要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远离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以色列人所分别为圣，归给我的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圣物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，免得亵渎我的圣名。我是耶和华。</a:t>
            </a:r>
          </a:p>
        </p:txBody>
      </p:sp>
    </p:spTree>
    <p:extLst>
      <p:ext uri="{BB962C8B-B14F-4D97-AF65-F5344CB8AC3E}">
        <p14:creationId xmlns:p14="http://schemas.microsoft.com/office/powerpoint/2010/main" val="197100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記 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22:1-9</a:t>
            </a:r>
            <a:endParaRPr lang="zh-CN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22:1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耶和华对摩西说，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22:2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你吩咐亚伦和他子孙说，要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远离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以色列人所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分别为圣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，归给我的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圣物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，免得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亵渎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我的圣名。我是耶和华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22:3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你要对他们说，你们世世代代的后裔，凡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身上有污秽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，亲近以色列人所分别为圣，归耶和华圣物的，那人必在我面前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剪除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。我是耶和华。</a:t>
            </a:r>
          </a:p>
        </p:txBody>
      </p:sp>
    </p:spTree>
    <p:extLst>
      <p:ext uri="{BB962C8B-B14F-4D97-AF65-F5344CB8AC3E}">
        <p14:creationId xmlns:p14="http://schemas.microsoft.com/office/powerpoint/2010/main" val="315001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238" y="152400"/>
            <a:ext cx="8229600" cy="935019"/>
          </a:xfrm>
        </p:spPr>
        <p:txBody>
          <a:bodyPr>
            <a:normAutofit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利未記中的名稱與定義</a:t>
            </a:r>
            <a:endParaRPr lang="zh-CN" altLang="en-US" sz="40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09796" y="1350981"/>
            <a:ext cx="1876604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/>
              <a:t>聖潔</a:t>
            </a:r>
            <a:r>
              <a:rPr lang="en-US" altLang="zh-CN" sz="2800" b="1" dirty="0" smtClean="0"/>
              <a:t>Holy</a:t>
            </a:r>
            <a:endParaRPr lang="en-US" sz="2800" b="1" dirty="0"/>
          </a:p>
        </p:txBody>
      </p:sp>
      <p:sp>
        <p:nvSpPr>
          <p:cNvPr id="7" name="Rectangle 6"/>
          <p:cNvSpPr/>
          <p:nvPr/>
        </p:nvSpPr>
        <p:spPr>
          <a:xfrm>
            <a:off x="6096001" y="2951181"/>
            <a:ext cx="1905000" cy="6427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/>
              <a:t>俗</a:t>
            </a:r>
            <a:r>
              <a:rPr lang="en-US" altLang="zh-CN" sz="2800" b="1" dirty="0" smtClean="0"/>
              <a:t>Common</a:t>
            </a:r>
            <a:endParaRPr lang="en-US" sz="2800" b="1" dirty="0"/>
          </a:p>
        </p:txBody>
      </p:sp>
      <p:sp>
        <p:nvSpPr>
          <p:cNvPr id="8" name="Rectangle 7"/>
          <p:cNvSpPr/>
          <p:nvPr/>
        </p:nvSpPr>
        <p:spPr>
          <a:xfrm>
            <a:off x="1219200" y="2984323"/>
            <a:ext cx="1752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/>
              <a:t>潔淨</a:t>
            </a:r>
            <a:r>
              <a:rPr lang="en-US" altLang="zh-CN" sz="2800" b="1" dirty="0" smtClean="0"/>
              <a:t>Clean</a:t>
            </a:r>
            <a:endParaRPr lang="en-US" sz="2800" b="1" dirty="0"/>
          </a:p>
        </p:txBody>
      </p:sp>
      <p:sp>
        <p:nvSpPr>
          <p:cNvPr id="11" name="Rectangle 10"/>
          <p:cNvSpPr/>
          <p:nvPr/>
        </p:nvSpPr>
        <p:spPr>
          <a:xfrm>
            <a:off x="3427716" y="4627580"/>
            <a:ext cx="2515884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/>
              <a:t>不潔淨</a:t>
            </a:r>
            <a:r>
              <a:rPr lang="en-US" altLang="zh-CN" sz="2800" b="1" dirty="0" smtClean="0"/>
              <a:t>Unclean</a:t>
            </a:r>
            <a:endParaRPr lang="en-US" sz="2800" b="1" dirty="0"/>
          </a:p>
        </p:txBody>
      </p:sp>
      <p:cxnSp>
        <p:nvCxnSpPr>
          <p:cNvPr id="13" name="Straight Arrow Connector 12"/>
          <p:cNvCxnSpPr>
            <a:stCxn id="8" idx="0"/>
            <a:endCxn id="6" idx="1"/>
          </p:cNvCxnSpPr>
          <p:nvPr/>
        </p:nvCxnSpPr>
        <p:spPr>
          <a:xfrm flipV="1">
            <a:off x="2095500" y="1693881"/>
            <a:ext cx="1514296" cy="1290442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6" idx="3"/>
            <a:endCxn id="7" idx="0"/>
          </p:cNvCxnSpPr>
          <p:nvPr/>
        </p:nvCxnSpPr>
        <p:spPr>
          <a:xfrm>
            <a:off x="5486400" y="1693881"/>
            <a:ext cx="1562101" cy="1257300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1" idx="1"/>
            <a:endCxn id="8" idx="2"/>
          </p:cNvCxnSpPr>
          <p:nvPr/>
        </p:nvCxnSpPr>
        <p:spPr>
          <a:xfrm flipH="1" flipV="1">
            <a:off x="2095500" y="3593923"/>
            <a:ext cx="1332216" cy="1376557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7" idx="2"/>
            <a:endCxn id="11" idx="3"/>
          </p:cNvCxnSpPr>
          <p:nvPr/>
        </p:nvCxnSpPr>
        <p:spPr>
          <a:xfrm flipH="1">
            <a:off x="5943600" y="3593923"/>
            <a:ext cx="1104901" cy="1376557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 rot="2697147">
            <a:off x="1435485" y="4335698"/>
            <a:ext cx="20601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清潔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Cleanse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 rot="2051988">
            <a:off x="5575368" y="1527817"/>
            <a:ext cx="20724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褻瀆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Profane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 rot="19484093">
            <a:off x="1347397" y="1662472"/>
            <a:ext cx="2095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成聖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Sanctify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 rot="18820735">
            <a:off x="6077000" y="4309889"/>
            <a:ext cx="17818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污穢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Defile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908138" y="5695146"/>
            <a:ext cx="7543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【</a:t>
            </a:r>
            <a:r>
              <a:rPr lang="zh-CN" altLang="en-US" sz="2800" b="1" dirty="0" smtClean="0"/>
              <a:t>利未記</a:t>
            </a:r>
            <a:r>
              <a:rPr lang="en-US" altLang="zh-CN" sz="2800" b="1" dirty="0" smtClean="0"/>
              <a:t>10:10】</a:t>
            </a:r>
            <a:r>
              <a:rPr lang="zh-CN" altLang="en-US" sz="2800" b="1" dirty="0" smtClean="0"/>
              <a:t>使</a:t>
            </a:r>
            <a:r>
              <a:rPr lang="zh-CN" altLang="en-US" sz="2800" b="1" dirty="0"/>
              <a:t>你们可以将圣的，俗的，洁净的，不洁净的，分别出来。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48099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記 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22:1-9</a:t>
            </a:r>
            <a:endParaRPr lang="zh-CN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22:1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耶和华对摩西说，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22:2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你吩咐亚伦和他子孙说，要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远离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以色列人所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分别为圣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，归给我的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圣物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，免得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亵渎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我的圣名。我是耶和华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22:3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你要对他们说，你们世世代代的后裔，凡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身上有污秽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，亲近以色列人所分别为圣，归耶和华圣物的，那人必在我面前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剪除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。我是耶和华。</a:t>
            </a:r>
          </a:p>
        </p:txBody>
      </p:sp>
    </p:spTree>
    <p:extLst>
      <p:ext uri="{BB962C8B-B14F-4D97-AF65-F5344CB8AC3E}">
        <p14:creationId xmlns:p14="http://schemas.microsoft.com/office/powerpoint/2010/main" val="185149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記 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22:1-9</a:t>
            </a:r>
            <a:endParaRPr lang="zh-CN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5638800"/>
          </a:xfrm>
        </p:spPr>
        <p:txBody>
          <a:bodyPr>
            <a:noAutofit/>
          </a:bodyPr>
          <a:lstStyle/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22:4 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亚伦的后裔，凡长大麻疯的，或是有漏症的，不可吃圣物，直等他洁净了。无论谁摸那因死尸不洁净的物（物或作人），或是遗精的人，</a:t>
            </a:r>
            <a:endParaRPr lang="en-US" altLang="zh-CN" sz="28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22:5 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或是摸什么使他不洁净的爬物，或是摸那使他不洁净的人（不拘那人有什么不洁净），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22:6 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摸了这些人，物的，必不洁净到晚上，若不</a:t>
            </a:r>
            <a:r>
              <a:rPr lang="zh-CN" altLang="en-US" sz="2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用水洗身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，就不可吃圣物。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22:7 </a:t>
            </a:r>
            <a:r>
              <a:rPr lang="zh-CN" altLang="en-US" sz="2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日落的时候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，他就洁净了，然后可以吃圣物，因为这是他的食物。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22:8 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自死的或是被野兽撕裂的，他不可吃，因此污秽自己。我是耶和华。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22:9 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所以他们要守我所吩咐的，免得轻忽了，因此担罪而死。我是叫他们成圣的耶和华。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8967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哥林多後書 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11:28-32</a:t>
            </a:r>
            <a:endParaRPr lang="zh-CN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9067800" cy="52578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11:28 </a:t>
            </a:r>
            <a:r>
              <a:rPr lang="zh-TW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人应当自己省察，然后吃这饼，喝这杯。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11:29 </a:t>
            </a:r>
            <a:r>
              <a:rPr lang="zh-TW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因为人吃喝，若不</a:t>
            </a:r>
            <a:r>
              <a:rPr lang="zh-TW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分辨</a:t>
            </a:r>
            <a:r>
              <a:rPr lang="zh-TW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是主的身体，就是吃喝自己的罪了。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11:30 </a:t>
            </a:r>
            <a:r>
              <a:rPr lang="zh-TW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因此，在你们中间有好些软弱的，与患病的，死的也不少（死原文作睡）。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11:31 </a:t>
            </a:r>
            <a:r>
              <a:rPr lang="zh-TW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我们若是先</a:t>
            </a:r>
            <a:r>
              <a:rPr lang="zh-TW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分辨</a:t>
            </a:r>
            <a:r>
              <a:rPr lang="zh-TW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自己，就不至于受审。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11:32 </a:t>
            </a:r>
            <a:r>
              <a:rPr lang="zh-TW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我们受审的时候，乃是被主惩治。免得我们和世人一同定罪。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1256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利未記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19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19-37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19:19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你们要守我的律例。不可叫你的牲畜与异类配合，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不可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用两样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搀杂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的种种你的地，也不可用两样搀杂的料作衣服穿在身上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0231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哥林多前書 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1:27-30</a:t>
            </a:r>
            <a:endParaRPr lang="zh-CN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9067800" cy="52578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1:27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神却拣选了世上愚拙的，叫有智慧的羞愧。又拣选了世上软弱的，叫那强壮的羞愧。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1:28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神也拣选了世上卑贱的，被人厌恶的，以及那无有的，为要废掉那有的。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1:29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使一切有血气的，在神面前一个也不能自夸。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1:30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但你们得在基督耶稣里，是本乎神，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神又使他成为我们的智慧，公义，圣洁，救赎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70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記 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22:1-9</a:t>
            </a:r>
            <a:endParaRPr lang="zh-CN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5638800"/>
          </a:xfrm>
        </p:spPr>
        <p:txBody>
          <a:bodyPr>
            <a:noAutofit/>
          </a:bodyPr>
          <a:lstStyle/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22:4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亚伦的后裔，凡长大麻疯的，或是有漏症的，不可吃圣物，直等他洁净了。无论谁摸那因死尸不洁净的物（物或作人），或是遗精的人，</a:t>
            </a:r>
            <a:endParaRPr lang="en-US" altLang="zh-CN" sz="28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22:5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或是摸什么使他不洁净的爬物，或是摸那使他不洁净的人（不拘那人有什么不洁净），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22:6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摸了这些人，物的，必不洁净到晚上，若不</a:t>
            </a:r>
            <a:r>
              <a:rPr lang="zh-CN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用水洗身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，就不可吃圣物。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22:7 </a:t>
            </a:r>
            <a:r>
              <a:rPr lang="zh-CN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日落的时候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，他就洁净了，然后可以吃圣物，因为这是他的食物。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22:8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自死的或是被野兽撕裂的，他不可吃，因此污秽自己。我是耶和华。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22:9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所以他们要守我所吩咐的，免得轻忽了，因此担罪而死。</a:t>
            </a:r>
            <a:r>
              <a:rPr lang="zh-CN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我是叫他们成圣的耶和华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3677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記 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22:10-16</a:t>
            </a:r>
            <a:endParaRPr lang="zh-CN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9067800" cy="52578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22:10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凡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外人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不可吃圣物，寄居在祭司家的，或是雇工人，都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不可吃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圣物。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22:11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倘若祭司买人，是他的钱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买的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，那人就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可以吃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圣物，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生在他家的人也可以吃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22:12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祭司的女儿若嫁外人，就不可吃举祭的圣物。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22:13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但祭司的女儿若是寡妇，或是被休的，没有孩子，又归回父家，与她青年一样，就可以吃她父亲的食物，只是外人不可吃。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142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記 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22:10-16</a:t>
            </a:r>
            <a:endParaRPr lang="zh-CN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9067800" cy="52578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22:14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若有人误吃了圣物，要照圣物的原数加上五分之一交给祭司。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22:15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祭司不可亵渎以色列人所献给耶和华的圣物，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22:16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免得他们在吃圣物上自取罪孽，因为我是叫他们成圣的耶和华。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40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記 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22:17-33</a:t>
            </a:r>
            <a:endParaRPr lang="zh-CN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9067800" cy="52578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22:17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耶和华对摩西说，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22:18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你晓谕亚伦和他子孙，并以色列众人说，以色列家中的人，或在以色列中寄居的，凡献供物，无论是所许的愿，是甘心献的，就是献给耶和华作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燔祭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的，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22:19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要将没有残疾的公牛，或是绵羊，或是山羊献上，如此方蒙悦纳。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22:20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凡有残疾的，你们不可献上，因为这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不蒙悦纳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9723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記 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22:17-33</a:t>
            </a:r>
            <a:endParaRPr lang="zh-CN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9067800" cy="52578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22:21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凡从牛群或是羊群中，将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平安祭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献给耶和华，为要还特许的愿，或是作甘心献的，所献的必纯全无残疾的才蒙悦纳。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22:22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瞎眼的，折伤的，残废的，有瘤子的，长癣的，长疥的都不可献给耶和华，也不可在坛上作为火祭献给耶和华。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22:23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无论是公牛是绵羊羔，若肢体有余的，或是缺少的，只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可作甘心祭献上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，用以还愿，却不蒙悦纳。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2424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記 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22:17-33</a:t>
            </a:r>
            <a:endParaRPr lang="zh-CN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9067800" cy="52578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22:24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肾子损伤的，或是压碎的，或是破裂的，或是骟了的，不可献给耶和华，在你们的地上也不可这样行。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22:25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这类的物，你们从外人的手，一样也不可接受作你们神的食物献上，因为这些都有损坏，有残疾，不蒙悦纳。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9684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記 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22:17-33</a:t>
            </a:r>
            <a:endParaRPr lang="zh-CN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9067800" cy="52578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22:26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耶和华晓谕摩西说，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22:27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才生的公牛，或是绵羊或是山羊，七天当跟着母，从第八天以后，可以当供物蒙悦纳，作为耶和华的火祭。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22:28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无论是母牛是母羊，不可同日宰母和子。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22:29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你们献感谢祭给耶和华，要献得可蒙悦纳。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22:30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要当天吃，一点不可留到早晨。我是耶和华。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3500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記 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22:17-33</a:t>
            </a:r>
            <a:endParaRPr lang="zh-CN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9067800" cy="52578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22:31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你们要谨守遵行我的诫命。我是耶和华。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22:32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你们不可亵渎我的圣名，我在以色列人中，却要被尊为圣。我是叫你们成圣的耶和华，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22:33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把你们从埃及地领出来，作你们的神。我是耶和华。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9769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利未記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19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19-37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19:20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婢女许配了丈夫，还没有被赎得释放，人若与她行淫，二人要受刑罚，却不把他们治死，因为婢女还没有得自由。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19:21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那人要把赎愆祭，就是一只公绵羊牵到会幕门口，耶和华面前。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19:22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祭司要用赎愆祭的羊在耶和华面前赎他所犯的罪，他的罪就必蒙赦免。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0473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利未記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19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19-37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19:23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你们到了迦南地，栽种各样结果子的树木，就要以所结的果子如未受割礼的一样。三年之久，你们要以这些果子，如未受割礼的，是不可吃的。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19:24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但第四年所结的果子全要成为圣，用以赞美耶和华。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19:25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第五年，你们要吃那树上的果子，好叫树给你们结果子更多。我是耶和华你们的神。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67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利未記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19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19-37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19:26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你们不可吃带血的物，不可用法术，也不可观兆。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19:27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头的周围不可剃（周围或作两鬓），胡须的周围也不可损坏。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19:28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不可为死人用刀划身，也不可在身上刺花纹。我是耶和华。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19:29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不可辱没你的女儿，使她为娼妓，恐怕地上的人专向淫乱，地就满了大恶。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564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利未記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19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19-37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19:30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你们要守我的安息日，敬我的圣所。我是耶和华。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19:31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不可偏向那些交鬼的和行巫术的，不可求问他们，以致被他们玷污了。我是耶和华你们的神。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19:32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在白发的人面前，你要站起来，也要尊敬老人，又要敬畏你的神。我是耶和华。</a:t>
            </a:r>
          </a:p>
        </p:txBody>
      </p:sp>
    </p:spTree>
    <p:extLst>
      <p:ext uri="{BB962C8B-B14F-4D97-AF65-F5344CB8AC3E}">
        <p14:creationId xmlns:p14="http://schemas.microsoft.com/office/powerpoint/2010/main" val="289012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利未記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19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19-37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19:33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若有外人在你们国中和你同居，就不可欺负他。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19:34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和你们同居的外人，你们要看他如本地人一样，并要爱他如己，因为你们在埃及地也作过寄居的。我是耶和华你们的神。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19:35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你们施行审判，不可行不义，在尺，秤，升，斗上也是如此。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19:36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要用公道天平，公道法码，公道升斗，公道秤。我是耶和华你们的神，曾把你们从埃及地领出来的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zh-CN" altLang="en-US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4338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利未記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19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19-37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19:2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你晓谕以色列全会众说，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你们要圣洁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zh-CN" altLang="en-US" sz="3600" b="1" dirty="0">
                <a:solidFill>
                  <a:srgbClr val="00B05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因为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我耶和华你们的神是圣洁的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…</a:t>
            </a:r>
          </a:p>
          <a:p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…</a:t>
            </a:r>
          </a:p>
          <a:p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19:37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你们要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谨守遵行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我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一切</a:t>
            </a:r>
            <a:r>
              <a:rPr lang="zh-CN" altLang="en-US" sz="3600" b="1" dirty="0">
                <a:solidFill>
                  <a:srgbClr val="00B05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的律例典章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。我是耶和华。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3864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166553</TotalTime>
  <Words>6625</Words>
  <Application>Microsoft Office PowerPoint</Application>
  <PresentationFormat>On-screen Show (4:3)</PresentationFormat>
  <Paragraphs>336</Paragraphs>
  <Slides>38</Slides>
  <Notes>38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三谷基督徒會堂 成人主日學</vt:lpstr>
      <vt:lpstr>利未記19：3-18</vt:lpstr>
      <vt:lpstr>利未記19：19-37</vt:lpstr>
      <vt:lpstr>利未記19：19-37</vt:lpstr>
      <vt:lpstr>利未記19：19-37</vt:lpstr>
      <vt:lpstr>利未記19：19-37</vt:lpstr>
      <vt:lpstr>利未記19：19-37</vt:lpstr>
      <vt:lpstr>利未記19：19-37</vt:lpstr>
      <vt:lpstr>利未記19：19-37</vt:lpstr>
      <vt:lpstr>利未記20：1-5</vt:lpstr>
      <vt:lpstr>利未記20：6-8</vt:lpstr>
      <vt:lpstr>利未記20：9</vt:lpstr>
      <vt:lpstr>利未記20：10-21</vt:lpstr>
      <vt:lpstr>利未記20：22-27</vt:lpstr>
      <vt:lpstr>利未記20：22-27</vt:lpstr>
      <vt:lpstr>結構（21-22章）</vt:lpstr>
      <vt:lpstr>利未記 21:1-15</vt:lpstr>
      <vt:lpstr>利未記 21:1-15</vt:lpstr>
      <vt:lpstr>利未記 21:1-15</vt:lpstr>
      <vt:lpstr>哥林多後書 11:2</vt:lpstr>
      <vt:lpstr>利未記 21:16-24</vt:lpstr>
      <vt:lpstr>利未記 21:16-24</vt:lpstr>
      <vt:lpstr>利未記 21:16-24</vt:lpstr>
      <vt:lpstr>利未記 22:1-9</vt:lpstr>
      <vt:lpstr>利未記 22:1-9</vt:lpstr>
      <vt:lpstr>利未記中的名稱與定義</vt:lpstr>
      <vt:lpstr>利未記 22:1-9</vt:lpstr>
      <vt:lpstr>利未記 22:1-9</vt:lpstr>
      <vt:lpstr>哥林多後書 11:28-32</vt:lpstr>
      <vt:lpstr>哥林多前書 1:27-30</vt:lpstr>
      <vt:lpstr>利未記 22:1-9</vt:lpstr>
      <vt:lpstr>利未記 22:10-16</vt:lpstr>
      <vt:lpstr>利未記 22:10-16</vt:lpstr>
      <vt:lpstr>利未記 22:17-33</vt:lpstr>
      <vt:lpstr>利未記 22:17-33</vt:lpstr>
      <vt:lpstr>利未記 22:17-33</vt:lpstr>
      <vt:lpstr>利未記 22:17-33</vt:lpstr>
      <vt:lpstr>利未記 22:17-33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Meaning of Christmas</dc:title>
  <dc:creator>Guocai</dc:creator>
  <cp:lastModifiedBy>test</cp:lastModifiedBy>
  <cp:revision>597</cp:revision>
  <cp:lastPrinted>2019-06-02T15:44:23Z</cp:lastPrinted>
  <dcterms:created xsi:type="dcterms:W3CDTF">2014-12-20T19:43:08Z</dcterms:created>
  <dcterms:modified xsi:type="dcterms:W3CDTF">2021-05-09T15:41:46Z</dcterms:modified>
</cp:coreProperties>
</file>