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334" r:id="rId4"/>
    <p:sldId id="333" r:id="rId5"/>
    <p:sldId id="335" r:id="rId6"/>
    <p:sldId id="336" r:id="rId7"/>
    <p:sldId id="337" r:id="rId8"/>
    <p:sldId id="366" r:id="rId9"/>
    <p:sldId id="338" r:id="rId10"/>
    <p:sldId id="339" r:id="rId11"/>
    <p:sldId id="340" r:id="rId12"/>
    <p:sldId id="342" r:id="rId13"/>
    <p:sldId id="343" r:id="rId14"/>
    <p:sldId id="344" r:id="rId15"/>
    <p:sldId id="346" r:id="rId16"/>
    <p:sldId id="368" r:id="rId17"/>
    <p:sldId id="347" r:id="rId18"/>
    <p:sldId id="348" r:id="rId19"/>
    <p:sldId id="367" r:id="rId20"/>
    <p:sldId id="350" r:id="rId21"/>
    <p:sldId id="349" r:id="rId22"/>
    <p:sldId id="351" r:id="rId23"/>
    <p:sldId id="352" r:id="rId24"/>
    <p:sldId id="353" r:id="rId25"/>
    <p:sldId id="354" r:id="rId26"/>
    <p:sldId id="355" r:id="rId27"/>
    <p:sldId id="356" r:id="rId28"/>
    <p:sldId id="360" r:id="rId29"/>
    <p:sldId id="361" r:id="rId30"/>
    <p:sldId id="362" r:id="rId31"/>
    <p:sldId id="363" r:id="rId32"/>
    <p:sldId id="364" r:id="rId33"/>
    <p:sldId id="365" r:id="rId34"/>
    <p:sldId id="357" r:id="rId35"/>
    <p:sldId id="359" r:id="rId36"/>
    <p:sldId id="358" r:id="rId37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496" autoAdjust="0"/>
  </p:normalViewPr>
  <p:slideViewPr>
    <p:cSldViewPr>
      <p:cViewPr varScale="1">
        <p:scale>
          <a:sx n="58" d="100"/>
          <a:sy n="58" d="100"/>
        </p:scale>
        <p:origin x="-21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為什麼提到</a:t>
            </a:r>
            <a:r>
              <a:rPr lang="en-US" altLang="zh-CN" sz="1800" dirty="0" smtClean="0"/>
              <a:t>6-23</a:t>
            </a:r>
            <a:r>
              <a:rPr lang="zh-CN" altLang="en-US" sz="1800" dirty="0" smtClean="0"/>
              <a:t>？這是埃及人和迦南人所做的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从前住埃</a:t>
            </a:r>
            <a:r>
              <a:rPr lang="zh-CN" altLang="en-US" sz="1800" dirty="0" smtClean="0"/>
              <a:t>及地（你的過去），神把你的身體帶出了埃及，你要決定心裡出埃及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要领你们到迦</a:t>
            </a:r>
            <a:r>
              <a:rPr lang="zh-CN" altLang="en-US" sz="1800" dirty="0" smtClean="0"/>
              <a:t>南地（你的周圍）</a:t>
            </a: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如何保持聖潔</a:t>
            </a:r>
            <a:r>
              <a:rPr lang="zh-CN" altLang="en-US" sz="1800" dirty="0" smtClean="0"/>
              <a:t>？</a:t>
            </a:r>
            <a:r>
              <a:rPr lang="zh-TW" altLang="en-US" sz="1800" dirty="0" smtClean="0"/>
              <a:t>遵</a:t>
            </a:r>
            <a:r>
              <a:rPr lang="zh-TW" altLang="en-US" sz="1800" dirty="0" smtClean="0"/>
              <a:t>我的典章，守我的律例，按此而</a:t>
            </a:r>
            <a:r>
              <a:rPr lang="zh-TW" altLang="en-US" sz="1800" dirty="0" smtClean="0"/>
              <a:t>行</a:t>
            </a:r>
            <a:r>
              <a:rPr lang="zh-CN" altLang="en-US" sz="1800" dirty="0" smtClean="0"/>
              <a:t>。守我的律例典章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人若遵行，就必因此活着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做還是不做？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做還是不做</a:t>
            </a:r>
            <a:r>
              <a:rPr lang="zh-CN" altLang="en-US" sz="1800" dirty="0" smtClean="0"/>
              <a:t>？法利赛人；以色列的被掳。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对于一心想要靠自己努力去赚取救恩的人，需要告诉他们不需要做；对于那些一心想依靠自己曾经做过的一些事情，比如曾经做过决志的祷告，甚至是受过洗的这样的一个行为的人，需要告诉你需要去做的。腓利比书做成你得救的功夫。错误的神学会导致错误的生活。神的话是活泼的，是活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义人必因信得生，這是救恩的途徑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人若遵行，就必因此活着，這是得救之後的生活，不要被剪</a:t>
            </a:r>
            <a:r>
              <a:rPr lang="zh-CN" altLang="en-US" sz="1800" dirty="0" smtClean="0"/>
              <a:t>除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10:5 </a:t>
            </a:r>
            <a:r>
              <a:rPr lang="zh-CN" altLang="en-US" sz="1800" dirty="0" smtClean="0"/>
              <a:t>摩西写着说，人若行那出于律法的义，就必因此活着。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10:6 </a:t>
            </a:r>
            <a:r>
              <a:rPr lang="zh-TW" altLang="en-US" sz="1800" dirty="0" smtClean="0"/>
              <a:t>惟有出于信心的义如此说，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10:9 </a:t>
            </a:r>
            <a:r>
              <a:rPr lang="zh-CN" altLang="en-US" sz="1800" dirty="0" smtClean="0"/>
              <a:t>你若口里认耶稣为主，心里信神叫他从死里复活，就必得救。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10:10 </a:t>
            </a:r>
            <a:r>
              <a:rPr lang="zh-CN" altLang="en-US" sz="1800" dirty="0" smtClean="0"/>
              <a:t>因为人心里相信，就可以称义。口里承认，就可以得救。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10:4 </a:t>
            </a:r>
            <a:r>
              <a:rPr lang="zh-CN" altLang="en-US" sz="1800" dirty="0" smtClean="0"/>
              <a:t>律法的总结就是基督，使凡信他的都得着义。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近親之間的性行為，亂倫。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從前是允許的，亞當的兒女。挪亞的兒子的後代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固然有種族基因健康的保護，但不完全是。比如不可和弟兄的</a:t>
            </a:r>
            <a:r>
              <a:rPr lang="zh-TW" altLang="en-US" sz="1800" dirty="0" smtClean="0"/>
              <a:t>妻子</a:t>
            </a:r>
            <a:r>
              <a:rPr lang="zh-CN" altLang="en-US" sz="1800" dirty="0" smtClean="0"/>
              <a:t>結婚，但即使是這一條也有例外，人要為他的無後的兄弟留後代。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原則：性關係是超出身體之外的，有一個靈魂的</a:t>
            </a:r>
            <a:r>
              <a:rPr lang="zh-CN" altLang="en-US" sz="1800" dirty="0" smtClean="0"/>
              <a:t>聯合的關係。</a:t>
            </a:r>
            <a:r>
              <a:rPr lang="zh-CN" altLang="en-US" sz="1800" dirty="0" smtClean="0"/>
              <a:t>不可露你继母的下体，这本是你父亲的下体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這裡不是講淫亂。即使是明媒正娶也是不行的。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為什麼提到這些，因為這是發生在他們周圍的事情，也在他們自己裡面，亞伯拉罕，雅各，雅各的兒子流便，猶大，摩西的父母。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使你的儿女经火。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关于同性恋的行为</a:t>
            </a:r>
            <a:r>
              <a:rPr lang="en-US" altLang="zh-CN" sz="1800" dirty="0" smtClean="0"/>
              <a:t>18:22 </a:t>
            </a:r>
            <a:r>
              <a:rPr lang="zh-CN" altLang="en-US" sz="1800" dirty="0" smtClean="0"/>
              <a:t>不可与男人苟合，像与女人一样，这本是可憎恶的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也与婚外恋放在一起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3. </a:t>
            </a:r>
            <a:r>
              <a:rPr lang="zh-CN" altLang="en-US" sz="1800" dirty="0" smtClean="0"/>
              <a:t>做前面那些事情的後果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吐</a:t>
            </a:r>
            <a:r>
              <a:rPr lang="zh-CN" altLang="en-US" sz="1800" dirty="0" smtClean="0"/>
              <a:t>出來，解釋為什麼約書亞記中滅絕淨</a:t>
            </a:r>
            <a:r>
              <a:rPr lang="zh-CN" altLang="en-US" sz="1800" dirty="0" smtClean="0"/>
              <a:t>盡迦南七族。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3. </a:t>
            </a:r>
            <a:r>
              <a:rPr lang="zh-CN" altLang="en-US" sz="1800" dirty="0" smtClean="0"/>
              <a:t>做前面那些事情的後果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Gen 15:13 </a:t>
            </a:r>
            <a:r>
              <a:rPr lang="zh-CN" altLang="en-US" sz="1800" dirty="0" smtClean="0"/>
              <a:t>耶和华对亚伯兰说，你要的确知道，你的后裔必寄居别人的地，又服事那地的人。那地的人要苦待他们</a:t>
            </a:r>
            <a:r>
              <a:rPr lang="zh-CN" altLang="en-US" sz="1800" b="1" dirty="0" smtClean="0"/>
              <a:t>四百年</a:t>
            </a:r>
            <a:r>
              <a:rPr lang="zh-CN" altLang="en-US" sz="1800" dirty="0" smtClean="0"/>
              <a:t>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Gen 15:14 </a:t>
            </a:r>
            <a:r>
              <a:rPr lang="zh-CN" altLang="en-US" sz="1800" dirty="0" smtClean="0"/>
              <a:t>并且他们所要服事的那国，我要惩罚，后来他们必带着许多财物从那里出来。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Gen 15:15 </a:t>
            </a:r>
            <a:r>
              <a:rPr lang="zh-CN" altLang="en-US" sz="1800" dirty="0" smtClean="0"/>
              <a:t>但你要享大寿数，平平安安地归到你列祖那里，被人埋葬。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Gen 15:16 </a:t>
            </a:r>
            <a:r>
              <a:rPr lang="zh-CN" altLang="en-US" sz="1800" dirty="0" smtClean="0"/>
              <a:t>到了第四代，他们必回到此地，因为亚</a:t>
            </a:r>
            <a:r>
              <a:rPr lang="zh-CN" altLang="en-US" sz="1800" b="1" dirty="0" smtClean="0"/>
              <a:t>摩利人的罪孽还没有满盈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吐</a:t>
            </a:r>
            <a:r>
              <a:rPr lang="zh-CN" altLang="en-US" sz="1800" dirty="0" smtClean="0"/>
              <a:t>出來，解釋為什麼約書亞記中滅絕淨盡。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個</a:t>
            </a:r>
            <a:r>
              <a:rPr lang="zh-CN" altLang="en-US" sz="1800" dirty="0" smtClean="0"/>
              <a:t>人（被剪除）和</a:t>
            </a:r>
            <a:r>
              <a:rPr lang="zh-CN" altLang="en-US" sz="1800" dirty="0" smtClean="0"/>
              <a:t>整個以色列</a:t>
            </a:r>
            <a:r>
              <a:rPr lang="zh-CN" altLang="en-US" sz="1800" dirty="0" smtClean="0"/>
              <a:t>民族（被吐出）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Exo 19:5 </a:t>
            </a:r>
            <a:r>
              <a:rPr lang="zh-CN" altLang="en-US" sz="1800" dirty="0" smtClean="0"/>
              <a:t>如今你们若实在听从我的话，遵守我的约，就要在万民中作属我的子民，因为全地都是我的。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Exo 19:6 </a:t>
            </a:r>
            <a:r>
              <a:rPr lang="zh-CN" altLang="en-US" sz="1800" dirty="0" smtClean="0"/>
              <a:t>你们要归我作祭司的国度，为圣洁的国民。这些话你要告诉以色列人。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不要随从那些可憎的恶俗，以致玷污了自</a:t>
            </a:r>
            <a:r>
              <a:rPr lang="zh-CN" altLang="en-US" sz="1800" dirty="0" smtClean="0"/>
              <a:t>己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運用問題，什麼是你在隨從的惡俗，就是周圍的人在做，你也在做的？這就是你過一個聖別生活的開始。還是，我們過的生活與周圍不是基督徒的人幾乎沒有任何區別？我們每個人都需要有一個開始，除非你說，我並不在乎與神的關係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另一个方面，要防备极端，异端，需要明白什么是真正的圣别？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下面我們看</a:t>
            </a:r>
            <a:r>
              <a:rPr lang="en-US" altLang="zh-TW" sz="1800" dirty="0" smtClean="0"/>
              <a:t>19</a:t>
            </a:r>
            <a:r>
              <a:rPr lang="zh-TW" altLang="en-US" sz="1800" dirty="0" smtClean="0"/>
              <a:t>章</a:t>
            </a:r>
            <a:r>
              <a:rPr lang="zh-CN" altLang="en-US" sz="1800" dirty="0" smtClean="0"/>
              <a:t>。</a:t>
            </a:r>
            <a:r>
              <a:rPr lang="zh-TW" altLang="en-US" sz="1800" dirty="0" smtClean="0"/>
              <a:t>過聖別的生活，總是有兩個方面：一個是不要不可，另一個是要。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18</a:t>
            </a:r>
            <a:r>
              <a:rPr lang="zh-TW" altLang="en-US" sz="1800" dirty="0" smtClean="0"/>
              <a:t>章的重點是在性關係上，側重</a:t>
            </a:r>
            <a:r>
              <a:rPr lang="zh-CN" altLang="en-US" sz="1800" dirty="0" smtClean="0"/>
              <a:t>與</a:t>
            </a:r>
            <a:r>
              <a:rPr lang="zh-TW" altLang="en-US" sz="1800" dirty="0" smtClean="0"/>
              <a:t>不可；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19</a:t>
            </a:r>
            <a:r>
              <a:rPr lang="zh-TW" altLang="en-US" sz="1800" dirty="0" smtClean="0"/>
              <a:t>章的重點轉向更廣泛的人與人的關係上。</a:t>
            </a:r>
            <a:r>
              <a:rPr lang="zh-CN" altLang="en-US" sz="1800" dirty="0" smtClean="0"/>
              <a:t>側重在要做什麼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20</a:t>
            </a:r>
            <a:r>
              <a:rPr lang="zh-CN" altLang="en-US" sz="1800" dirty="0" smtClean="0"/>
              <a:t>章就講不聖潔所導致的刑罰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19</a:t>
            </a:r>
            <a:r>
              <a:rPr lang="zh-TW" altLang="en-US" sz="1800" dirty="0" smtClean="0"/>
              <a:t>章的一个独特之处是，帮助我们在新约时代的基督徒如何对待旧约中的教导，是接受？拒绝？还是修改？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现在是我们来看</a:t>
            </a:r>
            <a:r>
              <a:rPr lang="en-US" altLang="zh-CN" sz="1800" dirty="0" smtClean="0"/>
              <a:t>19</a:t>
            </a:r>
            <a:r>
              <a:rPr lang="zh-CN" altLang="en-US" sz="1800" dirty="0" smtClean="0"/>
              <a:t>章。这里正式提到圣洁，利未記的中心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11:44 </a:t>
            </a:r>
            <a:r>
              <a:rPr lang="zh-CN" altLang="en-US" sz="1800" dirty="0" smtClean="0"/>
              <a:t>我是耶和华你们的神，所以你们要成为圣洁，因为我是圣洁的。你们也不可在地上的爬物污秽自己。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11:45 </a:t>
            </a:r>
            <a:r>
              <a:rPr lang="zh-CN" altLang="en-US" sz="1800" dirty="0" smtClean="0"/>
              <a:t>我是把你们从埃及地领出来的耶和华，要作你们的神，所以你们要圣洁，因为我是圣洁的。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需要聖潔的理由。連個方面：與聖潔的神相交需要從神而來的聖潔；以色列人的聖潔來表明以色列人的神是一位怎樣的神？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1Co 1:30 </a:t>
            </a:r>
            <a:r>
              <a:rPr lang="zh-CN" altLang="en-US" sz="1800" dirty="0" smtClean="0"/>
              <a:t>但你们得在基督耶稣里，是本乎神，神又使他成为我们的智慧，公义，圣洁，救赎。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我是耶和华你们的神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你们要圣洁，因为我耶和华你们的神是圣洁的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我是叫你们成圣的耶和华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複習一下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主題：聖潔</a:t>
            </a:r>
            <a:r>
              <a:rPr lang="zh-CN" altLang="en-US" sz="1800" dirty="0" smtClean="0"/>
              <a:t>。什麼是聖潔，學到這裡有沒有什麼新的理解</a:t>
            </a:r>
            <a:r>
              <a:rPr lang="zh-CN" altLang="en-US" sz="1800" dirty="0" smtClean="0"/>
              <a:t>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聖</a:t>
            </a:r>
            <a:r>
              <a:rPr lang="zh-CN" altLang="en-US" sz="1800" dirty="0" smtClean="0"/>
              <a:t>潔，這個中文詞本身容易使人產生誤解，因為我們的文化背景，以為成為聖潔是靠修煉得</a:t>
            </a:r>
            <a:r>
              <a:rPr lang="zh-CN" altLang="en-US" sz="1800" dirty="0" smtClean="0"/>
              <a:t>到，完全是人的努力。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有</a:t>
            </a:r>
            <a:r>
              <a:rPr lang="zh-CN" altLang="en-US" sz="1800" dirty="0" smtClean="0"/>
              <a:t>人在教會裡久了，認為聖潔是從神而來的，人不需要做任何事情來維護，這也同樣是不正確的。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利未記的中心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需要聖潔的理由。連個方面：與聖潔的神相交需要從神而來的聖潔；以色列人的聖潔來表明以色列人的神是一位怎樣的神？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保持聖潔的途徑，通過遵行神的話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中間的要做（不要）做的部分，又分成兩個部分：</a:t>
            </a:r>
            <a:r>
              <a:rPr lang="en-US" altLang="zh-CN" sz="1800" dirty="0" smtClean="0"/>
              <a:t>19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3-18</a:t>
            </a:r>
            <a:r>
              <a:rPr lang="zh-CN" altLang="en-US" sz="1800" dirty="0" smtClean="0"/>
              <a:t>節基本上是重申十誡；</a:t>
            </a:r>
            <a:r>
              <a:rPr lang="en-US" altLang="zh-CN" sz="1800" dirty="0" smtClean="0"/>
              <a:t>19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19-36</a:t>
            </a:r>
            <a:r>
              <a:rPr lang="zh-CN" altLang="en-US" sz="1800" dirty="0" smtClean="0"/>
              <a:t>其他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“要孝敬父母，使你们的日子在你神耶和华所赐你的地上得以长久。”（出二十</a:t>
            </a:r>
            <a:r>
              <a:rPr lang="en-US" altLang="zh-CN" sz="1800" dirty="0" smtClean="0"/>
              <a:t>12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头一件事是提到孝顺父母；第二件事是守安息日；第三件事是不要铸偶像，神像；第四件是平安祭的祭肉不能留到第三天（参</a:t>
            </a:r>
            <a:r>
              <a:rPr lang="en-US" altLang="zh-CN" sz="1800" dirty="0" smtClean="0"/>
              <a:t>3—8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服神的权柄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7:16 </a:t>
            </a:r>
            <a:r>
              <a:rPr lang="zh-CN" altLang="en-US" sz="1800" dirty="0" smtClean="0"/>
              <a:t>若所献的是为还愿，或是甘心献的，必在献祭的日子吃，所剩下的第二天也可以吃。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7:17 </a:t>
            </a:r>
            <a:r>
              <a:rPr lang="zh-CN" altLang="en-US" sz="1800" dirty="0" smtClean="0"/>
              <a:t>但所剩下的祭肉，到第三天要用火焚烧。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7:18 </a:t>
            </a:r>
            <a:r>
              <a:rPr lang="zh-CN" altLang="en-US" sz="1800" dirty="0" smtClean="0"/>
              <a:t>第三天若吃了平安祭的肉，这祭必不蒙悦纳，人所献的也不算为祭，反为可憎嫌的，吃这祭肉的，就必担当他的罪孽。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在</a:t>
            </a:r>
            <a:r>
              <a:rPr lang="zh-TW" altLang="en-US" sz="1800" dirty="0" smtClean="0"/>
              <a:t>怜悯人</a:t>
            </a:r>
            <a:r>
              <a:rPr lang="zh-CN" altLang="en-US" sz="1800" dirty="0" smtClean="0"/>
              <a:t>中显出神的圣洁。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做慈惠事工的原則，讓有需要的人有尊嚴，又不縱容懶惰。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在爱心中显明神的圣洁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公义审判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如果你發現你的弟兄犯罪了，不要背後說，要當面說。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愛人如己不是在新約才提出的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爱人如己</a:t>
            </a:r>
            <a:r>
              <a:rPr lang="zh-CN" altLang="en-US" sz="1800" dirty="0" smtClean="0"/>
              <a:t>，愛你的鄰舍如自己。主耶穌回答誰是我的鄰舍的問題。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19</a:t>
            </a:r>
            <a:r>
              <a:rPr lang="zh-CN" altLang="en-US" sz="1800" dirty="0" smtClean="0"/>
              <a:t>章的第二部分，其他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脱离掺杂，不要與非以色列人通婚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学习分别出来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有人把它翻譯為聖別</a:t>
            </a:r>
            <a:r>
              <a:rPr lang="zh-CN" altLang="en-US" sz="1800" dirty="0" smtClean="0"/>
              <a:t>，分</a:t>
            </a:r>
            <a:r>
              <a:rPr lang="zh-CN" altLang="en-US" sz="1800" dirty="0" smtClean="0"/>
              <a:t>别为圣</a:t>
            </a:r>
            <a:r>
              <a:rPr lang="zh-CN" altLang="en-US" sz="1800" dirty="0" smtClean="0"/>
              <a:t>，更</a:t>
            </a:r>
            <a:r>
              <a:rPr lang="zh-CN" altLang="en-US" sz="1800" dirty="0" smtClean="0"/>
              <a:t>好的翻譯。提到圣洁，就要想起分别。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你晓谕以色列全会众说，你们要圣洁，因为我耶和华你们的神是圣洁的。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利未記</a:t>
            </a:r>
            <a:r>
              <a:rPr lang="en-US" altLang="zh-CN" sz="1800" dirty="0" smtClean="0"/>
              <a:t>19:2 </a:t>
            </a:r>
            <a:r>
              <a:rPr lang="en-US" altLang="zh-CN" sz="1800" dirty="0" smtClean="0"/>
              <a:t>】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彰顯神的聖潔。神的聖潔需要神的子民向世界彰顯。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與世界分別，世界是伏在那惡者之下，分别为圣，既是責任，也是保護。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学习分别出来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19:28 </a:t>
            </a:r>
            <a:r>
              <a:rPr lang="zh-CN" altLang="en-US" sz="1800" dirty="0" smtClean="0"/>
              <a:t>不可为死人用刀划身，</a:t>
            </a:r>
            <a:r>
              <a:rPr lang="zh-CN" altLang="en-US" sz="1800" b="1" dirty="0" smtClean="0"/>
              <a:t>也不可在身上刺花纹</a:t>
            </a:r>
            <a:r>
              <a:rPr lang="zh-CN" altLang="en-US" sz="1800" dirty="0" smtClean="0"/>
              <a:t>。我是耶和华。不要纹身？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学习分别出来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学习分别出来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雅各書</a:t>
            </a:r>
            <a:r>
              <a:rPr lang="en-US" altLang="zh-CN" sz="1800" dirty="0" smtClean="0"/>
              <a:t>2:10</a:t>
            </a:r>
            <a:r>
              <a:rPr lang="zh-CN" altLang="en-US" sz="1800" dirty="0" smtClean="0"/>
              <a:t>因为凡遵守全律法的，只在一条上跌倒，他就是犯了众条。 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20</a:t>
            </a:r>
            <a:r>
              <a:rPr lang="zh-CN" altLang="en-US" sz="1800" dirty="0" smtClean="0"/>
              <a:t>章，不圣洁导致的惩罚，频率高的一个字：</a:t>
            </a:r>
            <a:r>
              <a:rPr lang="zh-CN" altLang="en-US" sz="1800" b="1" dirty="0" smtClean="0"/>
              <a:t>从民中剪除</a:t>
            </a:r>
            <a:endParaRPr lang="en-US" altLang="zh-CN" sz="18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把自己的儿女献给摩洛的和裝作看不見的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20</a:t>
            </a:r>
            <a:r>
              <a:rPr lang="zh-CN" altLang="en-US" sz="1800" dirty="0" smtClean="0"/>
              <a:t>章，不圣洁导致的惩罚：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smtClean="0"/>
              <a:t>交鬼的和行巫术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20</a:t>
            </a:r>
            <a:r>
              <a:rPr lang="zh-CN" altLang="en-US" sz="1800" dirty="0" smtClean="0"/>
              <a:t>章，不圣洁导致的惩罚：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咒骂父母 </a:t>
            </a:r>
            <a:r>
              <a:rPr lang="en-US" altLang="zh-CN" sz="1800" dirty="0" smtClean="0"/>
              <a:t>partly because the parents represent God’s authority to the child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結構</a:t>
            </a:r>
            <a:r>
              <a:rPr lang="zh-CN" altLang="en-US" sz="1800" dirty="0" smtClean="0"/>
              <a:t>：</a:t>
            </a: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通向神的路 </a:t>
            </a:r>
            <a:r>
              <a:rPr lang="en-US" altLang="zh-TW" sz="1800" dirty="0" smtClean="0"/>
              <a:t>(The Way to God)</a:t>
            </a:r>
            <a:r>
              <a:rPr lang="zh-TW" altLang="en-US" sz="1800" dirty="0" smtClean="0"/>
              <a:t>，</a:t>
            </a:r>
            <a:r>
              <a:rPr lang="en-US" altLang="zh-TW" sz="1800" dirty="0" smtClean="0"/>
              <a:t>1-17</a:t>
            </a:r>
            <a:r>
              <a:rPr lang="zh-TW" altLang="en-US" sz="1800" dirty="0" smtClean="0"/>
              <a:t>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與神同行 </a:t>
            </a:r>
            <a:r>
              <a:rPr lang="en-US" altLang="zh-TW" sz="1800" dirty="0" smtClean="0"/>
              <a:t>(The Walk with God)</a:t>
            </a:r>
            <a:r>
              <a:rPr lang="zh-TW" altLang="en-US" sz="1800" dirty="0" smtClean="0"/>
              <a:t>，</a:t>
            </a:r>
            <a:r>
              <a:rPr lang="en-US" altLang="zh-TW" sz="1800" dirty="0" smtClean="0"/>
              <a:t>18-27</a:t>
            </a:r>
            <a:r>
              <a:rPr lang="zh-TW" altLang="en-US" sz="1800" dirty="0" smtClean="0"/>
              <a:t>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結構</a:t>
            </a:r>
            <a:r>
              <a:rPr lang="zh-CN" altLang="en-US" sz="1800" dirty="0" smtClean="0"/>
              <a:t>：</a:t>
            </a: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通向神的路 </a:t>
            </a:r>
            <a:r>
              <a:rPr lang="en-US" altLang="zh-TW" sz="1800" dirty="0" smtClean="0"/>
              <a:t>(</a:t>
            </a:r>
            <a:r>
              <a:rPr lang="zh-CN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如何成为圣洁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，</a:t>
            </a:r>
            <a:r>
              <a:rPr lang="zh-CN" altLang="en-US" sz="1800" dirty="0" smtClean="0"/>
              <a:t>礼仪上的，位置上的，</a:t>
            </a:r>
            <a:r>
              <a:rPr lang="en-US" altLang="zh-TW" sz="1800" dirty="0" smtClean="0"/>
              <a:t>1-17</a:t>
            </a:r>
            <a:r>
              <a:rPr lang="zh-TW" altLang="en-US" sz="1800" dirty="0" smtClean="0"/>
              <a:t>章</a:t>
            </a:r>
            <a:r>
              <a:rPr lang="zh-CN" altLang="en-US" sz="1800" dirty="0" smtClean="0"/>
              <a:t>，神成就的</a:t>
            </a: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與神同行 </a:t>
            </a:r>
            <a:r>
              <a:rPr lang="en-US" altLang="zh-TW" sz="1800" dirty="0" smtClean="0"/>
              <a:t>(</a:t>
            </a:r>
            <a:r>
              <a:rPr lang="zh-TW" altLang="en-US" sz="1800" b="1" dirty="0" smtClean="0"/>
              <a:t>如何過聖潔的生活</a:t>
            </a:r>
            <a:r>
              <a:rPr lang="en-US" altLang="zh-CN" sz="1800" dirty="0" smtClean="0"/>
              <a:t>/</a:t>
            </a:r>
            <a:r>
              <a:rPr lang="zh-CN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如</a:t>
            </a:r>
            <a:r>
              <a:rPr lang="zh-CN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何保持圣洁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，</a:t>
            </a:r>
            <a:r>
              <a:rPr lang="zh-CN" altLang="en-US" sz="1800" dirty="0" smtClean="0"/>
              <a:t>活出來的，實際上的，</a:t>
            </a:r>
            <a:r>
              <a:rPr lang="en-US" altLang="zh-TW" sz="1800" dirty="0" smtClean="0"/>
              <a:t>18-27</a:t>
            </a:r>
            <a:r>
              <a:rPr lang="zh-TW" altLang="en-US" sz="1800" dirty="0" smtClean="0"/>
              <a:t>章</a:t>
            </a:r>
            <a:r>
              <a:rPr lang="zh-CN" altLang="en-US" sz="1800" dirty="0" smtClean="0"/>
              <a:t>，</a:t>
            </a:r>
            <a:r>
              <a:rPr lang="zh-CN" altLang="en-US" sz="1800" dirty="0" smtClean="0"/>
              <a:t>你我需要做</a:t>
            </a:r>
            <a:r>
              <a:rPr lang="zh-CN" altLang="en-US" sz="1800" dirty="0" smtClean="0"/>
              <a:t>的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12:14 </a:t>
            </a:r>
            <a:r>
              <a:rPr lang="zh-CN" altLang="en-US" sz="1800" dirty="0" smtClean="0"/>
              <a:t>你们要追求与众人和睦，并</a:t>
            </a:r>
            <a:r>
              <a:rPr lang="zh-CN" altLang="en-US" sz="1800" b="1" dirty="0" smtClean="0"/>
              <a:t>要追求圣洁</a:t>
            </a:r>
            <a:r>
              <a:rPr lang="zh-CN" altLang="en-US" sz="1800" dirty="0" smtClean="0"/>
              <a:t>。</a:t>
            </a:r>
            <a:r>
              <a:rPr lang="zh-CN" altLang="en-US" sz="1800" b="1" dirty="0" smtClean="0"/>
              <a:t>非圣洁没有人能见主</a:t>
            </a:r>
            <a:r>
              <a:rPr lang="zh-CN" altLang="en-US" sz="1800" dirty="0" smtClean="0"/>
              <a:t>。兩個意思，沒有聖潔不能到神那裡去，失去聖潔也失去與神的關係。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結構</a:t>
            </a:r>
            <a:r>
              <a:rPr lang="zh-CN" altLang="en-US" sz="1800" dirty="0" smtClean="0"/>
              <a:t>：</a:t>
            </a: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通向神的路 </a:t>
            </a:r>
            <a:r>
              <a:rPr lang="en-US" altLang="zh-TW" sz="1800" dirty="0" smtClean="0"/>
              <a:t>(</a:t>
            </a:r>
            <a:r>
              <a:rPr lang="zh-CN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如何成为圣洁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，</a:t>
            </a:r>
            <a:r>
              <a:rPr lang="en-US" altLang="zh-TW" sz="1800" dirty="0" smtClean="0"/>
              <a:t>1-17</a:t>
            </a:r>
            <a:r>
              <a:rPr lang="zh-TW" altLang="en-US" sz="1800" dirty="0" smtClean="0"/>
              <a:t>章</a:t>
            </a:r>
            <a:r>
              <a:rPr lang="zh-CN" altLang="en-US" sz="1800" dirty="0" smtClean="0"/>
              <a:t>。</a:t>
            </a: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與神同行 </a:t>
            </a:r>
            <a:r>
              <a:rPr lang="en-US" altLang="zh-TW" sz="1800" dirty="0" smtClean="0"/>
              <a:t>(</a:t>
            </a:r>
            <a:r>
              <a:rPr lang="zh-TW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如何過聖潔的生活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，</a:t>
            </a:r>
            <a:r>
              <a:rPr lang="en-US" altLang="zh-TW" sz="1800" dirty="0" smtClean="0"/>
              <a:t>18-27</a:t>
            </a:r>
            <a:r>
              <a:rPr lang="zh-TW" altLang="en-US" sz="1800" dirty="0" smtClean="0"/>
              <a:t>章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11-17</a:t>
            </a:r>
            <a:r>
              <a:rPr lang="zh-TW" altLang="en-US" sz="1800" dirty="0" smtClean="0"/>
              <a:t>律法的部分，飲食的條例，大麻風，漏症等等，主要處理的一個問題是潔淨不潔淨。</a:t>
            </a:r>
            <a:r>
              <a:rPr lang="zh-CN" altLang="en-US" sz="1800" dirty="0" smtClean="0"/>
              <a:t>常用詞：</a:t>
            </a:r>
            <a:r>
              <a:rPr lang="zh-TW" altLang="en-US" sz="1800" dirty="0" smtClean="0"/>
              <a:t>不潔淨到晚上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人</a:t>
            </a:r>
            <a:r>
              <a:rPr lang="zh-CN" altLang="en-US" sz="1800" dirty="0" smtClean="0"/>
              <a:t>的聖潔不傳染，但是人的不潔淨是傳染的。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不潔淨到晚上</a:t>
            </a:r>
            <a:r>
              <a:rPr lang="en-US" altLang="zh-CN" sz="1800" dirty="0" smtClean="0"/>
              <a:t>VS </a:t>
            </a:r>
            <a:r>
              <a:rPr lang="zh-CN" altLang="en-US" sz="1800" dirty="0" smtClean="0"/>
              <a:t>必從民中剪</a:t>
            </a:r>
            <a:r>
              <a:rPr lang="zh-CN" altLang="en-US" sz="1800" dirty="0" smtClean="0"/>
              <a:t>除。潔淨不潔淨是處理本身的問題，不是選擇的，而是要分辨的，需要的是知識和敏銳；聖潔卻是你可以做決定的，使用的是知識和意願，要與不要。</a:t>
            </a: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18-20</a:t>
            </a:r>
            <a:r>
              <a:rPr lang="zh-CN" altLang="en-US" sz="1800" dirty="0" smtClean="0"/>
              <a:t>章自然地分成三個部分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约翰一书</a:t>
            </a:r>
            <a:r>
              <a:rPr lang="en-US" altLang="zh-CN" sz="1800" dirty="0" smtClean="0"/>
              <a:t>5:17 </a:t>
            </a:r>
            <a:r>
              <a:rPr lang="zh-CN" altLang="en-US" sz="1800" dirty="0" smtClean="0"/>
              <a:t>凡不义的事都是罪。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雅各书</a:t>
            </a:r>
            <a:r>
              <a:rPr lang="en-US" altLang="zh-CN" sz="1800" dirty="0" smtClean="0"/>
              <a:t>4:17</a:t>
            </a:r>
            <a:r>
              <a:rPr lang="zh-CN" altLang="en-US" sz="1800" dirty="0" smtClean="0"/>
              <a:t>人若知道行善，却不去行，这就是他的罪了。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约翰一书</a:t>
            </a:r>
            <a:r>
              <a:rPr lang="en-US" altLang="zh-CN" sz="1800" dirty="0" smtClean="0"/>
              <a:t>3:4 </a:t>
            </a:r>
            <a:r>
              <a:rPr lang="zh-CN" altLang="en-US" sz="1800" dirty="0" smtClean="0"/>
              <a:t>凡犯罪的，就是违背律法。违背律法就是罪。</a:t>
            </a: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為什麼要聖潔（</a:t>
            </a:r>
            <a:r>
              <a:rPr lang="en-US" altLang="zh-TW" sz="1800" dirty="0" smtClean="0"/>
              <a:t>1-5</a:t>
            </a:r>
            <a:r>
              <a:rPr lang="zh-TW" altLang="en-US" sz="1800" dirty="0" smtClean="0"/>
              <a:t>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不</a:t>
            </a:r>
            <a:r>
              <a:rPr lang="zh-CN" altLang="en-US" sz="1800" dirty="0" smtClean="0"/>
              <a:t>可</a:t>
            </a:r>
            <a:r>
              <a:rPr lang="zh-TW" altLang="en-US" sz="1800" dirty="0" smtClean="0"/>
              <a:t>做這些事情（</a:t>
            </a:r>
            <a:r>
              <a:rPr lang="en-US" altLang="zh-TW" sz="1800" dirty="0" smtClean="0"/>
              <a:t>6-23</a:t>
            </a:r>
            <a:r>
              <a:rPr lang="zh-TW" altLang="en-US" sz="1800" dirty="0" smtClean="0"/>
              <a:t>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做這些事情的後果（</a:t>
            </a:r>
            <a:r>
              <a:rPr lang="en-US" altLang="zh-TW" sz="1800" dirty="0" smtClean="0"/>
              <a:t>24-30</a:t>
            </a:r>
            <a:r>
              <a:rPr lang="zh-TW" altLang="en-US" sz="1800" dirty="0" smtClean="0"/>
              <a:t>）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我是耶和华你们的</a:t>
            </a:r>
            <a:r>
              <a:rPr lang="zh-CN" altLang="en-US" sz="1800" dirty="0" smtClean="0"/>
              <a:t>神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耶和华被称为是亚伯拉罕的神，雅各的神，以撒的神，神是活人的神，不是死人的神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神通过与亚伯拉罕的历史事件显明他是怎样一位神。</a:t>
            </a: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7200"/>
                    </a14:imgEffect>
                    <a14:imgEffect>
                      <a14:saturation sat="3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三谷基督徒會堂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成人主日學</a:t>
            </a: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18-20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sz="4000" b="1" dirty="0" smtClean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九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課 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聖潔的百姓 </a:t>
            </a:r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en-US" altLang="zh-CN" dirty="0" smtClean="0">
                <a:solidFill>
                  <a:schemeClr val="tx1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/0</a:t>
            </a:r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/202</a:t>
            </a:r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為什麼要聖潔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TW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1-5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你们从前住的</a:t>
            </a:r>
            <a:r>
              <a:rPr lang="zh-CN" altLang="en-US" sz="3600" b="1" dirty="0">
                <a:solidFill>
                  <a:srgbClr val="00B0F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埃及地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，那里人的行为，你们不可效法，我要领你们到的</a:t>
            </a:r>
            <a:r>
              <a:rPr lang="zh-CN" altLang="en-US" sz="3600" b="1" dirty="0">
                <a:solidFill>
                  <a:srgbClr val="00B0F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迦南地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，那里人的行为也不可效法，也不可照他们的恶俗行。</a:t>
            </a:r>
          </a:p>
        </p:txBody>
      </p:sp>
    </p:spTree>
    <p:extLst>
      <p:ext uri="{BB962C8B-B14F-4D97-AF65-F5344CB8AC3E}">
        <p14:creationId xmlns:p14="http://schemas.microsoft.com/office/powerpoint/2010/main" val="34481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為什麼要聖潔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TW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1-5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遵我的典章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守我的律例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按此而行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。我是耶和华你们的神。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所以，你们要守我的律例典章，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人若遵行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就必因此活着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。我是耶和华。</a:t>
            </a:r>
          </a:p>
        </p:txBody>
      </p:sp>
    </p:spTree>
    <p:extLst>
      <p:ext uri="{BB962C8B-B14F-4D97-AF65-F5344CB8AC3E}">
        <p14:creationId xmlns:p14="http://schemas.microsoft.com/office/powerpoint/2010/main" val="15422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做還是不做？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18:5】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所以，你们要守我的律例典章，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人若遵行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就必因此活着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加拉太書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3:11-12】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没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有一个人靠着律法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在神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面前称义，这是明显的。因为经上说，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义人必因信得</a:t>
            </a:r>
            <a:r>
              <a:rPr lang="zh-CN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生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。律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法原不本乎信，只说，行这些事的，就必因此活着。 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希伯来书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10:38-39】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只是义人必因信得生。（义人有古卷作我的义人）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他若退后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，我心里就不喜欢他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10:39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我们却不是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退后入沉沦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的那等人，乃是有信心以致灵魂得救的人。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122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6-19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你们都不可露骨肉之亲的下体，亲近他们。我是耶和华。</a:t>
            </a:r>
          </a:p>
        </p:txBody>
      </p:sp>
    </p:spTree>
    <p:extLst>
      <p:ext uri="{BB962C8B-B14F-4D97-AF65-F5344CB8AC3E}">
        <p14:creationId xmlns:p14="http://schemas.microsoft.com/office/powerpoint/2010/main" val="398249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20-23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不可与邻舍的妻行淫，玷污自己。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不可使你的儿女经火归与摩洛，也不可亵渎你神的名。我是耶和华。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不可与男人苟合，像与女人一样，这本是可憎恶的。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不可与兽淫合，玷污自己。女人也不可站在兽前，与它淫合，这本是逆性的事。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959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24-30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在这一切的事上，你们都不可玷污自己，因为我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在你们面前所逐出的列邦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，在这一切的事上玷污了自己。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连地也玷污了，所以我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追讨那地的罪孽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，那地也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吐出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它的居民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故此，你们要守我的律例典章。这一切可憎恶的事，无论是本地人，是寄居在你们中间的外人，都不可行，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（在你们以先居住那地的人行了这一切可憎恶的事，地就玷污了，）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959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创世记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13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-16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15:13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耶和华对亚伯兰说，你要的确知道，你的后裔必寄居别人的地，又服事那地的人。那地的人要苦待他们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四百年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15:14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并且他们所要服事的那国，我要惩罚，后来他们必带着许多财物从那里出来。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15:15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但你要享大寿数，平平安安地归到你列祖那里，被人埋葬。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15:16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到了第四代，他们必回到此地，因为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亚摩利人的罪孽还没有满盈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323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24-30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免得你们玷污那地的时候，地就把你们吐出，像吐出在你们以先的国民一样。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无论什么人，行了其中可憎的一件事，必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从民中剪除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18:30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你们要守我所吩咐的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，免得你们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随从那些可憎的恶俗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，就是在你们以先的人所常行的，以致玷污了自己。我是耶和华你们的神。</a:t>
            </a:r>
          </a:p>
        </p:txBody>
      </p:sp>
    </p:spTree>
    <p:extLst>
      <p:ext uri="{BB962C8B-B14F-4D97-AF65-F5344CB8AC3E}">
        <p14:creationId xmlns:p14="http://schemas.microsoft.com/office/powerpoint/2010/main" val="25146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-2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你晓谕以色列全会众说，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你们要圣洁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因为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我耶和华你们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的神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是圣洁的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2226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-2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18:2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你晓谕以色列人说，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我是耶和华你们的神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你晓谕以色列全会众说，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你们要圣洁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因为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我耶和华你们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的神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是圣洁的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20:8 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们要谨守遵行我的律例，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我是叫你们成圣的耶和华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328166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結構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主題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：聖潔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92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彼得前書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9-12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惟有你们是被拣选的族类，是有君尊的祭司，是圣洁的国度，是属神的子民，要叫你们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宣扬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那召你们出黑暗入奇妙光明者的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美德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2:11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亲爱的弟兄阿你们是客旅，是寄居的。我劝你们要禁戒肉体的私欲。这私欲是与灵魂争战的。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2:12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你们在外邦人中，应当品行端正，叫那些毁谤你们是作恶的，因看见你们的好行为，便在鉴察的日子（鉴察或作眷顾），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归荣耀给神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0833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-2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你晓谕以色列全会众说，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你们要圣洁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因为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我耶和华你们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的神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是圣洁的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谨守遵行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一切的律例典章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。我是耶和华。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98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3-18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你们各人都当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孝敬父母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，也要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守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我的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安息日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。我是耶和华你们的神。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你们不可偏向虚无的神，也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为自己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铸造神像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。我是耶和华你们的神。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69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3-18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你们献平安祭给耶和华的时候，要献得可蒙悦纳。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这祭物要在献的那一天和第二天吃，若有剩到第三天的，就必用火焚烧。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第三天若再吃，这就为可憎恶的，必不蒙悦纳。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凡吃的人必担当他的罪孽，因为他亵渎了耶和华的圣物，那人必从民中剪除。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1296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3-18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在你们的地收割庄稼，不可割尽田角，也不可拾取所遗落的。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不可摘尽葡萄园的果子，也不可拾取葡萄园所掉的果子，要留给穷人和寄居的。我是耶和华你们的神。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840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3-18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你们不可偷盗，不可欺骗，也不可彼此说谎。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不可指着我的名起假誓，亵渎你神的名。我是耶和华。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629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3-18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不可欺压你的邻舍，也不可抢夺他的物。雇工人的工价，不可在你那里过夜，留到早晨。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不可咒骂聋子，也不可将绊脚石放在瞎子面前，只要敬畏你的神。我是耶和华。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你们施行审判，不可行不义，不可偏护穷人，也不可重看有势力的人，只要按着公义审判你的邻舍。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189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3-18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不可在民中往来搬弄是非，也不可与邻舍为敌，置之于死（原文作流他的血）。我是耶和华。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不可心里恨你的弟兄，总要指摘你的邻舍，免得因他担罪。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不可报仇，也不可埋怨你本国的子民，却要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爱人如己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61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你们要守我的律例。不可叫你的牲畜与异类配合，不可用两样搀杂的种种你的地，也不可用两样搀杂的料作衣服穿在身上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66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你们到了迦南地，栽种各样结果子的树木，就要以所结的果子如未受割礼的一样。三年之久，你们要以这些果子，如未受割礼的，是不可吃的。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但第四年所结的果子全要成为圣，用以赞美耶和华。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第五年，你们要吃那树上的果子，好叫树给你们结果子更多。我是耶和华你们的神。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976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結構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主題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：聖潔（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聖別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64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你们不可吃带血的物，不可用法术，也不可观兆。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头的周围不可剃（周围或作两鬓），胡须的周围也不可损坏。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不可为死人用刀划身，也不可在身上刺花纹。我是耶和华。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不可辱没你的女儿，使她为娼妓，恐怕地上的人专向淫乱，地就满了大恶。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174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你们要守我的安息日，敬我的圣所。我是耶和华。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不可偏向那些交鬼的和行巫术的，不可求问他们，以致被他们玷污了。我是耶和华你们的神。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在白发的人面前，你要站起来，也要尊敬老人，又要敬畏你的神。我是耶和华。</a:t>
            </a:r>
          </a:p>
        </p:txBody>
      </p:sp>
    </p:spTree>
    <p:extLst>
      <p:ext uri="{BB962C8B-B14F-4D97-AF65-F5344CB8AC3E}">
        <p14:creationId xmlns:p14="http://schemas.microsoft.com/office/powerpoint/2010/main" val="76273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若有外人在你们国中和你同居，就不可欺负他。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和你们同居的外人，你们要看他如本地人一样，并要爱他如己，因为你们在埃及地也作过寄居的。我是耶和华你们的神。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你们施行审判，不可行不义，在尺，秤，升，斗上也是如此。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要用公道天平，公道法码，公道升斗，公道秤。我是耶和华你们的神，曾把你们从埃及地领出来的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019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19:2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你晓谕以色列全会众说，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你们要圣洁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因为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我耶和华你们的神是圣洁的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19:37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谨守遵行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一切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的律例典章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。我是耶和华。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070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-5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你还要晓谕以色列人说，凡以色列人，或是在以色列中寄居的外人，把自己的儿女献给摩洛的，总要治死他，本地人要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用石头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把他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打死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20:3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我也要向那人变脸，把他从民中剪除，因为他把儿女献给摩洛，玷污我的圣所，亵渎我的圣名。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那人把儿女献给摩洛，本地人若佯为不见，不把他治死，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我就要向这人和他的家变脸，把他和一切随他与摩洛行邪淫的人都从民中剪除。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418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6-8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人偏向交鬼的和行巫术的，随他们行邪淫，我要向那人变脸，把他从民中剪除。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所以你们要自洁成圣，因为我是耶和华你们的神。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你们要谨守遵行我的律例，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我是叫你们成圣的耶和华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810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Lev 20:9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凡咒骂父母的，总要治死他，他咒骂了父母，他的罪要归到他身上（罪原文作血。本章同。）。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048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結構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主題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：聖潔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結構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通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向神的路 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(The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W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ay to God)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與神同行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(The Walk with God)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18-27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zh-TW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630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結構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主題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：聖潔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結構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通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向神的路 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如何成為聖潔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與神同行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如</a:t>
            </a:r>
            <a:r>
              <a:rPr lang="zh-CN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何過聖潔的生活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18-27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zh-TW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668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結構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主題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：聖潔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結構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通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向神的路 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如何成為聖潔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2"/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獻祭（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1-7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2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通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過祭司（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8-10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2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律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法（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11-17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與神同行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如何過聖潔的生活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18-27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2"/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聖潔的百姓（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18-20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2"/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聖潔的祭司與祭物（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21-22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2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華的節期（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23-25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2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祝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福與咒诅（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26-27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zh-TW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719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聖潔的百姓（</a:t>
            </a:r>
            <a:r>
              <a:rPr lang="en-US" altLang="zh-TW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18-20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不可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/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不要（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要（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刑罰（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242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1-30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為什麼要聖潔（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1-5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可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做這些事情（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6-23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做這些事情的後果（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24-30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437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為什麼要聖潔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TW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1-5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你晓谕以色列人说，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我是耶和华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你们的神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679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173935</TotalTime>
  <Words>6105</Words>
  <Application>Microsoft Office PowerPoint</Application>
  <PresentationFormat>On-screen Show (4:3)</PresentationFormat>
  <Paragraphs>304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三谷基督徒會堂 成人主日學</vt:lpstr>
      <vt:lpstr>利未記結構</vt:lpstr>
      <vt:lpstr>利未記結構</vt:lpstr>
      <vt:lpstr>利未記結構</vt:lpstr>
      <vt:lpstr>利未記結構</vt:lpstr>
      <vt:lpstr>利未記結構</vt:lpstr>
      <vt:lpstr>聖潔的百姓（18-20章）</vt:lpstr>
      <vt:lpstr>利未記18章1-30節</vt:lpstr>
      <vt:lpstr>為什麼要聖潔（18：1-5）</vt:lpstr>
      <vt:lpstr>為什麼要聖潔（18：1-5）</vt:lpstr>
      <vt:lpstr>為什麼要聖潔（18：1-5）</vt:lpstr>
      <vt:lpstr>做還是不做？</vt:lpstr>
      <vt:lpstr>利未記18：6-19</vt:lpstr>
      <vt:lpstr>利未記18：20-23</vt:lpstr>
      <vt:lpstr>利未記18：24-30</vt:lpstr>
      <vt:lpstr>创世记15：13-16</vt:lpstr>
      <vt:lpstr>利未記18：24-30</vt:lpstr>
      <vt:lpstr>利未記19：1-2</vt:lpstr>
      <vt:lpstr>利未記19：1-2</vt:lpstr>
      <vt:lpstr>彼得前書2：9-12</vt:lpstr>
      <vt:lpstr>利未記19：1-2</vt:lpstr>
      <vt:lpstr>利未記19：3-18</vt:lpstr>
      <vt:lpstr>利未記19：3-18</vt:lpstr>
      <vt:lpstr>利未記19：3-18</vt:lpstr>
      <vt:lpstr>利未記19：3-18</vt:lpstr>
      <vt:lpstr>利未記19：3-18</vt:lpstr>
      <vt:lpstr>利未記19：3-18</vt:lpstr>
      <vt:lpstr>利未記19：19-37</vt:lpstr>
      <vt:lpstr>利未記19：19-37</vt:lpstr>
      <vt:lpstr>利未記19：19-37</vt:lpstr>
      <vt:lpstr>利未記19：19-37</vt:lpstr>
      <vt:lpstr>利未記19：19-37</vt:lpstr>
      <vt:lpstr>利未記19：19-37</vt:lpstr>
      <vt:lpstr>利未記20：1-5</vt:lpstr>
      <vt:lpstr>利未記20：6-8</vt:lpstr>
      <vt:lpstr>利未記20：9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616</cp:revision>
  <cp:lastPrinted>2019-06-02T15:44:23Z</cp:lastPrinted>
  <dcterms:created xsi:type="dcterms:W3CDTF">2014-12-20T19:43:08Z</dcterms:created>
  <dcterms:modified xsi:type="dcterms:W3CDTF">2021-05-02T15:34:10Z</dcterms:modified>
</cp:coreProperties>
</file>