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510" r:id="rId3"/>
    <p:sldId id="346" r:id="rId4"/>
    <p:sldId id="347" r:id="rId5"/>
    <p:sldId id="503" r:id="rId6"/>
    <p:sldId id="507" r:id="rId7"/>
    <p:sldId id="508" r:id="rId8"/>
    <p:sldId id="509" r:id="rId9"/>
    <p:sldId id="504" r:id="rId10"/>
    <p:sldId id="321" r:id="rId11"/>
    <p:sldId id="512" r:id="rId12"/>
    <p:sldId id="316" r:id="rId13"/>
    <p:sldId id="336" r:id="rId14"/>
    <p:sldId id="344" r:id="rId15"/>
    <p:sldId id="317" r:id="rId16"/>
    <p:sldId id="342" r:id="rId17"/>
    <p:sldId id="345" r:id="rId18"/>
    <p:sldId id="320" r:id="rId19"/>
    <p:sldId id="319" r:id="rId20"/>
    <p:sldId id="318" r:id="rId21"/>
    <p:sldId id="325" r:id="rId22"/>
    <p:sldId id="322" r:id="rId23"/>
    <p:sldId id="300" r:id="rId24"/>
    <p:sldId id="335" r:id="rId25"/>
    <p:sldId id="343" r:id="rId26"/>
    <p:sldId id="337" r:id="rId27"/>
    <p:sldId id="338" r:id="rId28"/>
    <p:sldId id="339" r:id="rId29"/>
    <p:sldId id="341" r:id="rId30"/>
    <p:sldId id="340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1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55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92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1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9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9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76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76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20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3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41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59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273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05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32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2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9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4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4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38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1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93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第三讲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51416"/>
            <a:ext cx="7771431" cy="859240"/>
          </a:xfrm>
        </p:spPr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29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224367"/>
            <a:ext cx="8096896" cy="4952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000" b="1" dirty="0"/>
              <a:t>38</a:t>
            </a:r>
            <a:r>
              <a:rPr lang="zh-CN" altLang="en-US" sz="3000" b="1" dirty="0"/>
              <a:t>你</a:t>
            </a:r>
            <a:r>
              <a:rPr lang="zh-CN" altLang="en-US" sz="3000" b="1" dirty="0">
                <a:solidFill>
                  <a:srgbClr val="FF0000"/>
                </a:solidFill>
              </a:rPr>
              <a:t>每天</a:t>
            </a:r>
            <a:r>
              <a:rPr lang="zh-CN" altLang="en-US" sz="3000" b="1" dirty="0"/>
              <a:t>所要献在坛上的就是两只一岁的羊羔，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en-US" sz="3000" b="1" dirty="0"/>
              <a:t>39</a:t>
            </a:r>
            <a:r>
              <a:rPr lang="zh-CN" altLang="en-US" sz="3000" b="1" dirty="0">
                <a:solidFill>
                  <a:srgbClr val="FF0000"/>
                </a:solidFill>
              </a:rPr>
              <a:t>早晨</a:t>
            </a:r>
            <a:r>
              <a:rPr lang="zh-CN" altLang="en-US" sz="3000" b="1" dirty="0"/>
              <a:t>要献这一只，</a:t>
            </a:r>
            <a:r>
              <a:rPr lang="zh-CN" altLang="en-US" sz="3000" b="1" dirty="0">
                <a:solidFill>
                  <a:srgbClr val="FF0000"/>
                </a:solidFill>
              </a:rPr>
              <a:t>黄昏</a:t>
            </a:r>
            <a:r>
              <a:rPr lang="zh-CN" altLang="en-US" sz="3000" b="1" dirty="0"/>
              <a:t>的时候要献那一只。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en-US" sz="3000" b="1" dirty="0"/>
              <a:t>40</a:t>
            </a:r>
            <a:r>
              <a:rPr lang="zh-CN" altLang="en-US" sz="3000" b="1" dirty="0"/>
              <a:t>和这一只羊羔同献的，要用细面伊法十分之一与捣成的油一欣四分之一调和，又用酒一欣四分之一作为奠祭。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zh-CN" sz="3000" b="1" dirty="0"/>
              <a:t>41</a:t>
            </a:r>
            <a:r>
              <a:rPr lang="zh-CN" altLang="en-US" sz="3000" b="1" dirty="0"/>
              <a:t>那一只羊羔要在黄昏的时候献上，照着早晨的素祭和奠祭的礼办理，作为献给耶和华馨香的火祭。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zh-CN" sz="3000" b="1" dirty="0"/>
              <a:t>42</a:t>
            </a:r>
            <a:r>
              <a:rPr lang="zh-CN" altLang="en-US" sz="3000" b="1" dirty="0"/>
              <a:t>这要在耶和华面前，会幕门口，作你们世世代代</a:t>
            </a:r>
            <a:r>
              <a:rPr lang="zh-CN" altLang="en-US" sz="3000" b="1" dirty="0">
                <a:solidFill>
                  <a:srgbClr val="FF0000"/>
                </a:solidFill>
              </a:rPr>
              <a:t>常献的燔祭</a:t>
            </a:r>
            <a:r>
              <a:rPr lang="zh-CN" altLang="en-US" sz="3000" b="1" dirty="0"/>
              <a:t>。我要在那里与你们相会，和你们说话。</a:t>
            </a: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060799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8634" y="1008993"/>
            <a:ext cx="7197616" cy="5167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CN" sz="3000" b="1" dirty="0"/>
          </a:p>
          <a:p>
            <a:pPr marL="0" indent="0" algn="ctr">
              <a:buNone/>
            </a:pPr>
            <a:r>
              <a:rPr lang="en-US" altLang="zh-CN" sz="3600" b="1" dirty="0"/>
              <a:t> </a:t>
            </a:r>
            <a:r>
              <a:rPr lang="zh-CN" altLang="en-US" sz="3600" b="1" dirty="0"/>
              <a:t>素祭</a:t>
            </a:r>
            <a:endParaRPr lang="en-US" altLang="zh-CN" sz="3600" b="1" dirty="0"/>
          </a:p>
          <a:p>
            <a:pPr marL="0" indent="0" algn="ctr">
              <a:buNone/>
            </a:pPr>
            <a:r>
              <a:rPr lang="en-US" altLang="en-US" sz="3600" b="1" dirty="0"/>
              <a:t>grain offering</a:t>
            </a:r>
          </a:p>
        </p:txBody>
      </p:sp>
    </p:spTree>
    <p:extLst>
      <p:ext uri="{BB962C8B-B14F-4D97-AF65-F5344CB8AC3E}">
        <p14:creationId xmlns:p14="http://schemas.microsoft.com/office/powerpoint/2010/main" val="59120357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所以弟兄们，我以神的慈悲劝你们，</a:t>
            </a:r>
            <a:r>
              <a:rPr lang="zh-CN" altLang="en-US" sz="3200" b="1" dirty="0">
                <a:solidFill>
                  <a:srgbClr val="FF0000"/>
                </a:solidFill>
              </a:rPr>
              <a:t>将身体献上，当作活祭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0070C0"/>
                </a:solidFill>
              </a:rPr>
              <a:t>是圣洁的，是神所喜悦的。</a:t>
            </a:r>
            <a:r>
              <a:rPr lang="zh-CN" altLang="en-US" sz="3200" b="1" dirty="0"/>
              <a:t>你们如此事奉，乃是理所当然的。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2.</a:t>
            </a:r>
            <a:r>
              <a:rPr lang="zh-CN" altLang="en-US" sz="3200" b="1" dirty="0"/>
              <a:t> 不要效法这个世界。只要心意更新而变化，叫你们察验何为神的善良，纯全可喜悦的旨意。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557454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34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……</a:t>
            </a:r>
            <a:r>
              <a:rPr lang="zh-CN" altLang="en-US" sz="3200" b="1" dirty="0"/>
              <a:t>因为神赐圣灵给祂，是没有限量的。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2653708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30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200" b="1" dirty="0"/>
              <a:t>34</a:t>
            </a:r>
            <a:r>
              <a:rPr lang="zh-CN" altLang="en-US" sz="3200" b="1" dirty="0"/>
              <a:t>耶和华吩咐摩西说，你要取馨香的香料，就是拿他弗，施喜列，喜利比拿，这馨香的香料和净乳香各样要一般大的分量。</a:t>
            </a:r>
            <a:endParaRPr lang="en-US" altLang="zh-CN" sz="3200" b="1" dirty="0"/>
          </a:p>
          <a:p>
            <a:r>
              <a:rPr lang="en-US" altLang="zh-CN" sz="3200" b="1" dirty="0"/>
              <a:t>35</a:t>
            </a:r>
            <a:r>
              <a:rPr lang="zh-CN" altLang="en-US" sz="3200" b="1" dirty="0"/>
              <a:t>你要用这些加上盐，按作香之法作成清净圣洁的香。</a:t>
            </a:r>
            <a:r>
              <a:rPr lang="en-US" altLang="zh-CN" sz="3200" b="1" dirty="0"/>
              <a:t>……</a:t>
            </a:r>
          </a:p>
          <a:p>
            <a:r>
              <a:rPr lang="en-US" altLang="zh-CN" sz="3200" b="1" dirty="0"/>
              <a:t>37</a:t>
            </a:r>
            <a:r>
              <a:rPr lang="zh-CN" altLang="en-US" sz="3200" b="1" dirty="0"/>
              <a:t>你们不可按这调和之法为自己作香，要以这香为圣，归耶和华。</a:t>
            </a:r>
            <a:endParaRPr lang="en-US" altLang="zh-CN" sz="3200" b="1" dirty="0"/>
          </a:p>
          <a:p>
            <a:r>
              <a:rPr lang="en-US" altLang="zh-CN" sz="3200" b="1" dirty="0"/>
              <a:t>38</a:t>
            </a:r>
            <a:r>
              <a:rPr lang="zh-CN" altLang="en-US" sz="3200" b="1" dirty="0"/>
              <a:t>凡作香和这香一样，为要闻香味的，这人要从民中剪除。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4878360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箴言</a:t>
            </a:r>
            <a:r>
              <a:rPr lang="en-US" altLang="zh-CN" dirty="0"/>
              <a:t>27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膏油与香料，使人心喜悦。</a:t>
            </a:r>
            <a:endParaRPr lang="en-US" altLang="zh-CN" b="1" dirty="0"/>
          </a:p>
          <a:p>
            <a:r>
              <a:rPr lang="en-US" altLang="en-US" b="1" dirty="0"/>
              <a:t>Perfume and incense bring joy to the heart</a:t>
            </a:r>
          </a:p>
        </p:txBody>
      </p:sp>
    </p:spTree>
    <p:extLst>
      <p:ext uri="{BB962C8B-B14F-4D97-AF65-F5344CB8AC3E}">
        <p14:creationId xmlns:p14="http://schemas.microsoft.com/office/powerpoint/2010/main" val="270202388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所以你们该</a:t>
            </a:r>
            <a:r>
              <a:rPr lang="zh-CN" altLang="en-US" b="1" dirty="0">
                <a:solidFill>
                  <a:srgbClr val="FF0000"/>
                </a:solidFill>
              </a:rPr>
              <a:t>效法</a:t>
            </a:r>
            <a:r>
              <a:rPr lang="zh-CN" altLang="en-US" b="1" dirty="0"/>
              <a:t>神，好像蒙慈爱的儿女一样。</a:t>
            </a:r>
            <a:endParaRPr lang="en-US" altLang="zh-CN" b="1" dirty="0"/>
          </a:p>
          <a:p>
            <a:r>
              <a:rPr lang="en-US" altLang="zh-CN" b="1" dirty="0"/>
              <a:t>2.</a:t>
            </a:r>
            <a:r>
              <a:rPr lang="zh-CN" altLang="en-US" b="1" dirty="0"/>
              <a:t>也要凭爱心行事，</a:t>
            </a:r>
            <a:r>
              <a:rPr lang="zh-CN" altLang="en-US" b="1" dirty="0">
                <a:solidFill>
                  <a:srgbClr val="FF0000"/>
                </a:solidFill>
              </a:rPr>
              <a:t>正如基督</a:t>
            </a:r>
            <a:r>
              <a:rPr lang="zh-CN" altLang="en-US" b="1" dirty="0"/>
              <a:t>爱我们，为我们舍了自己，当作</a:t>
            </a:r>
            <a:r>
              <a:rPr lang="zh-CN" altLang="en-US" b="1" dirty="0">
                <a:solidFill>
                  <a:srgbClr val="FF0000"/>
                </a:solidFill>
              </a:rPr>
              <a:t>馨香的供物</a:t>
            </a:r>
            <a:r>
              <a:rPr lang="zh-CN" altLang="en-US" b="1" dirty="0"/>
              <a:t>，和祭物，献与神。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41517961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腓立比书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9-10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我所祷告的，就是要你们的</a:t>
            </a:r>
            <a:r>
              <a:rPr lang="zh-CN" altLang="en-US" sz="3200" b="1" dirty="0">
                <a:solidFill>
                  <a:srgbClr val="FF0000"/>
                </a:solidFill>
              </a:rPr>
              <a:t>爱心</a:t>
            </a:r>
            <a:r>
              <a:rPr lang="zh-CN" altLang="en-US" sz="3200" b="1" dirty="0"/>
              <a:t>，在知识和各样</a:t>
            </a:r>
            <a:r>
              <a:rPr lang="zh-CN" altLang="en-US" sz="3200" b="1" dirty="0">
                <a:solidFill>
                  <a:srgbClr val="FF0000"/>
                </a:solidFill>
              </a:rPr>
              <a:t>见识</a:t>
            </a:r>
            <a:r>
              <a:rPr lang="zh-CN" altLang="en-US" sz="3200" b="1" dirty="0"/>
              <a:t>上，多而又多。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使你们能</a:t>
            </a:r>
            <a:r>
              <a:rPr lang="zh-CN" altLang="en-US" sz="3200" b="1" dirty="0">
                <a:solidFill>
                  <a:srgbClr val="FF0000"/>
                </a:solidFill>
              </a:rPr>
              <a:t>分别是非</a:t>
            </a:r>
            <a:r>
              <a:rPr lang="zh-CN" altLang="en-US" sz="3200" b="1" dirty="0"/>
              <a:t>，（或作喜爱那美好的事）作诚实无过的人，直到基督的日子。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112285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罗马书八章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22</a:t>
            </a:r>
            <a:r>
              <a:rPr lang="zh-CN" altLang="en-US" sz="3200" b="1" dirty="0"/>
              <a:t>我们知道一切受造之物，一同叹息劳苦，直到如今。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23</a:t>
            </a:r>
            <a:r>
              <a:rPr lang="zh-CN" altLang="en-US" sz="3200" b="1" dirty="0"/>
              <a:t>不但如此，就是我们这有</a:t>
            </a:r>
            <a:r>
              <a:rPr lang="zh-CN" altLang="en-US" sz="3200" b="1" dirty="0">
                <a:solidFill>
                  <a:srgbClr val="FF0000"/>
                </a:solidFill>
              </a:rPr>
              <a:t>圣灵初结果子</a:t>
            </a:r>
            <a:r>
              <a:rPr lang="zh-CN" altLang="en-US" sz="3200" b="1" dirty="0"/>
              <a:t>的，也是自己心里叹息，等候得着儿子的名分，乃是我们的身体得赎。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1444" y="1053885"/>
            <a:ext cx="7375256" cy="512307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民数记</a:t>
            </a:r>
            <a:r>
              <a:rPr lang="en-US" altLang="zh-CN" sz="3200" b="1" dirty="0"/>
              <a:t>18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凡以色列人所献给耶和华圣物中的举祭，我都赐给你和你的儿女，当作永得的分。这是给你和你的后裔，在耶和华面前作为永远的盐约（</a:t>
            </a:r>
            <a:r>
              <a:rPr lang="zh-CN" altLang="en-US" sz="3200" b="1" dirty="0">
                <a:solidFill>
                  <a:srgbClr val="FF0000"/>
                </a:solidFill>
              </a:rPr>
              <a:t>盐即不废坏的意思</a:t>
            </a:r>
            <a:r>
              <a:rPr lang="zh-CN" altLang="en-US" sz="3200" b="1" dirty="0"/>
              <a:t>）。</a:t>
            </a:r>
            <a:endParaRPr lang="en-US" altLang="zh-CN" sz="3200" b="1" dirty="0"/>
          </a:p>
          <a:p>
            <a:r>
              <a:rPr lang="zh-CN" altLang="en-US" sz="3200" b="1" dirty="0"/>
              <a:t>历代志下</a:t>
            </a:r>
            <a:r>
              <a:rPr lang="en-US" altLang="zh-CN" sz="3200" b="1" dirty="0"/>
              <a:t>13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耶和华以色列的神曾立盐约（</a:t>
            </a:r>
            <a:r>
              <a:rPr lang="zh-CN" altLang="en-US" sz="3200" b="1" dirty="0">
                <a:solidFill>
                  <a:srgbClr val="FF0000"/>
                </a:solidFill>
              </a:rPr>
              <a:t>盐即不废坏的意思</a:t>
            </a:r>
            <a:r>
              <a:rPr lang="zh-CN" altLang="en-US" sz="3200" b="1" dirty="0"/>
              <a:t>），将以色列国永远赐给大卫和他的子孙，你们不知道吗？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79E3-0350-4101-8A88-C8938EE8C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603504"/>
            <a:ext cx="7680960" cy="5742432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总结：</a:t>
            </a:r>
            <a:endParaRPr lang="en-US" altLang="zh-CN" sz="3200" b="1" dirty="0"/>
          </a:p>
          <a:p>
            <a:r>
              <a:rPr lang="zh-CN" altLang="en-US" sz="3200" b="1" dirty="0"/>
              <a:t>神人相会之处是在会幕</a:t>
            </a:r>
            <a:endParaRPr lang="en-US" altLang="zh-CN" sz="3200" b="1" dirty="0"/>
          </a:p>
          <a:p>
            <a:r>
              <a:rPr lang="zh-CN" altLang="en-US" sz="3200" b="1" dirty="0"/>
              <a:t>献祭的对象一定是神，所有祭物一定要带到会幕门口。</a:t>
            </a:r>
            <a:endParaRPr lang="en-US" altLang="zh-CN" sz="3200" b="1" dirty="0"/>
          </a:p>
          <a:p>
            <a:r>
              <a:rPr lang="zh-CN" altLang="en-US" sz="3200" b="1" dirty="0"/>
              <a:t>献祭要借着祭司（中保）才能蒙悦纳。</a:t>
            </a:r>
            <a:endParaRPr lang="en-US" altLang="zh-CN" sz="3200" b="1" dirty="0"/>
          </a:p>
          <a:p>
            <a:r>
              <a:rPr lang="zh-CN" altLang="en-US" sz="3200" b="1" dirty="0"/>
              <a:t>祭礼有五种：</a:t>
            </a:r>
            <a:endParaRPr lang="en-US" altLang="zh-CN" sz="3200" b="1" dirty="0"/>
          </a:p>
          <a:p>
            <a:r>
              <a:rPr lang="en-US" altLang="zh-CN" sz="3200" b="1" dirty="0"/>
              <a:t>1.</a:t>
            </a:r>
            <a:r>
              <a:rPr lang="zh-CN" altLang="en-US" sz="3200" b="1" dirty="0"/>
              <a:t>燔祭 </a:t>
            </a:r>
            <a:r>
              <a:rPr lang="en-US" altLang="zh-CN" sz="3200" b="1" dirty="0"/>
              <a:t>2.</a:t>
            </a:r>
            <a:r>
              <a:rPr lang="zh-CN" altLang="en-US" sz="3200" b="1" dirty="0"/>
              <a:t>素祭 </a:t>
            </a:r>
            <a:r>
              <a:rPr lang="en-US" altLang="zh-CN" sz="3200" b="1" dirty="0"/>
              <a:t>3.</a:t>
            </a:r>
            <a:r>
              <a:rPr lang="zh-CN" altLang="en-US" sz="3200" b="1" dirty="0"/>
              <a:t>平安祭 </a:t>
            </a:r>
            <a:r>
              <a:rPr lang="en-US" altLang="zh-CN" sz="3200" b="1" dirty="0"/>
              <a:t>4. </a:t>
            </a:r>
            <a:r>
              <a:rPr lang="zh-CN" altLang="en-US" sz="3200" b="1" dirty="0"/>
              <a:t>赎罪祭 </a:t>
            </a:r>
            <a:r>
              <a:rPr lang="en-US" altLang="zh-CN" sz="3200" b="1" dirty="0"/>
              <a:t>5. </a:t>
            </a:r>
            <a:r>
              <a:rPr lang="zh-CN" altLang="en-US" sz="3200" b="1" dirty="0"/>
              <a:t>赎愆祭。这五种祭礼，既是主耶稣作祭物的五方面的预表，也指我们基督徒生命的经历。</a:t>
            </a:r>
            <a:endParaRPr lang="en-US" altLang="zh-CN" sz="3200" b="1" dirty="0"/>
          </a:p>
          <a:p>
            <a:r>
              <a:rPr lang="zh-CN" altLang="en-US" sz="3200" b="1" dirty="0"/>
              <a:t>今天所讲的是燔祭</a:t>
            </a:r>
            <a:endParaRPr lang="en-US" altLang="zh-CN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318339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彼得后书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神的神能已将一切关乎生命和虔敬的事赐给我们，皆因我们认识那用自己荣耀和美德召我们的主。</a:t>
            </a:r>
            <a:endParaRPr lang="en-US" altLang="zh-CN" sz="3200" b="1" dirty="0"/>
          </a:p>
          <a:p>
            <a:r>
              <a:rPr lang="en-US" altLang="en-US" sz="3200" b="1" dirty="0"/>
              <a:t>4</a:t>
            </a:r>
            <a:r>
              <a:rPr lang="zh-CN" altLang="en-US" sz="3200" b="1" dirty="0"/>
              <a:t>因此祂已将又宝贵又极大的应许赐给我们，叫我们既脱离世上从情欲来的败坏，就得</a:t>
            </a:r>
            <a:r>
              <a:rPr lang="zh-CN" altLang="en-US" sz="3200" b="1" dirty="0">
                <a:solidFill>
                  <a:srgbClr val="FF0000"/>
                </a:solidFill>
              </a:rPr>
              <a:t>与神的性情有分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15:20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但基督已经从死里复活，成为睡了之人初熟的果子。</a:t>
            </a:r>
          </a:p>
          <a:p>
            <a:r>
              <a:rPr lang="en-US" altLang="en-US" sz="3200" b="1" dirty="0"/>
              <a:t>But Christ has indeed been raised from the dead, the </a:t>
            </a:r>
            <a:r>
              <a:rPr lang="en-US" altLang="en-US" sz="3200" b="1" dirty="0" err="1"/>
              <a:t>firstfruits</a:t>
            </a:r>
            <a:r>
              <a:rPr lang="en-US" altLang="en-US" sz="3200" b="1" dirty="0"/>
              <a:t> of those who have fallen asleep.</a:t>
            </a:r>
          </a:p>
        </p:txBody>
      </p:sp>
    </p:spTree>
    <p:extLst>
      <p:ext uri="{BB962C8B-B14F-4D97-AF65-F5344CB8AC3E}">
        <p14:creationId xmlns:p14="http://schemas.microsoft.com/office/powerpoint/2010/main" val="233045504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6192"/>
            <a:ext cx="8412480" cy="495668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20</a:t>
            </a:r>
            <a:r>
              <a:rPr lang="zh-CN" altLang="en-US" sz="3200" dirty="0"/>
              <a:t>于是起来往他父亲那里去。相离还远，他父亲看见，就动了慈心，跑去抱着他的颈项，连连与他亲嘴。</a:t>
            </a:r>
          </a:p>
          <a:p>
            <a:r>
              <a:rPr lang="en-US" altLang="zh-CN" sz="3200" dirty="0"/>
              <a:t>21</a:t>
            </a:r>
            <a:r>
              <a:rPr lang="zh-CN" altLang="en-US" sz="3200" dirty="0"/>
              <a:t>儿子说，父亲，我得罪了天，又得罪了你，从今以后，我不配称为你的儿子。</a:t>
            </a:r>
          </a:p>
          <a:p>
            <a:r>
              <a:rPr lang="en-US" altLang="zh-CN" sz="3200" dirty="0"/>
              <a:t>22</a:t>
            </a:r>
            <a:r>
              <a:rPr lang="zh-CN" altLang="en-US" sz="3200" dirty="0"/>
              <a:t>父亲却吩咐仆人说，把那上好的袍子快拿出来给他穿。把戒指戴在他指头上。把鞋穿在他脚上。</a:t>
            </a:r>
          </a:p>
          <a:p>
            <a:pPr marL="0" indent="0">
              <a:buNone/>
            </a:pPr>
            <a:r>
              <a:rPr lang="en-US" altLang="zh-CN" sz="3200" dirty="0"/>
              <a:t>23</a:t>
            </a:r>
            <a:r>
              <a:rPr lang="zh-CN" altLang="en-US" sz="3200" dirty="0"/>
              <a:t>把那</a:t>
            </a:r>
            <a:r>
              <a:rPr lang="zh-CN" altLang="en-US" sz="3200" dirty="0">
                <a:solidFill>
                  <a:srgbClr val="FF0000"/>
                </a:solidFill>
              </a:rPr>
              <a:t>肥牛犊牵来宰了，我们可以吃喝快乐。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039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我们既因信称义，就借着我们的主耶稣基督，得</a:t>
            </a:r>
            <a:r>
              <a:rPr lang="zh-CN" altLang="en-US" sz="3200" b="1" dirty="0">
                <a:solidFill>
                  <a:srgbClr val="FF0000"/>
                </a:solidFill>
              </a:rPr>
              <a:t>与神相和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r>
              <a:rPr lang="en-US" altLang="zh-CN" sz="3200" b="1" dirty="0"/>
              <a:t>10</a:t>
            </a:r>
            <a:r>
              <a:rPr lang="zh-CN" altLang="en-US" sz="3200" b="1" dirty="0"/>
              <a:t>因为我们作仇敌的时候，且借着神儿子的死，得</a:t>
            </a:r>
            <a:r>
              <a:rPr lang="zh-CN" altLang="en-US" sz="3200" b="1" dirty="0">
                <a:solidFill>
                  <a:srgbClr val="FF0000"/>
                </a:solidFill>
              </a:rPr>
              <a:t>与神和好</a:t>
            </a:r>
            <a:r>
              <a:rPr lang="zh-CN" altLang="en-US" sz="3200" b="1" dirty="0"/>
              <a:t>，既已和好，就更要因祂的生</a:t>
            </a:r>
            <a:r>
              <a:rPr lang="zh-CN" altLang="en-US" sz="3200" b="1" dirty="0">
                <a:solidFill>
                  <a:srgbClr val="FF0000"/>
                </a:solidFill>
              </a:rPr>
              <a:t>得救</a:t>
            </a:r>
            <a:r>
              <a:rPr lang="zh-CN" altLang="en-US" sz="3200" b="1" dirty="0"/>
              <a:t>了。</a:t>
            </a:r>
            <a:endParaRPr lang="en-US" altLang="zh-CN" sz="3200" b="1" dirty="0"/>
          </a:p>
          <a:p>
            <a:r>
              <a:rPr lang="en-US" altLang="zh-CN" sz="3200" b="1" dirty="0"/>
              <a:t>11</a:t>
            </a:r>
            <a:r>
              <a:rPr lang="zh-CN" altLang="en-US" sz="3200" b="1" dirty="0"/>
              <a:t>不但如此，我们既借着我主耶稣基督，得与神和好，也就借着祂，</a:t>
            </a:r>
            <a:r>
              <a:rPr lang="zh-CN" altLang="en-US" sz="3200" b="1" dirty="0">
                <a:solidFill>
                  <a:srgbClr val="FF0000"/>
                </a:solidFill>
              </a:rPr>
              <a:t>以神为乐。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歌罗西书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21</a:t>
            </a:r>
            <a:r>
              <a:rPr lang="zh-CN" altLang="en-US" sz="3200" b="1" dirty="0"/>
              <a:t>你们从前与神隔绝，因着恶行，心里与祂为敌。</a:t>
            </a:r>
            <a:endParaRPr lang="en-US" altLang="zh-CN" sz="3200" b="1" dirty="0"/>
          </a:p>
          <a:p>
            <a:r>
              <a:rPr lang="en-US" altLang="en-US" sz="3200" b="1" dirty="0"/>
              <a:t>22</a:t>
            </a:r>
            <a:r>
              <a:rPr lang="zh-CN" altLang="en-US" sz="3200" b="1" dirty="0"/>
              <a:t>但如今祂借着基督的肉身受死，叫你们与自己</a:t>
            </a:r>
            <a:r>
              <a:rPr lang="zh-CN" altLang="en-US" sz="3200" b="1" dirty="0">
                <a:solidFill>
                  <a:srgbClr val="FF0000"/>
                </a:solidFill>
              </a:rPr>
              <a:t>和好</a:t>
            </a:r>
            <a:r>
              <a:rPr lang="zh-CN" altLang="en-US" sz="3200" b="1" dirty="0"/>
              <a:t>，都成了</a:t>
            </a:r>
            <a:r>
              <a:rPr lang="zh-CN" altLang="en-US" sz="3200" b="1" dirty="0">
                <a:solidFill>
                  <a:srgbClr val="FF0000"/>
                </a:solidFill>
              </a:rPr>
              <a:t>圣洁</a:t>
            </a:r>
            <a:r>
              <a:rPr lang="zh-CN" altLang="en-US" sz="3200" b="1" dirty="0"/>
              <a:t>，没有</a:t>
            </a:r>
            <a:r>
              <a:rPr lang="zh-CN" altLang="en-US" sz="3200" b="1" dirty="0">
                <a:solidFill>
                  <a:srgbClr val="FF0000"/>
                </a:solidFill>
              </a:rPr>
              <a:t>瑕疵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无可责备，把你们引到自己面前。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579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25840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09482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31402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00343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2521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约翰福音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4:34</a:t>
            </a:r>
            <a:r>
              <a:rPr lang="zh-CN" altLang="en-US" sz="3200" b="1" dirty="0"/>
              <a:t>耶稣说，我的食物，就是遵行差我来者的旨意，作成祂的工。</a:t>
            </a:r>
            <a:endParaRPr lang="en-US" altLang="en-US" sz="3200" b="1" dirty="0"/>
          </a:p>
          <a:p>
            <a:r>
              <a:rPr lang="en-US" altLang="en-US" sz="3200" b="1" dirty="0"/>
              <a:t>6:38</a:t>
            </a:r>
            <a:r>
              <a:rPr lang="zh-CN" altLang="en-US" sz="3200" b="1" dirty="0"/>
              <a:t>因为我从天上降下来，不是要按自己的意思行，乃是要按那差我来者的意思行。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en-US" altLang="zh-CN" sz="3200" b="1" dirty="0"/>
              <a:t>22:42</a:t>
            </a:r>
            <a:r>
              <a:rPr lang="zh-CN" altLang="en-US" sz="3200" b="1" dirty="0"/>
              <a:t>（耶稣）说，父啊，祢若愿意，就把这杯撤去。然而不要成就我的意思，只要成就祢的意思。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2032760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79118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87D2-4046-4714-9803-92E43C20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3D58-5B46-41CE-835C-30FF6B9D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9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7ECF-2B25-4C90-B988-7A18F68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0CDC8-FAF4-4700-8EF0-E75F5AAC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B1DF-FD80-425D-BAC3-8F3470F9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6AA99-C39A-4FD9-A5A9-EF80B2B9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6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6CC8-E908-4724-8C6C-FBCCCCC3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D0AE-D913-4ED1-855A-9002A4163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9E57-17C9-458D-80C7-9E4C0DA5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8FAE-B743-4FFF-8B62-9B1B9A9D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15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8F8F-BDE6-401B-AB28-78B46326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020C-E616-4291-A94A-D2F64F2A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9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08E4-6552-498F-AD69-13FA661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66FE-387C-4F41-8519-03E0F259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2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15B0-6904-4E38-BD1F-88E4B36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03CE-4F8B-4BA3-B53E-294D2EA1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2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9D2F-C136-4DA1-B9BE-E0DE1938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C82B-265B-4093-8F51-07506127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914" y="767443"/>
            <a:ext cx="8850086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诗篇</a:t>
            </a:r>
            <a:r>
              <a:rPr lang="en-US" altLang="zh-CN" sz="3200" b="1" dirty="0"/>
              <a:t>119:9 </a:t>
            </a:r>
            <a:r>
              <a:rPr lang="zh-CN" altLang="en-US" sz="3200" b="1" dirty="0"/>
              <a:t>少年人用什么洁净他的行为呢？是要遵行祢的话。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以弗所书</a:t>
            </a:r>
            <a:r>
              <a:rPr lang="en-US" altLang="zh-CN" sz="3200" b="1" dirty="0"/>
              <a:t>5:26 </a:t>
            </a:r>
            <a:r>
              <a:rPr lang="zh-CN" altLang="en-US" sz="3200" b="1" dirty="0"/>
              <a:t>要用水借着道，把教会洗净，成为圣洁，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77958668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3914" y="767443"/>
            <a:ext cx="8850086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约翰福音</a:t>
            </a:r>
            <a:r>
              <a:rPr lang="en-US" altLang="zh-CN" sz="3200" b="1" dirty="0"/>
              <a:t>7:38 </a:t>
            </a:r>
            <a:r>
              <a:rPr lang="zh-CN" altLang="en-US" sz="3200" b="1" dirty="0"/>
              <a:t>信我的人，就如经上所说，从他腹中要流出活水的江河来。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39 </a:t>
            </a:r>
            <a:r>
              <a:rPr lang="zh-CN" altLang="en-US" sz="3200" b="1" dirty="0"/>
              <a:t>耶稣这话是指着信祂之人，要受圣灵说的，那时还没有赐下圣灵来，因为耶稣尚未得着荣耀。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约翰福音</a:t>
            </a:r>
            <a:r>
              <a:rPr lang="en-US" altLang="zh-CN" sz="3200" b="1" dirty="0"/>
              <a:t>6:63  </a:t>
            </a:r>
            <a:r>
              <a:rPr lang="zh-CN" altLang="en-US" sz="3200" b="1" dirty="0"/>
              <a:t>叫人活着的乃是灵，肉体是无益的。我对你们所说的话，就是灵，就是生命。</a:t>
            </a:r>
          </a:p>
          <a:p>
            <a:pPr marL="0" indent="0">
              <a:buNone/>
            </a:pP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43793630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所以弟兄们，我以神的慈悲劝你们，</a:t>
            </a:r>
            <a:r>
              <a:rPr lang="zh-CN" altLang="en-US" sz="3200" b="1" dirty="0">
                <a:solidFill>
                  <a:srgbClr val="FF0000"/>
                </a:solidFill>
              </a:rPr>
              <a:t>将身体献上，当作活祭</a:t>
            </a:r>
            <a:r>
              <a:rPr lang="zh-CN" altLang="en-US" sz="3200" b="1" dirty="0"/>
              <a:t>，是圣洁的，是神所喜悦的。你们如此事奉，乃是理所当然的。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2.</a:t>
            </a:r>
            <a:r>
              <a:rPr lang="zh-CN" altLang="en-US" sz="3200" b="1" dirty="0"/>
              <a:t> 不要效法这个世界。只要心意更新而变化，叫你们</a:t>
            </a:r>
            <a:r>
              <a:rPr lang="zh-CN" altLang="en-US" sz="3200" b="1" dirty="0">
                <a:solidFill>
                  <a:srgbClr val="FF0000"/>
                </a:solidFill>
              </a:rPr>
              <a:t>察验</a:t>
            </a:r>
            <a:r>
              <a:rPr lang="zh-CN" altLang="en-US" sz="3200" b="1" dirty="0"/>
              <a:t>何为</a:t>
            </a:r>
            <a:r>
              <a:rPr lang="zh-CN" altLang="en-US" sz="3200" b="1" dirty="0">
                <a:solidFill>
                  <a:srgbClr val="FF0000"/>
                </a:solidFill>
              </a:rPr>
              <a:t>神的</a:t>
            </a:r>
            <a:r>
              <a:rPr lang="zh-CN" altLang="en-US" sz="3200" b="1" dirty="0"/>
              <a:t>善良，纯全可喜悦的</a:t>
            </a:r>
            <a:r>
              <a:rPr lang="zh-CN" altLang="en-US" sz="3200" b="1" dirty="0">
                <a:solidFill>
                  <a:srgbClr val="FF0000"/>
                </a:solidFill>
              </a:rPr>
              <a:t>旨意。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5582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r>
              <a:rPr lang="en-US" altLang="zh-CN" b="1" dirty="0"/>
              <a:t>12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所以弟兄们，我以神的慈悲劝你们，</a:t>
            </a:r>
            <a:r>
              <a:rPr lang="zh-CN" altLang="en-US" sz="3200" b="1" dirty="0">
                <a:solidFill>
                  <a:srgbClr val="FF0000"/>
                </a:solidFill>
              </a:rPr>
              <a:t>将身体献上，当作活祭</a:t>
            </a:r>
            <a:r>
              <a:rPr lang="zh-CN" altLang="en-US" sz="3200" b="1" dirty="0"/>
              <a:t>，是圣洁的，是神所喜悦的。你们如此事奉，乃是理所当然的。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2.</a:t>
            </a:r>
            <a:r>
              <a:rPr lang="zh-CN" altLang="en-US" sz="3200" b="1" dirty="0"/>
              <a:t> 不要效法这个世界。只要心意更新而变化，叫你们</a:t>
            </a:r>
            <a:r>
              <a:rPr lang="zh-CN" altLang="en-US" sz="3200" b="1" dirty="0">
                <a:solidFill>
                  <a:srgbClr val="FF0000"/>
                </a:solidFill>
              </a:rPr>
              <a:t>察验</a:t>
            </a:r>
            <a:r>
              <a:rPr lang="zh-CN" altLang="en-US" sz="3200" b="1" dirty="0"/>
              <a:t>何为</a:t>
            </a:r>
            <a:r>
              <a:rPr lang="zh-CN" altLang="en-US" sz="3200" b="1" dirty="0">
                <a:solidFill>
                  <a:srgbClr val="FF0000"/>
                </a:solidFill>
              </a:rPr>
              <a:t>神的</a:t>
            </a:r>
            <a:r>
              <a:rPr lang="zh-CN" altLang="en-US" sz="3200" b="1" dirty="0"/>
              <a:t>善良，纯全可喜悦的</a:t>
            </a:r>
            <a:r>
              <a:rPr lang="zh-CN" altLang="en-US" sz="3200" b="1" dirty="0">
                <a:solidFill>
                  <a:srgbClr val="FF0000"/>
                </a:solidFill>
              </a:rPr>
              <a:t>旨意。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372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犹大书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因为有些人偷着进来，就是自古被定受刑罚的，是不虔诚的，将我们神的恩变作放纵情欲的机会，并且不认独一的主宰我们（我们或作和我们）主耶稣基督。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9236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7B0107-4D34-4B15-862C-0630A922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42596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39239</TotalTime>
  <Words>2000</Words>
  <Application>Microsoft Office PowerPoint</Application>
  <PresentationFormat>On-screen Show (4:3)</PresentationFormat>
  <Paragraphs>80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利未记</vt:lpstr>
      <vt:lpstr>PowerPoint Presentation</vt:lpstr>
      <vt:lpstr>约翰福音</vt:lpstr>
      <vt:lpstr>PowerPoint Presentation</vt:lpstr>
      <vt:lpstr>PowerPoint Presentation</vt:lpstr>
      <vt:lpstr>罗马书12章</vt:lpstr>
      <vt:lpstr>罗马书12章</vt:lpstr>
      <vt:lpstr>犹大书</vt:lpstr>
      <vt:lpstr>PowerPoint Presentation</vt:lpstr>
      <vt:lpstr>出埃及记29章</vt:lpstr>
      <vt:lpstr>PowerPoint Presentation</vt:lpstr>
      <vt:lpstr>罗马书12章</vt:lpstr>
      <vt:lpstr>约翰福音3：34</vt:lpstr>
      <vt:lpstr>出埃及记30章</vt:lpstr>
      <vt:lpstr>箴言27：9</vt:lpstr>
      <vt:lpstr>以弗所书5章</vt:lpstr>
      <vt:lpstr>腓立比书1：9-10</vt:lpstr>
      <vt:lpstr>罗马书八章</vt:lpstr>
      <vt:lpstr>PowerPoint Presentation</vt:lpstr>
      <vt:lpstr>彼得后书1章</vt:lpstr>
      <vt:lpstr>哥林多前书15:20</vt:lpstr>
      <vt:lpstr>路加福音15章</vt:lpstr>
      <vt:lpstr>罗马书5章</vt:lpstr>
      <vt:lpstr>歌罗西书1章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87</cp:revision>
  <dcterms:created xsi:type="dcterms:W3CDTF">2017-11-13T19:53:38Z</dcterms:created>
  <dcterms:modified xsi:type="dcterms:W3CDTF">2021-03-21T15:30:29Z</dcterms:modified>
</cp:coreProperties>
</file>