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520" r:id="rId3"/>
    <p:sldId id="522" r:id="rId4"/>
    <p:sldId id="521" r:id="rId5"/>
    <p:sldId id="523" r:id="rId6"/>
    <p:sldId id="517" r:id="rId7"/>
    <p:sldId id="499" r:id="rId8"/>
    <p:sldId id="504" r:id="rId9"/>
    <p:sldId id="501" r:id="rId10"/>
    <p:sldId id="524" r:id="rId11"/>
    <p:sldId id="505" r:id="rId12"/>
    <p:sldId id="320" r:id="rId13"/>
    <p:sldId id="506" r:id="rId14"/>
    <p:sldId id="319" r:id="rId15"/>
    <p:sldId id="318" r:id="rId16"/>
    <p:sldId id="315" r:id="rId17"/>
    <p:sldId id="514" r:id="rId18"/>
    <p:sldId id="513" r:id="rId19"/>
    <p:sldId id="512" r:id="rId20"/>
    <p:sldId id="525" r:id="rId21"/>
    <p:sldId id="507" r:id="rId22"/>
    <p:sldId id="519" r:id="rId23"/>
    <p:sldId id="510" r:id="rId24"/>
    <p:sldId id="518" r:id="rId25"/>
    <p:sldId id="509" r:id="rId26"/>
    <p:sldId id="508" r:id="rId27"/>
    <p:sldId id="515" r:id="rId28"/>
    <p:sldId id="516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58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80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41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26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929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7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1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944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609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329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82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20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435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92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368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546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731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640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6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6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4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90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第四讲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B02CB6-C11B-4C65-B14B-8EDE716D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166479-9636-4F20-AAC5-D97C14B6B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335" y="1474417"/>
            <a:ext cx="8229604" cy="45259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至圣所_360百科">
            <a:extLst>
              <a:ext uri="{FF2B5EF4-FFF2-40B4-BE49-F238E27FC236}">
                <a16:creationId xmlns:a16="http://schemas.microsoft.com/office/drawing/2014/main" id="{858185D8-39B8-43FD-B565-09EDEA18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196" y="366484"/>
            <a:ext cx="8229604" cy="45259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691F54AB-F67E-46B0-B637-DCDDA7041B85}"/>
              </a:ext>
            </a:extLst>
          </p:cNvPr>
          <p:cNvCxnSpPr/>
          <p:nvPr/>
        </p:nvCxnSpPr>
        <p:spPr>
          <a:xfrm>
            <a:off x="2442742" y="2716553"/>
            <a:ext cx="0" cy="2406279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miter/>
            <a:tailEnd type="arrow"/>
          </a:ln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2D0389B-DBB7-4971-9F70-C083E3F01456}"/>
              </a:ext>
            </a:extLst>
          </p:cNvPr>
          <p:cNvSpPr/>
          <p:nvPr/>
        </p:nvSpPr>
        <p:spPr>
          <a:xfrm>
            <a:off x="1513040" y="5122832"/>
            <a:ext cx="1886752" cy="72917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施恩座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49739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B5A98AF-EAEF-46E3-8208-DE0A2C66F1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Placeholder 2" descr="你们死在过犯罪恶之中，(弗2:1) 罪恶(sins)：希腊文原意为「未射中目标 ...">
            <a:extLst>
              <a:ext uri="{FF2B5EF4-FFF2-40B4-BE49-F238E27FC236}">
                <a16:creationId xmlns:a16="http://schemas.microsoft.com/office/drawing/2014/main" id="{9A1E9CF3-945F-4EDB-AD7D-5978CF12923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62959" t="10760" r="-62959" b="39181"/>
          <a:stretch>
            <a:fillRect/>
          </a:stretch>
        </p:blipFill>
        <p:spPr>
          <a:xfrm>
            <a:off x="2830405" y="585845"/>
            <a:ext cx="12626225" cy="4740440"/>
          </a:xfrm>
        </p:spPr>
      </p:pic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i="0" dirty="0">
                <a:solidFill>
                  <a:srgbClr val="2A2A2A"/>
                </a:solidFill>
                <a:effectLst/>
                <a:latin typeface="Roboto Condensed"/>
              </a:rPr>
              <a:t>希伯来书</a:t>
            </a:r>
            <a:r>
              <a:rPr lang="en-US" altLang="zh-CN" b="1" i="0" dirty="0">
                <a:solidFill>
                  <a:srgbClr val="2A2A2A"/>
                </a:solidFill>
                <a:effectLst/>
                <a:latin typeface="Roboto Condensed"/>
              </a:rPr>
              <a:t>9</a:t>
            </a:r>
            <a:r>
              <a:rPr lang="zh-CN" altLang="en-US" b="1" i="0" dirty="0">
                <a:solidFill>
                  <a:srgbClr val="2A2A2A"/>
                </a:solidFill>
                <a:effectLst/>
                <a:latin typeface="Roboto Condensed"/>
              </a:rPr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zh-CN" altLang="en-US" b="1" i="0" u="none" strike="noStrike" dirty="0">
                <a:solidFill>
                  <a:srgbClr val="4A4C4C"/>
                </a:solidFill>
                <a:effectLst/>
                <a:latin typeface="Roboto Condensed"/>
              </a:rPr>
            </a:br>
            <a:r>
              <a:rPr lang="en-US" altLang="zh-CN" b="1" i="0" u="none" strike="noStrike" dirty="0">
                <a:solidFill>
                  <a:srgbClr val="4A4C4C"/>
                </a:solidFill>
                <a:effectLst/>
                <a:latin typeface="Roboto Condensed"/>
              </a:rPr>
              <a:t>14</a:t>
            </a:r>
            <a:r>
              <a:rPr lang="zh-CN" altLang="en-US" b="1" i="0" u="none" strike="noStrike" dirty="0">
                <a:solidFill>
                  <a:srgbClr val="4A4C4C"/>
                </a:solidFill>
                <a:effectLst/>
                <a:latin typeface="Roboto Condensed"/>
              </a:rPr>
              <a:t>何况基督借着永远的灵，将自己无瑕无疵献给神，祂的血岂不更能</a:t>
            </a: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Roboto Condensed"/>
              </a:rPr>
              <a:t>洗净你们的心</a:t>
            </a:r>
            <a:r>
              <a:rPr lang="zh-CN" altLang="en-US" b="1" i="0" u="none" strike="noStrike" dirty="0">
                <a:solidFill>
                  <a:srgbClr val="4A4C4C"/>
                </a:solidFill>
                <a:effectLst/>
                <a:latin typeface="Roboto Condensed"/>
              </a:rPr>
              <a:t>。除去你们的死行，使你们事奉那永生神吗？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04344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i="0" dirty="0">
                <a:solidFill>
                  <a:srgbClr val="2A2A2A"/>
                </a:solidFill>
                <a:effectLst/>
                <a:latin typeface="Roboto Condensed"/>
              </a:rPr>
              <a:t>希伯来书</a:t>
            </a:r>
            <a:r>
              <a:rPr lang="en-US" altLang="zh-CN" b="1" dirty="0">
                <a:solidFill>
                  <a:srgbClr val="2A2A2A"/>
                </a:solidFill>
                <a:latin typeface="Roboto Condensed"/>
              </a:rPr>
              <a:t>13</a:t>
            </a:r>
            <a:r>
              <a:rPr lang="zh-CN" altLang="en-US" b="1" dirty="0">
                <a:solidFill>
                  <a:srgbClr val="2A2A2A"/>
                </a:solidFill>
                <a:latin typeface="Roboto Condensed"/>
              </a:rPr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i="0" dirty="0">
                <a:solidFill>
                  <a:srgbClr val="404242"/>
                </a:solidFill>
                <a:effectLst/>
                <a:latin typeface="Roboto Condensed"/>
              </a:rPr>
              <a:t>11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原来牲畜的血，被大祭司带入圣所作赎罪祭，牲畜的身子，被烧在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营外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。</a:t>
            </a:r>
          </a:p>
          <a:p>
            <a:r>
              <a:rPr lang="en-US" altLang="zh-CN" sz="3200" b="1" i="0" dirty="0">
                <a:solidFill>
                  <a:srgbClr val="404242"/>
                </a:solidFill>
                <a:effectLst/>
                <a:latin typeface="Roboto Condensed"/>
              </a:rPr>
              <a:t>12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所以耶稣，要用自己的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血叫百姓成圣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，也就在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城门外受苦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。</a:t>
            </a:r>
          </a:p>
          <a:p>
            <a:r>
              <a:rPr lang="en-US" altLang="zh-CN" sz="3200" b="1" i="0" dirty="0">
                <a:solidFill>
                  <a:srgbClr val="404242"/>
                </a:solidFill>
                <a:effectLst/>
                <a:latin typeface="Roboto Condensed"/>
              </a:rPr>
              <a:t>13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这样，我们也当出到营外就了祂去，忍受祂所受的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凌辱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。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021213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耶利米书</a:t>
            </a:r>
            <a:r>
              <a:rPr lang="en-US" altLang="zh-CN" b="1" dirty="0"/>
              <a:t>38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0158"/>
            <a:ext cx="8295013" cy="5082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耶利米对西底家说，耶和华万军之神，以色列的神如此说，你若出去归降巴比伦王的首领，你的命就必存活，这城也不至被火焚烧，你和你的全家都必存活。</a:t>
            </a:r>
          </a:p>
          <a:p>
            <a:pPr marL="0" indent="0">
              <a:buNone/>
            </a:pP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你若不出去归降巴比伦王的首领，这城必交在迦勒底人手中。他们必用火焚烧，你也不得脱离他们的手。</a:t>
            </a:r>
          </a:p>
          <a:p>
            <a:pPr marL="0" indent="0">
              <a:buNone/>
            </a:pP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19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西底家王对耶利米说，我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怕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那些投降迦勒底人的犹大人，恐怕迦勒底人将我交在他们手中，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他们戏弄我。</a:t>
            </a:r>
          </a:p>
        </p:txBody>
      </p:sp>
    </p:spTree>
    <p:extLst>
      <p:ext uri="{BB962C8B-B14F-4D97-AF65-F5344CB8AC3E}">
        <p14:creationId xmlns:p14="http://schemas.microsoft.com/office/powerpoint/2010/main" val="131567208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出埃及记</a:t>
            </a:r>
            <a:r>
              <a:rPr lang="en-US" altLang="zh-CN" b="1" dirty="0"/>
              <a:t>19</a:t>
            </a:r>
            <a:r>
              <a:rPr lang="zh-CN" altLang="en-US" b="1" dirty="0"/>
              <a:t>：</a:t>
            </a:r>
            <a:r>
              <a:rPr lang="en-US" altLang="zh-CN" b="1" dirty="0"/>
              <a:t>5-6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5</a:t>
            </a:r>
            <a:r>
              <a:rPr lang="zh-CN" altLang="en-US" sz="3200" b="1" dirty="0"/>
              <a:t>如今你们若实在</a:t>
            </a:r>
            <a:r>
              <a:rPr lang="zh-CN" altLang="en-US" sz="3200" b="1" dirty="0">
                <a:solidFill>
                  <a:srgbClr val="FF0000"/>
                </a:solidFill>
              </a:rPr>
              <a:t>听从</a:t>
            </a:r>
            <a:r>
              <a:rPr lang="zh-CN" altLang="en-US" sz="3200" b="1" dirty="0"/>
              <a:t>我的话，</a:t>
            </a:r>
            <a:r>
              <a:rPr lang="zh-CN" altLang="en-US" sz="3200" b="1" dirty="0">
                <a:solidFill>
                  <a:srgbClr val="FF0000"/>
                </a:solidFill>
              </a:rPr>
              <a:t>遵守</a:t>
            </a:r>
            <a:r>
              <a:rPr lang="zh-CN" altLang="en-US" sz="3200" b="1" dirty="0"/>
              <a:t>我的约，就要在万民中作属我的子民，因为全地都是我的。</a:t>
            </a:r>
          </a:p>
          <a:p>
            <a:r>
              <a:rPr lang="en-US" altLang="zh-CN" sz="3200" b="1" dirty="0"/>
              <a:t>6</a:t>
            </a:r>
            <a:r>
              <a:rPr lang="zh-CN" altLang="en-US" sz="3200" b="1" dirty="0"/>
              <a:t>你们要归我作</a:t>
            </a:r>
            <a:r>
              <a:rPr lang="zh-CN" altLang="en-US" sz="3200" b="1" dirty="0">
                <a:solidFill>
                  <a:srgbClr val="FF0000"/>
                </a:solidFill>
              </a:rPr>
              <a:t>祭司的国度</a:t>
            </a:r>
            <a:r>
              <a:rPr lang="zh-CN" altLang="en-US" sz="3200" b="1" dirty="0"/>
              <a:t>，为圣洁的国民。这些话你要告诉以色列人。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530184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/>
              <a:t>17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因为神差祂的儿子降世，不是要定世人的罪，乃是要叫世人因祂得救。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549811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23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33</a:t>
            </a:r>
            <a:r>
              <a:rPr lang="zh-CN" altLang="en-US" sz="3200" b="1" dirty="0"/>
              <a:t>到了一个地方，名叫髑髅地，就在那里把耶稣钉在十字架上，又钉了两个犯人，一个在左边，一个在右边。</a:t>
            </a:r>
          </a:p>
          <a:p>
            <a:r>
              <a:rPr lang="en-US" altLang="zh-CN" sz="3200" b="1" dirty="0"/>
              <a:t>34</a:t>
            </a:r>
            <a:r>
              <a:rPr lang="zh-CN" altLang="en-US" sz="3200" b="1" dirty="0"/>
              <a:t>当下耶稣说，父阿，赦免他们。因为他们所作的，他们</a:t>
            </a:r>
            <a:r>
              <a:rPr lang="zh-CN" altLang="en-US" sz="3200" b="1" dirty="0">
                <a:solidFill>
                  <a:srgbClr val="FF0000"/>
                </a:solidFill>
              </a:rPr>
              <a:t>不晓得</a:t>
            </a:r>
            <a:r>
              <a:rPr lang="zh-CN" altLang="en-US" sz="3200" b="1" dirty="0"/>
              <a:t>。兵丁就拈阄分他的衣服。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6297328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2698" y="825150"/>
            <a:ext cx="7118604" cy="5207699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使徒行传</a:t>
            </a:r>
            <a:r>
              <a:rPr lang="en-US" altLang="zh-CN" sz="3200" b="1" dirty="0"/>
              <a:t>17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30</a:t>
            </a:r>
            <a:r>
              <a:rPr lang="zh-CN" altLang="en-US" sz="3200" b="1" dirty="0"/>
              <a:t>世人</a:t>
            </a:r>
            <a:r>
              <a:rPr lang="zh-CN" altLang="en-US" sz="3200" b="1" dirty="0">
                <a:solidFill>
                  <a:srgbClr val="FF0000"/>
                </a:solidFill>
              </a:rPr>
              <a:t>蒙昧无知</a:t>
            </a:r>
            <a:r>
              <a:rPr lang="zh-CN" altLang="en-US" sz="3200" b="1" dirty="0"/>
              <a:t>的时候，神并不监察，如今却吩咐各处的人都要悔改。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以弗所书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18</a:t>
            </a:r>
            <a:r>
              <a:rPr lang="zh-CN" altLang="en-US" sz="3200" b="1" dirty="0"/>
              <a:t>他们心地昏昧，与神所赐的生命隔绝了，都因自己</a:t>
            </a:r>
            <a:r>
              <a:rPr lang="zh-CN" altLang="en-US" sz="3200" b="1" dirty="0">
                <a:solidFill>
                  <a:srgbClr val="FF0000"/>
                </a:solidFill>
              </a:rPr>
              <a:t>无知</a:t>
            </a:r>
            <a:r>
              <a:rPr lang="zh-CN" altLang="en-US" sz="3200" b="1" dirty="0"/>
              <a:t>，心里刚硬。</a:t>
            </a:r>
          </a:p>
          <a:p>
            <a:r>
              <a:rPr lang="en-US" altLang="zh-CN" sz="3200" b="1" dirty="0"/>
              <a:t>19</a:t>
            </a:r>
            <a:r>
              <a:rPr lang="zh-CN" altLang="en-US" sz="3200" b="1" dirty="0"/>
              <a:t>良心既然丧尽，就放纵私欲，贪行种种的污秽。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746439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约翰一书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我们若认自己的罪，神是信实的，是公义的，必要赦免我们的罪，洗净我们一切的不义。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1451166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13</a:t>
            </a:r>
            <a:r>
              <a:rPr lang="zh-CN" altLang="en-US" b="1" dirty="0"/>
              <a:t>：</a:t>
            </a:r>
            <a:r>
              <a:rPr lang="en-US" altLang="zh-CN" b="1" dirty="0"/>
              <a:t>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我若将所有的周济穷人，又舍己身叫人焚烧，却没有爱，仍然与我无益。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1352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692390" cy="1144589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路加福音</a:t>
            </a:r>
            <a:r>
              <a:rPr lang="en-US" altLang="zh-CN" sz="3600" b="1" dirty="0"/>
              <a:t>7</a:t>
            </a:r>
            <a:r>
              <a:rPr lang="zh-CN" altLang="en-US" sz="3600" b="1" dirty="0"/>
              <a:t>章</a:t>
            </a:r>
            <a:endParaRPr lang="en-US" altLang="en-US" sz="36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7824"/>
            <a:ext cx="8058150" cy="5299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37</a:t>
            </a:r>
            <a:r>
              <a:rPr lang="zh-CN" altLang="en-US" b="1" dirty="0"/>
              <a:t>那城里有一个女人，是个罪人。知道耶稣在法利赛人家里坐席，就拿着盛香膏的玉瓶，</a:t>
            </a:r>
            <a:r>
              <a:rPr lang="en-US" altLang="zh-CN" b="1" dirty="0"/>
              <a:t>……</a:t>
            </a:r>
            <a:endParaRPr lang="zh-CN" altLang="en-US" b="1" dirty="0"/>
          </a:p>
          <a:p>
            <a:pPr marL="0" indent="0">
              <a:buNone/>
            </a:pPr>
            <a:r>
              <a:rPr lang="en-US" altLang="zh-CN" b="1" dirty="0"/>
              <a:t>41</a:t>
            </a:r>
            <a:r>
              <a:rPr lang="zh-CN" altLang="en-US" b="1" dirty="0"/>
              <a:t>耶稣说，一个债主，有两个人欠他的债。一个欠五十两银子，一个欠五两银子。</a:t>
            </a:r>
          </a:p>
          <a:p>
            <a:pPr marL="0" indent="0">
              <a:buNone/>
            </a:pPr>
            <a:r>
              <a:rPr lang="zh-CN" altLang="en-US" b="1" dirty="0"/>
              <a:t>因为他们无力偿还，债主就开恩免了他们两个人的债。这两个人哪一个更爱他呢？</a:t>
            </a:r>
            <a:r>
              <a:rPr lang="en-US" altLang="zh-CN" b="1" dirty="0"/>
              <a:t>……</a:t>
            </a:r>
            <a:r>
              <a:rPr lang="zh-CN" altLang="en-US" b="1" dirty="0"/>
              <a:t>便对西门说，你看见这女人吗？我进了你的家你没有给我水洗脚。但这女人用眼泪湿了我的脚，用头发擦干。</a:t>
            </a:r>
            <a:r>
              <a:rPr lang="en-US" altLang="zh-CN" b="1" dirty="0"/>
              <a:t>……</a:t>
            </a:r>
            <a:r>
              <a:rPr lang="zh-CN" altLang="en-US" b="1" dirty="0"/>
              <a:t>你没有与我亲嘴，但这女人从我进来的时候，就不住地用嘴亲我的脚。你没有用油抹我的头，但这女人用香膏抹我的脚。</a:t>
            </a:r>
          </a:p>
          <a:p>
            <a:pPr marL="0" indent="0">
              <a:buNone/>
            </a:pPr>
            <a:r>
              <a:rPr lang="en-US" altLang="zh-CN" b="1" dirty="0"/>
              <a:t>47</a:t>
            </a:r>
            <a:r>
              <a:rPr lang="zh-CN" altLang="en-US" b="1" dirty="0"/>
              <a:t>所以我告诉你，他许多的罪都赦免了。因为他的爱多。但那赦免少的，他的爱就少。</a:t>
            </a:r>
          </a:p>
        </p:txBody>
      </p:sp>
    </p:spTree>
    <p:extLst>
      <p:ext uri="{BB962C8B-B14F-4D97-AF65-F5344CB8AC3E}">
        <p14:creationId xmlns:p14="http://schemas.microsoft.com/office/powerpoint/2010/main" val="363507919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5079" y="1266941"/>
            <a:ext cx="7943161" cy="4450814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彼得后书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18</a:t>
            </a:r>
            <a:r>
              <a:rPr lang="zh-CN" altLang="en-US" sz="3200" b="1" dirty="0"/>
              <a:t>你们却要在我们主救主耶稣基督的</a:t>
            </a:r>
            <a:r>
              <a:rPr lang="zh-CN" altLang="en-US" sz="3200" b="1" dirty="0">
                <a:solidFill>
                  <a:srgbClr val="FF0000"/>
                </a:solidFill>
              </a:rPr>
              <a:t>恩典</a:t>
            </a:r>
            <a:r>
              <a:rPr lang="zh-CN" altLang="en-US" sz="3200" b="1" dirty="0"/>
              <a:t>和</a:t>
            </a:r>
            <a:r>
              <a:rPr lang="zh-CN" altLang="en-US" sz="3200" b="1" dirty="0">
                <a:solidFill>
                  <a:srgbClr val="FF0000"/>
                </a:solidFill>
              </a:rPr>
              <a:t>知识</a:t>
            </a:r>
            <a:r>
              <a:rPr lang="zh-CN" altLang="en-US" sz="3200" b="1" dirty="0"/>
              <a:t>上有长进。愿荣耀归给祂，从今直到永远。阿们。</a:t>
            </a:r>
          </a:p>
          <a:p>
            <a:endParaRPr lang="en-US" altLang="en-US" sz="3200" b="1" dirty="0"/>
          </a:p>
          <a:p>
            <a:r>
              <a:rPr lang="zh-CN" altLang="en-US" sz="3200" b="1" dirty="0"/>
              <a:t>箴言</a:t>
            </a:r>
            <a:r>
              <a:rPr lang="en-US" altLang="zh-CN" sz="3200" b="1" dirty="0"/>
              <a:t>24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3</a:t>
            </a:r>
            <a:r>
              <a:rPr lang="zh-CN" altLang="en-US" sz="3200" b="1" dirty="0">
                <a:solidFill>
                  <a:srgbClr val="FF0000"/>
                </a:solidFill>
              </a:rPr>
              <a:t>房屋</a:t>
            </a:r>
            <a:r>
              <a:rPr lang="zh-CN" altLang="en-US" sz="3200" b="1" dirty="0"/>
              <a:t>因</a:t>
            </a:r>
            <a:r>
              <a:rPr lang="zh-CN" altLang="en-US" sz="3200" b="1" dirty="0">
                <a:solidFill>
                  <a:srgbClr val="FF0000"/>
                </a:solidFill>
              </a:rPr>
              <a:t>智慧</a:t>
            </a:r>
            <a:r>
              <a:rPr lang="zh-CN" altLang="en-US" sz="3200" b="1" dirty="0"/>
              <a:t>建造，又因</a:t>
            </a:r>
            <a:r>
              <a:rPr lang="zh-CN" altLang="en-US" sz="3200" b="1" dirty="0">
                <a:solidFill>
                  <a:srgbClr val="FF0000"/>
                </a:solidFill>
              </a:rPr>
              <a:t>聪明</a:t>
            </a:r>
            <a:r>
              <a:rPr lang="zh-CN" altLang="en-US" sz="3200" b="1" dirty="0"/>
              <a:t>立稳。</a:t>
            </a:r>
          </a:p>
          <a:p>
            <a:r>
              <a:rPr lang="en-US" altLang="zh-CN" sz="3200" b="1" dirty="0"/>
              <a:t>4</a:t>
            </a:r>
            <a:r>
              <a:rPr lang="zh-CN" altLang="en-US" sz="3200" b="1" dirty="0"/>
              <a:t>其中因</a:t>
            </a:r>
            <a:r>
              <a:rPr lang="zh-CN" altLang="en-US" sz="3200" b="1" dirty="0">
                <a:solidFill>
                  <a:srgbClr val="FF0000"/>
                </a:solidFill>
              </a:rPr>
              <a:t>知识</a:t>
            </a:r>
            <a:r>
              <a:rPr lang="zh-CN" altLang="en-US" sz="3200" b="1" dirty="0"/>
              <a:t>充满各样美好宝贵的财物。</a:t>
            </a:r>
          </a:p>
          <a:p>
            <a:r>
              <a:rPr lang="en-US" altLang="zh-CN" sz="3200" b="1" dirty="0"/>
              <a:t>5</a:t>
            </a:r>
            <a:r>
              <a:rPr lang="zh-CN" altLang="en-US" sz="3200" b="1" dirty="0"/>
              <a:t>智慧人大有能力。有</a:t>
            </a:r>
            <a:r>
              <a:rPr lang="zh-CN" altLang="en-US" sz="3200" b="1" dirty="0">
                <a:solidFill>
                  <a:srgbClr val="FF0000"/>
                </a:solidFill>
              </a:rPr>
              <a:t>知识</a:t>
            </a:r>
            <a:r>
              <a:rPr lang="zh-CN" altLang="en-US" sz="3200" b="1" dirty="0"/>
              <a:t>的人，力上加力。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903083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约伯记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乌斯地有一个人名叫约伯。那人完全正直，敬畏神，远离恶事。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他生了七个儿子，三个女儿。</a:t>
            </a:r>
            <a:endParaRPr lang="en-US" altLang="zh-CN" b="1" dirty="0"/>
          </a:p>
          <a:p>
            <a:r>
              <a:rPr lang="zh-CN" altLang="en-US" b="1" dirty="0"/>
              <a:t>他的儿子，按着日子，各在自己家里设摆筵宴，就打发人去，请了他们的三个姐妹来，与他们一同吃喝，</a:t>
            </a:r>
          </a:p>
          <a:p>
            <a:r>
              <a:rPr lang="en-US" altLang="zh-CN" b="1" dirty="0"/>
              <a:t>5</a:t>
            </a:r>
            <a:r>
              <a:rPr lang="zh-CN" altLang="en-US" b="1" dirty="0"/>
              <a:t>筵宴的日子过了，约伯打发人去叫他们</a:t>
            </a:r>
            <a:r>
              <a:rPr lang="zh-CN" altLang="en-US" b="1" dirty="0">
                <a:solidFill>
                  <a:srgbClr val="FF0000"/>
                </a:solidFill>
              </a:rPr>
              <a:t>自洁</a:t>
            </a:r>
            <a:r>
              <a:rPr lang="zh-CN" altLang="en-US" b="1" dirty="0"/>
              <a:t>。他清早起来，按着他们众人的数目献燔祭。因为他说，</a:t>
            </a:r>
            <a:r>
              <a:rPr lang="zh-CN" altLang="en-US" b="1" dirty="0">
                <a:solidFill>
                  <a:srgbClr val="FF0000"/>
                </a:solidFill>
              </a:rPr>
              <a:t>恐怕我儿子犯了罪，心中弃掉神</a:t>
            </a:r>
            <a:r>
              <a:rPr lang="zh-CN" altLang="en-US" b="1" dirty="0"/>
              <a:t>。约伯常常这样行。</a:t>
            </a:r>
            <a:endParaRPr lang="en-US" altLang="zh-CN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41802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53</a:t>
            </a:r>
            <a:r>
              <a:rPr lang="zh-CN" altLang="en-US" b="1" dirty="0"/>
              <a:t>：</a:t>
            </a:r>
            <a:r>
              <a:rPr lang="en-US" altLang="zh-CN" b="1" dirty="0"/>
              <a:t>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耶和华却定意（或作喜悦）将祂压伤，使祂受痛苦。耶和华以他为</a:t>
            </a:r>
            <a:r>
              <a:rPr lang="zh-CN" altLang="en-US" b="1" dirty="0">
                <a:solidFill>
                  <a:srgbClr val="FF0000"/>
                </a:solidFill>
              </a:rPr>
              <a:t>赎罪祭</a:t>
            </a:r>
            <a:r>
              <a:rPr lang="zh-CN" altLang="en-US" b="1" dirty="0"/>
              <a:t>。</a:t>
            </a:r>
            <a:r>
              <a:rPr lang="en-US" altLang="zh-CN" b="1" dirty="0"/>
              <a:t>……</a:t>
            </a:r>
            <a:endParaRPr lang="zh-CN" altLang="en-US" b="1" dirty="0"/>
          </a:p>
          <a:p>
            <a:r>
              <a:rPr lang="en-US" altLang="en-US" b="1" dirty="0"/>
              <a:t>Yet it was the LORD's will to crush him and cause him to suffer, and though the LORD makes his life a </a:t>
            </a:r>
            <a:r>
              <a:rPr lang="en-US" altLang="en-US" b="1" dirty="0">
                <a:solidFill>
                  <a:srgbClr val="FF0000"/>
                </a:solidFill>
              </a:rPr>
              <a:t>guilt offering</a:t>
            </a:r>
            <a:r>
              <a:rPr lang="en-US" altLang="en-US" b="1" dirty="0"/>
              <a:t>, ……</a:t>
            </a:r>
          </a:p>
        </p:txBody>
      </p:sp>
    </p:spTree>
    <p:extLst>
      <p:ext uri="{BB962C8B-B14F-4D97-AF65-F5344CB8AC3E}">
        <p14:creationId xmlns:p14="http://schemas.microsoft.com/office/powerpoint/2010/main" val="2791103229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r>
              <a:rPr lang="en-US" altLang="zh-CN" b="1" dirty="0"/>
              <a:t>4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就如神从创立世界以前，在</a:t>
            </a:r>
            <a:r>
              <a:rPr lang="zh-CN" altLang="en-US" sz="3200" b="1" dirty="0">
                <a:solidFill>
                  <a:srgbClr val="FF0000"/>
                </a:solidFill>
              </a:rPr>
              <a:t>基督里</a:t>
            </a:r>
            <a:r>
              <a:rPr lang="zh-CN" altLang="en-US" sz="3200" b="1" dirty="0"/>
              <a:t>拣选了我们，使我们在祂面前</a:t>
            </a:r>
            <a:r>
              <a:rPr lang="zh-CN" altLang="en-US" sz="3200" b="1" dirty="0">
                <a:solidFill>
                  <a:srgbClr val="FF0000"/>
                </a:solidFill>
              </a:rPr>
              <a:t>成为圣洁，无有瑕疵。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6937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731579" cy="77946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约翰一书</a:t>
            </a:r>
            <a:r>
              <a:rPr lang="en-US" altLang="zh-CN" sz="4000" b="1" dirty="0"/>
              <a:t>3</a:t>
            </a:r>
            <a:r>
              <a:rPr lang="zh-CN" altLang="en-US" sz="4000" b="1" dirty="0"/>
              <a:t>章</a:t>
            </a:r>
            <a:endParaRPr lang="en-US" altLang="en-US" sz="40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5" y="1355271"/>
            <a:ext cx="8441871" cy="4849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/>
              <a:t>5</a:t>
            </a:r>
            <a:r>
              <a:rPr lang="zh-CN" altLang="en-US" b="1" dirty="0"/>
              <a:t>你们知道主曾显现，是要</a:t>
            </a:r>
            <a:r>
              <a:rPr lang="zh-CN" altLang="en-US" b="1" dirty="0">
                <a:solidFill>
                  <a:srgbClr val="FF0000"/>
                </a:solidFill>
              </a:rPr>
              <a:t>除掉人的罪</a:t>
            </a:r>
            <a:r>
              <a:rPr lang="zh-CN" altLang="en-US" b="1" dirty="0"/>
              <a:t>。在祂并没有罪。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6</a:t>
            </a:r>
            <a:r>
              <a:rPr lang="zh-CN" altLang="en-US" b="1" dirty="0"/>
              <a:t>凡住在祂里面的，就</a:t>
            </a:r>
            <a:r>
              <a:rPr lang="zh-CN" altLang="en-US" b="1" dirty="0">
                <a:solidFill>
                  <a:srgbClr val="FF0000"/>
                </a:solidFill>
              </a:rPr>
              <a:t>不犯罪</a:t>
            </a:r>
            <a:r>
              <a:rPr lang="zh-CN" altLang="en-US" b="1" dirty="0"/>
              <a:t>。凡犯罪的，是未曾看见祂，也未曾认识祂。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7</a:t>
            </a:r>
            <a:r>
              <a:rPr lang="zh-CN" altLang="en-US" b="1" dirty="0"/>
              <a:t>小子们哪，不要被人诱惑，行义的才是义人。正如主是义的一样。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8</a:t>
            </a:r>
            <a:r>
              <a:rPr lang="zh-CN" altLang="en-US" b="1" dirty="0"/>
              <a:t>犯罪的是属魔鬼，因为魔鬼从起初就犯罪。神的儿子显现出来，为要除灭魔鬼的作为。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9</a:t>
            </a:r>
            <a:r>
              <a:rPr lang="zh-CN" altLang="en-US" b="1" dirty="0">
                <a:solidFill>
                  <a:srgbClr val="FF0000"/>
                </a:solidFill>
              </a:rPr>
              <a:t>凡从神生的就不犯罪</a:t>
            </a:r>
            <a:r>
              <a:rPr lang="zh-CN" altLang="en-US" b="1" dirty="0"/>
              <a:t>，因神的道存在他心里。他也不能犯罪，因为他是由神生的。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10</a:t>
            </a:r>
            <a:r>
              <a:rPr lang="zh-CN" altLang="en-US" b="1" dirty="0"/>
              <a:t>从此就显出谁是神的儿女，谁是魔鬼的儿女。凡不行义的，就不属神。不爱弟兄的也是如此。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038242525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7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26</a:t>
            </a:r>
            <a:r>
              <a:rPr lang="zh-CN" altLang="en-US" sz="3200" b="1" dirty="0"/>
              <a:t>像这样圣洁，无邪恶，无玷污，远离罪人，高过诸天的大祭司，原是与我们合宜的。</a:t>
            </a:r>
          </a:p>
          <a:p>
            <a:r>
              <a:rPr lang="en-US" altLang="en-US" sz="3200" b="1" dirty="0"/>
              <a:t>Such a high priest meets our need--one who is holy, blameless, pure, set apart from sinners, exalted above the heavens.</a:t>
            </a:r>
          </a:p>
        </p:txBody>
      </p:sp>
    </p:spTree>
    <p:extLst>
      <p:ext uri="{BB962C8B-B14F-4D97-AF65-F5344CB8AC3E}">
        <p14:creationId xmlns:p14="http://schemas.microsoft.com/office/powerpoint/2010/main" val="136157813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8083220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7110020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申命记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4.</a:t>
            </a:r>
            <a:r>
              <a:rPr lang="zh-CN" altLang="en-US" sz="3200" b="1" dirty="0"/>
              <a:t>以色列阿，你要听。耶和华我们神是独一的主。</a:t>
            </a:r>
            <a:endParaRPr lang="en-US" altLang="zh-CN" sz="3200" b="1" dirty="0"/>
          </a:p>
          <a:p>
            <a:r>
              <a:rPr lang="en-US" altLang="en-US" sz="3200" b="1" dirty="0"/>
              <a:t>5.</a:t>
            </a:r>
            <a:r>
              <a:rPr lang="zh-CN" altLang="en-US" sz="3200" b="1" dirty="0"/>
              <a:t>你要</a:t>
            </a:r>
            <a:r>
              <a:rPr lang="zh-CN" altLang="en-US" sz="3200" b="1" dirty="0">
                <a:solidFill>
                  <a:srgbClr val="00B0F0"/>
                </a:solidFill>
              </a:rPr>
              <a:t>尽心，尽性，尽力</a:t>
            </a:r>
            <a:r>
              <a:rPr lang="zh-CN" altLang="en-US" sz="3200" b="1" dirty="0">
                <a:solidFill>
                  <a:srgbClr val="FF0000"/>
                </a:solidFill>
              </a:rPr>
              <a:t>爱耶和华你的神</a:t>
            </a:r>
            <a:r>
              <a:rPr lang="zh-CN" altLang="en-US" sz="3200" b="1" dirty="0"/>
              <a:t>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343102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14</a:t>
            </a:r>
            <a:r>
              <a:rPr lang="zh-CN" altLang="en-US" b="1" dirty="0"/>
              <a:t>：</a:t>
            </a:r>
            <a:r>
              <a:rPr lang="en-US" altLang="zh-CN" b="1" dirty="0"/>
              <a:t>26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人到我这里来，若不爱我胜过爱自己的父母，妻子，儿女，弟兄，姐妹，和自己的性命，就不能作我的门徒。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866638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雅各书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8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你们亲近神，神就必亲近你们。</a:t>
            </a:r>
            <a:r>
              <a:rPr lang="en-US" altLang="zh-CN" sz="3200" b="1" dirty="0"/>
              <a:t>……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377018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1180" y="980501"/>
            <a:ext cx="7932145" cy="4362680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希伯来书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6	</a:t>
            </a:r>
            <a:r>
              <a:rPr lang="zh-CN" altLang="en-US" sz="3200" b="1" dirty="0"/>
              <a:t>人非有信就不能得神的喜悦。因为到神面前来的人，必须信有神，且信祂赏赐那寻求祂的人。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马太福音</a:t>
            </a:r>
            <a:r>
              <a:rPr lang="en-US" altLang="zh-CN" sz="3200" b="1" dirty="0"/>
              <a:t>6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6</a:t>
            </a:r>
            <a:r>
              <a:rPr lang="zh-CN" altLang="en-US" sz="3200" b="1" dirty="0"/>
              <a:t>你祷告的时候，要进你的内屋，关上门，祷告你在暗中的父，你父在暗中察看，必然报答你。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466885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B02CB6-C11B-4C65-B14B-8EDE716D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166479-9636-4F20-AAC5-D97C14B6B2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9335" y="1474417"/>
            <a:ext cx="8229604" cy="452592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至圣所_360百科">
            <a:extLst>
              <a:ext uri="{FF2B5EF4-FFF2-40B4-BE49-F238E27FC236}">
                <a16:creationId xmlns:a16="http://schemas.microsoft.com/office/drawing/2014/main" id="{858185D8-39B8-43FD-B565-09EDEA18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196" y="366484"/>
            <a:ext cx="8229604" cy="45259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691F54AB-F67E-46B0-B637-DCDDA7041B85}"/>
              </a:ext>
            </a:extLst>
          </p:cNvPr>
          <p:cNvCxnSpPr/>
          <p:nvPr/>
        </p:nvCxnSpPr>
        <p:spPr>
          <a:xfrm>
            <a:off x="2442742" y="2716553"/>
            <a:ext cx="0" cy="2406279"/>
          </a:xfrm>
          <a:prstGeom prst="straightConnector1">
            <a:avLst/>
          </a:prstGeom>
          <a:noFill/>
          <a:ln w="57150" cap="flat">
            <a:solidFill>
              <a:srgbClr val="002060"/>
            </a:solidFill>
            <a:prstDash val="solid"/>
            <a:miter/>
            <a:tailEnd type="arrow"/>
          </a:ln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22D0389B-DBB7-4971-9F70-C083E3F01456}"/>
              </a:ext>
            </a:extLst>
          </p:cNvPr>
          <p:cNvSpPr/>
          <p:nvPr/>
        </p:nvSpPr>
        <p:spPr>
          <a:xfrm>
            <a:off x="1513040" y="5122832"/>
            <a:ext cx="1886752" cy="729177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施恩座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82AF771-FD8E-40AB-9D95-D7049B17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Placeholder 2" descr="你们死在过犯罪恶之中，(弗2:1) 罪恶(sins)：希腊文原意为「未射中目标 ...">
            <a:extLst>
              <a:ext uri="{FF2B5EF4-FFF2-40B4-BE49-F238E27FC236}">
                <a16:creationId xmlns:a16="http://schemas.microsoft.com/office/drawing/2014/main" id="{0C7D0C13-1F28-42D0-BEF8-EC4EB757397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t="9734" r="63693" b="40208"/>
          <a:stretch>
            <a:fillRect/>
          </a:stretch>
        </p:blipFill>
        <p:spPr>
          <a:xfrm>
            <a:off x="1880382" y="401693"/>
            <a:ext cx="5383231" cy="5566703"/>
          </a:xfrm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C3B4F38-A816-4B46-B686-E5075A67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" y="361"/>
            <a:ext cx="9143041" cy="6857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59B0D7E-1FD9-45D2-96CB-F280C2F6E007}"/>
              </a:ext>
            </a:extLst>
          </p:cNvPr>
          <p:cNvSpPr/>
          <p:nvPr/>
        </p:nvSpPr>
        <p:spPr>
          <a:xfrm>
            <a:off x="2760784" y="3044678"/>
            <a:ext cx="345403" cy="610683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E7E6E6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  <a:ea typeface="等线" pitchFamily="2"/>
              </a:rPr>
              <a:t>灵</a:t>
            </a:r>
            <a:endParaRPr lang="en-US" sz="1633">
              <a:solidFill>
                <a:srgbClr val="E7E6E6"/>
              </a:solidFill>
              <a:effectLst>
                <a:outerShdw dist="19048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738A09-DADE-4EA4-873D-9A94DB931545}"/>
              </a:ext>
            </a:extLst>
          </p:cNvPr>
          <p:cNvSpPr/>
          <p:nvPr/>
        </p:nvSpPr>
        <p:spPr>
          <a:xfrm>
            <a:off x="3650208" y="1613670"/>
            <a:ext cx="345403" cy="3226612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魂：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心思意念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情感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意志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7B1775-BEB5-4AF9-81EA-9C97E5957985}"/>
              </a:ext>
            </a:extLst>
          </p:cNvPr>
          <p:cNvSpPr/>
          <p:nvPr/>
        </p:nvSpPr>
        <p:spPr>
          <a:xfrm>
            <a:off x="4694083" y="829801"/>
            <a:ext cx="448553" cy="5043874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82944" tIns="41472" rIns="82944" bIns="41472" anchor="ctr" anchorCtr="1" compatLnSpc="1">
            <a:no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身体</a:t>
            </a:r>
            <a:endParaRPr lang="en-US" sz="1633">
              <a:solidFill>
                <a:srgbClr val="FFFFFF"/>
              </a:solidFill>
              <a:latin typeface="Calibri"/>
              <a:ea typeface="等线" pitchFamily="2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33">
              <a:solidFill>
                <a:srgbClr val="FFFFFF"/>
              </a:solidFill>
              <a:latin typeface="Calibri"/>
            </a:endParaRP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633">
                <a:solidFill>
                  <a:srgbClr val="FFFFFF"/>
                </a:solidFill>
                <a:latin typeface="Calibri"/>
                <a:ea typeface="等线" pitchFamily="2"/>
              </a:rPr>
              <a:t>表现</a:t>
            </a:r>
            <a:endParaRPr lang="en-US" sz="1633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38803</TotalTime>
  <Words>1892</Words>
  <Application>Microsoft Office PowerPoint</Application>
  <PresentationFormat>On-screen Show (4:3)</PresentationFormat>
  <Paragraphs>82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Roboto Condensed</vt:lpstr>
      <vt:lpstr>SimSun</vt:lpstr>
      <vt:lpstr>Arial</vt:lpstr>
      <vt:lpstr>Calibri</vt:lpstr>
      <vt:lpstr>Calibri Light</vt:lpstr>
      <vt:lpstr>Office Theme</vt:lpstr>
      <vt:lpstr>利未记</vt:lpstr>
      <vt:lpstr>哥林多前书13：3</vt:lpstr>
      <vt:lpstr>申命记6章</vt:lpstr>
      <vt:lpstr>路加福音14：26</vt:lpstr>
      <vt:lpstr>雅各书4：8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希伯来书9章</vt:lpstr>
      <vt:lpstr>希伯来书13章</vt:lpstr>
      <vt:lpstr>耶利米书38章</vt:lpstr>
      <vt:lpstr>出埃及记19：5-6</vt:lpstr>
      <vt:lpstr>约翰福音3：17</vt:lpstr>
      <vt:lpstr>路加福音23章</vt:lpstr>
      <vt:lpstr>PowerPoint Presentation</vt:lpstr>
      <vt:lpstr>约翰一书</vt:lpstr>
      <vt:lpstr>路加福音7章</vt:lpstr>
      <vt:lpstr>PowerPoint Presentation</vt:lpstr>
      <vt:lpstr>约伯记1章</vt:lpstr>
      <vt:lpstr>以赛亚书53：10</vt:lpstr>
      <vt:lpstr>以弗所书1：4</vt:lpstr>
      <vt:lpstr>约翰一书3章</vt:lpstr>
      <vt:lpstr>希伯来书7章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96</cp:revision>
  <dcterms:created xsi:type="dcterms:W3CDTF">2017-11-13T19:53:38Z</dcterms:created>
  <dcterms:modified xsi:type="dcterms:W3CDTF">2021-03-28T15:18:12Z</dcterms:modified>
</cp:coreProperties>
</file>