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510" r:id="rId3"/>
    <p:sldId id="518" r:id="rId4"/>
    <p:sldId id="316" r:id="rId5"/>
    <p:sldId id="320" r:id="rId6"/>
    <p:sldId id="318" r:id="rId7"/>
    <p:sldId id="319" r:id="rId8"/>
    <p:sldId id="337" r:id="rId9"/>
    <p:sldId id="334" r:id="rId10"/>
    <p:sldId id="338" r:id="rId11"/>
    <p:sldId id="335" r:id="rId12"/>
    <p:sldId id="339" r:id="rId13"/>
    <p:sldId id="315" r:id="rId14"/>
    <p:sldId id="325" r:id="rId15"/>
    <p:sldId id="324" r:id="rId16"/>
    <p:sldId id="340" r:id="rId17"/>
    <p:sldId id="341" r:id="rId18"/>
    <p:sldId id="342" r:id="rId19"/>
    <p:sldId id="333" r:id="rId20"/>
    <p:sldId id="519" r:id="rId21"/>
    <p:sldId id="321" r:id="rId22"/>
    <p:sldId id="332" r:id="rId23"/>
    <p:sldId id="323" r:id="rId24"/>
    <p:sldId id="331" r:id="rId25"/>
    <p:sldId id="330" r:id="rId26"/>
    <p:sldId id="326" r:id="rId27"/>
    <p:sldId id="521" r:id="rId28"/>
    <p:sldId id="520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A04D-DE13-451E-80FF-C30099B4769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4086-5229-4585-BA7D-F0FD7B58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43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30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46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7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183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79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0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469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5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576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31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92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026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31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883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040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52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68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46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972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92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8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92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2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47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19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25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利未记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/>
              <a:t>第五讲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560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19</a:t>
            </a:r>
            <a:r>
              <a:rPr lang="zh-CN" altLang="en-US" b="1" dirty="0"/>
              <a:t>：</a:t>
            </a:r>
            <a:r>
              <a:rPr lang="en-US" altLang="zh-CN" b="1" dirty="0"/>
              <a:t>8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6" y="1387929"/>
            <a:ext cx="8237764" cy="478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我们要欢喜快乐，将荣耀归给他。因为羔羊婚娶的时候到了，新妇也自己预备好了。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8</a:t>
            </a:r>
            <a:r>
              <a:rPr lang="zh-CN" altLang="en-US" sz="3200" b="1" dirty="0"/>
              <a:t>就蒙恩得穿光明</a:t>
            </a:r>
            <a:r>
              <a:rPr lang="zh-CN" altLang="en-US" sz="3200" b="1" dirty="0">
                <a:solidFill>
                  <a:srgbClr val="FF0000"/>
                </a:solidFill>
              </a:rPr>
              <a:t>洁白的细麻衣</a:t>
            </a:r>
            <a:r>
              <a:rPr lang="zh-CN" altLang="en-US" sz="3200" b="1" dirty="0"/>
              <a:t>，这细麻衣就是圣徒所行的义。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7867636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彼得后书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3</a:t>
            </a:r>
            <a:r>
              <a:rPr lang="zh-CN" altLang="en-US" sz="3200" b="1" dirty="0"/>
              <a:t>神的神能已将一切关乎生命和虔敬的事赐给我们，皆因我们认识那用自己荣耀和美德召我们的主。</a:t>
            </a:r>
            <a:endParaRPr lang="en-US" altLang="zh-CN" sz="3200" b="1" dirty="0"/>
          </a:p>
          <a:p>
            <a:r>
              <a:rPr lang="en-US" altLang="zh-CN" sz="3200" b="1" dirty="0"/>
              <a:t>4</a:t>
            </a:r>
            <a:r>
              <a:rPr lang="zh-CN" altLang="en-US" sz="3200" b="1" dirty="0"/>
              <a:t>因此祂已将又宝贵又极大的应许赐给我们，叫我们既脱离世上从情欲来的败坏，就得</a:t>
            </a:r>
            <a:r>
              <a:rPr lang="zh-CN" altLang="en-US" sz="3200" b="1" dirty="0">
                <a:solidFill>
                  <a:srgbClr val="FF0000"/>
                </a:solidFill>
              </a:rPr>
              <a:t>与神的性情有分。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0924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12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凡接待祂的，就是信祂名的人，祂就赐他们权柄，作神的儿女。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2503377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2</a:t>
            </a:r>
            <a:r>
              <a:rPr lang="zh-CN" altLang="en-US" b="1" dirty="0"/>
              <a:t>：</a:t>
            </a:r>
            <a:r>
              <a:rPr lang="en-US" altLang="zh-CN" b="1" dirty="0"/>
              <a:t>10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原来那为万物所属，为万物所本的，要领许多的</a:t>
            </a:r>
            <a:r>
              <a:rPr lang="zh-CN" altLang="en-US" sz="3200" b="1" dirty="0">
                <a:solidFill>
                  <a:srgbClr val="FF0000"/>
                </a:solidFill>
              </a:rPr>
              <a:t>儿子进荣耀</a:t>
            </a:r>
            <a:r>
              <a:rPr lang="zh-CN" altLang="en-US" sz="3200" b="1" dirty="0"/>
              <a:t>里去，使救他们的元帅，因受苦难得以完全，本是合宜的。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549811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8</a:t>
            </a:r>
            <a:r>
              <a:rPr lang="zh-CN" altLang="en-US" b="1" dirty="0"/>
              <a:t>：</a:t>
            </a:r>
            <a:r>
              <a:rPr lang="en-US" altLang="zh-CN" b="1" dirty="0"/>
              <a:t>29-30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29</a:t>
            </a:r>
            <a:r>
              <a:rPr lang="zh-CN" altLang="en-US" sz="3200" b="1" dirty="0"/>
              <a:t>因为祂预先所知道的人，就预先定下</a:t>
            </a:r>
            <a:r>
              <a:rPr lang="zh-CN" altLang="en-US" sz="3200" b="1" dirty="0">
                <a:solidFill>
                  <a:srgbClr val="FF0000"/>
                </a:solidFill>
              </a:rPr>
              <a:t>效法祂儿子的模样（</a:t>
            </a:r>
            <a:r>
              <a:rPr lang="en-US" altLang="zh-CN" sz="3200" b="1" dirty="0">
                <a:solidFill>
                  <a:srgbClr val="FF0000"/>
                </a:solidFill>
              </a:rPr>
              <a:t>conformed to the likeness of his Son</a:t>
            </a:r>
            <a:r>
              <a:rPr lang="zh-CN" altLang="en-US" sz="3200" b="1" dirty="0">
                <a:solidFill>
                  <a:srgbClr val="FF0000"/>
                </a:solidFill>
              </a:rPr>
              <a:t>），</a:t>
            </a:r>
            <a:r>
              <a:rPr lang="zh-CN" altLang="en-US" sz="3200" b="1" dirty="0"/>
              <a:t>使祂儿子在许多弟兄中作长子。</a:t>
            </a:r>
            <a:endParaRPr lang="en-US" altLang="zh-CN" sz="3200" b="1" dirty="0"/>
          </a:p>
          <a:p>
            <a:r>
              <a:rPr lang="en-US" altLang="zh-CN" sz="3200" b="1" dirty="0"/>
              <a:t>30</a:t>
            </a:r>
            <a:r>
              <a:rPr lang="zh-CN" altLang="en-US" sz="3200" b="1" dirty="0"/>
              <a:t>预先所定下的人又召他们来。所召来的人，又称他们为义。所称为义的人，又叫他们</a:t>
            </a:r>
            <a:r>
              <a:rPr lang="zh-CN" altLang="en-US" sz="3200" b="1" dirty="0">
                <a:solidFill>
                  <a:srgbClr val="FF0000"/>
                </a:solidFill>
              </a:rPr>
              <a:t>得荣耀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713028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哥林多后书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14</a:t>
            </a:r>
            <a:r>
              <a:rPr lang="zh-CN" altLang="en-US" sz="3200" b="1" dirty="0"/>
              <a:t>感谢神，常帅领我们在基督里夸胜，并借着我们在各处显扬那</a:t>
            </a:r>
            <a:r>
              <a:rPr lang="zh-CN" altLang="en-US" sz="3200" b="1" dirty="0">
                <a:solidFill>
                  <a:srgbClr val="FF0000"/>
                </a:solidFill>
              </a:rPr>
              <a:t>因认识基督而有的香气。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r>
              <a:rPr lang="en-US" altLang="zh-CN" sz="3200" b="1" dirty="0"/>
              <a:t>15</a:t>
            </a:r>
            <a:r>
              <a:rPr lang="zh-CN" altLang="en-US" sz="3200" b="1" dirty="0"/>
              <a:t>因为我们在神面前，无论在得救的人身上，或灭亡的人身上，都有</a:t>
            </a:r>
            <a:r>
              <a:rPr lang="zh-CN" altLang="en-US" sz="3200" b="1" dirty="0">
                <a:solidFill>
                  <a:srgbClr val="FF0000"/>
                </a:solidFill>
              </a:rPr>
              <a:t>基督馨香之气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6756688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589" y="275422"/>
            <a:ext cx="8108415" cy="599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罗马书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25 </a:t>
            </a:r>
            <a:r>
              <a:rPr lang="zh-CN" altLang="en-US" sz="3200" b="1" dirty="0"/>
              <a:t>神设立</a:t>
            </a:r>
            <a:r>
              <a:rPr lang="zh-CN" altLang="en-US" sz="3200" b="1" dirty="0">
                <a:solidFill>
                  <a:srgbClr val="FF0000"/>
                </a:solidFill>
              </a:rPr>
              <a:t>耶稣作挽回祭</a:t>
            </a:r>
            <a:r>
              <a:rPr lang="zh-CN" altLang="en-US" sz="3200" b="1" dirty="0"/>
              <a:t>，是凭着耶稣的血，借着人的信，要显明神的义。因为祂用忍耐的心，宽容人先时所犯的罪。</a:t>
            </a:r>
          </a:p>
          <a:p>
            <a:pPr marL="0" indent="0">
              <a:buNone/>
            </a:pPr>
            <a:r>
              <a:rPr lang="zh-CN" altLang="en-US" sz="3200" b="1" dirty="0"/>
              <a:t>希伯来书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17 </a:t>
            </a:r>
            <a:r>
              <a:rPr lang="zh-CN" altLang="en-US" sz="3200" b="1" dirty="0"/>
              <a:t>所以祂凡事该与祂的弟兄相同，为要在神的事上，成为慈悲忠信的大祭司，为百姓的罪献上</a:t>
            </a:r>
            <a:r>
              <a:rPr lang="zh-CN" altLang="en-US" sz="3200" b="1" dirty="0">
                <a:solidFill>
                  <a:srgbClr val="FF0000"/>
                </a:solidFill>
              </a:rPr>
              <a:t>挽回祭</a:t>
            </a:r>
            <a:r>
              <a:rPr lang="zh-CN" altLang="en-US" sz="3200" b="1" dirty="0"/>
              <a:t>。</a:t>
            </a:r>
          </a:p>
          <a:p>
            <a:pPr marL="0" indent="0">
              <a:buNone/>
            </a:pPr>
            <a:r>
              <a:rPr lang="zh-CN" altLang="en-US" sz="3200" b="1" dirty="0"/>
              <a:t>约翰一书 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祂为我们的罪作了</a:t>
            </a:r>
            <a:r>
              <a:rPr lang="zh-CN" altLang="en-US" sz="3200" b="1" dirty="0">
                <a:solidFill>
                  <a:srgbClr val="FF0000"/>
                </a:solidFill>
              </a:rPr>
              <a:t>挽回祭</a:t>
            </a:r>
            <a:r>
              <a:rPr lang="zh-CN" altLang="en-US" sz="3200" b="1" dirty="0"/>
              <a:t>。不是单为我们的罪，也是为普天下人的罪。</a:t>
            </a:r>
          </a:p>
          <a:p>
            <a:pPr marL="0" indent="0">
              <a:buNone/>
            </a:pPr>
            <a:r>
              <a:rPr lang="zh-CN" altLang="en-US" sz="3200" b="1" dirty="0"/>
              <a:t>约翰一书 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10 </a:t>
            </a:r>
            <a:r>
              <a:rPr lang="zh-CN" altLang="en-US" sz="3200" b="1" dirty="0"/>
              <a:t>不是我们爱神，乃是神爱我们，差祂的儿子，为我们的罪作了</a:t>
            </a:r>
            <a:r>
              <a:rPr lang="zh-CN" altLang="en-US" sz="3200" b="1" dirty="0">
                <a:solidFill>
                  <a:srgbClr val="FF0000"/>
                </a:solidFill>
              </a:rPr>
              <a:t>挽回祭</a:t>
            </a:r>
            <a:r>
              <a:rPr lang="zh-CN" altLang="en-US" sz="3200" b="1" dirty="0"/>
              <a:t>，这就是爱了。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0314828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10139-BF8C-4DD6-9862-AA96A5E9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CN" b="1" dirty="0"/>
            </a:br>
            <a:r>
              <a:rPr lang="zh-CN" altLang="en-US" b="1" dirty="0"/>
              <a:t>祭司所得 </a:t>
            </a:r>
            <a:r>
              <a:rPr lang="en-US" altLang="zh-CN" b="1" dirty="0"/>
              <a:t>(7:7-10)</a:t>
            </a:r>
            <a:br>
              <a:rPr lang="en-US" altLang="zh-CN" b="1" dirty="0"/>
            </a:br>
            <a:endParaRPr 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 -</a:t>
            </a:r>
            <a:r>
              <a:rPr lang="zh-CN" altLang="en-US" sz="3200" b="1" dirty="0"/>
              <a:t>得赎罪祭赎愆祭的肉</a:t>
            </a:r>
          </a:p>
          <a:p>
            <a:r>
              <a:rPr lang="zh-CN" altLang="en-US" sz="3200" b="1" dirty="0"/>
              <a:t> 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得燔祭牲的皮</a:t>
            </a:r>
          </a:p>
          <a:p>
            <a:r>
              <a:rPr lang="zh-CN" altLang="en-US" sz="3200" b="1" dirty="0"/>
              <a:t> 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得素祭</a:t>
            </a:r>
          </a:p>
          <a:p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901578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10139-BF8C-4DD6-9862-AA96A5E92F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pPr algn="ctr"/>
            <a:br>
              <a:rPr lang="en-US" altLang="zh-CN" b="1" dirty="0"/>
            </a:br>
            <a:endParaRPr 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5216" y="822961"/>
            <a:ext cx="7886700" cy="464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加拉太书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27</a:t>
            </a:r>
            <a:r>
              <a:rPr lang="zh-CN" altLang="en-US" sz="3200" b="1" dirty="0"/>
              <a:t>你们受洗归入基督的，都是</a:t>
            </a:r>
            <a:r>
              <a:rPr lang="zh-CN" altLang="en-US" sz="3200" b="1" dirty="0">
                <a:solidFill>
                  <a:srgbClr val="FF0000"/>
                </a:solidFill>
              </a:rPr>
              <a:t>披戴基督</a:t>
            </a:r>
            <a:r>
              <a:rPr lang="zh-CN" altLang="en-US" sz="3200" b="1" dirty="0"/>
              <a:t>了。</a:t>
            </a:r>
            <a:endParaRPr lang="en-US" altLang="en-US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罗马书</a:t>
            </a:r>
            <a:r>
              <a:rPr lang="en-US" altLang="zh-CN" sz="3200" b="1" dirty="0"/>
              <a:t>13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13</a:t>
            </a:r>
            <a:r>
              <a:rPr lang="zh-CN" altLang="en-US" sz="3200" b="1" dirty="0"/>
              <a:t>行事为人要端正，好像行在白昼。不可荒宴醉酒。不可好色邪荡。不可争竞嫉妒。</a:t>
            </a:r>
          </a:p>
          <a:p>
            <a:pPr marL="0" indent="0">
              <a:buNone/>
            </a:pPr>
            <a:r>
              <a:rPr lang="en-US" altLang="zh-CN" sz="3200" b="1" dirty="0"/>
              <a:t>14</a:t>
            </a:r>
            <a:r>
              <a:rPr lang="zh-CN" altLang="en-US" sz="3200" b="1" dirty="0">
                <a:solidFill>
                  <a:srgbClr val="FF0000"/>
                </a:solidFill>
              </a:rPr>
              <a:t>总要披戴主耶稣基督</a:t>
            </a:r>
            <a:r>
              <a:rPr lang="zh-CN" altLang="en-US" sz="3200" b="1" dirty="0"/>
              <a:t>，不要为肉体安排，去放纵私欲。</a:t>
            </a:r>
            <a:endParaRPr lang="en-US" altLang="zh-CN" sz="3200" b="1" dirty="0"/>
          </a:p>
          <a:p>
            <a:pPr marL="0" indent="0">
              <a:buNone/>
            </a:pP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6078793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19</a:t>
            </a:r>
            <a:r>
              <a:rPr lang="zh-CN" altLang="en-US" b="1" dirty="0"/>
              <a:t>：</a:t>
            </a:r>
            <a:r>
              <a:rPr lang="en-US" altLang="zh-CN" b="1" dirty="0"/>
              <a:t>3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26</a:t>
            </a:r>
            <a:r>
              <a:rPr lang="zh-CN" altLang="en-US" sz="3200" b="1" dirty="0"/>
              <a:t>主人说，我告诉你们，凡有的，还要加给他。没有的，连他所有的，也要夺过来。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638370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53</a:t>
            </a:r>
            <a:r>
              <a:rPr lang="zh-CN" altLang="en-US" b="1" dirty="0"/>
              <a:t>：</a:t>
            </a:r>
            <a:r>
              <a:rPr lang="en-US" altLang="zh-CN" b="1" dirty="0"/>
              <a:t>10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耶和华却定意（或作喜悦）将祂压伤，使祂受痛苦。耶和华以祂为</a:t>
            </a:r>
            <a:r>
              <a:rPr lang="zh-CN" altLang="en-US" sz="3200" b="1" dirty="0">
                <a:solidFill>
                  <a:srgbClr val="FF0000"/>
                </a:solidFill>
              </a:rPr>
              <a:t>赎罪祭</a:t>
            </a:r>
            <a:r>
              <a:rPr lang="zh-CN" altLang="en-US" sz="3200" b="1" dirty="0"/>
              <a:t>。</a:t>
            </a:r>
            <a:r>
              <a:rPr lang="en-US" altLang="zh-CN" sz="3200" b="1" dirty="0"/>
              <a:t>……</a:t>
            </a:r>
            <a:endParaRPr lang="zh-CN" altLang="en-US" sz="3200" b="1" dirty="0"/>
          </a:p>
          <a:p>
            <a:r>
              <a:rPr lang="en-US" altLang="en-US" sz="3200" b="1" dirty="0"/>
              <a:t>Yet it was the LORD's will to crush him and cause him to suffer, and though the LORD makes his life a </a:t>
            </a:r>
            <a:r>
              <a:rPr lang="en-US" altLang="en-US" sz="3200" b="1" dirty="0">
                <a:solidFill>
                  <a:srgbClr val="FF0000"/>
                </a:solidFill>
              </a:rPr>
              <a:t>guilt offering</a:t>
            </a:r>
            <a:r>
              <a:rPr lang="en-US" altLang="en-US" sz="3200" b="1" dirty="0"/>
              <a:t>, ……</a:t>
            </a:r>
          </a:p>
        </p:txBody>
      </p:sp>
    </p:spTree>
    <p:extLst>
      <p:ext uri="{BB962C8B-B14F-4D97-AF65-F5344CB8AC3E}">
        <p14:creationId xmlns:p14="http://schemas.microsoft.com/office/powerpoint/2010/main" val="279110322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15</a:t>
            </a:r>
            <a:r>
              <a:rPr lang="zh-CN" altLang="en-US" b="1" dirty="0"/>
              <a:t>：</a:t>
            </a:r>
            <a:r>
              <a:rPr lang="en-US" altLang="zh-CN" b="1" dirty="0"/>
              <a:t>3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现在你们因我讲给你们的道，已经</a:t>
            </a:r>
            <a:r>
              <a:rPr lang="zh-CN" altLang="en-US" sz="3200" b="1" dirty="0">
                <a:solidFill>
                  <a:srgbClr val="FF0000"/>
                </a:solidFill>
              </a:rPr>
              <a:t>干净</a:t>
            </a:r>
            <a:r>
              <a:rPr lang="zh-CN" altLang="en-US" sz="3200" b="1" dirty="0"/>
              <a:t>了。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143770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30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但你们得</a:t>
            </a:r>
            <a:r>
              <a:rPr lang="zh-CN" altLang="en-US" sz="3200" b="1" dirty="0">
                <a:solidFill>
                  <a:srgbClr val="FF0000"/>
                </a:solidFill>
              </a:rPr>
              <a:t>在基督耶稣里</a:t>
            </a:r>
            <a:r>
              <a:rPr lang="zh-CN" altLang="en-US" sz="3200" b="1" dirty="0"/>
              <a:t>，是本乎神，神又使祂成为我们的智慧，公义，</a:t>
            </a:r>
            <a:r>
              <a:rPr lang="zh-CN" altLang="en-US" sz="3200" b="1" dirty="0">
                <a:solidFill>
                  <a:srgbClr val="FF0000"/>
                </a:solidFill>
              </a:rPr>
              <a:t>圣洁</a:t>
            </a:r>
            <a:r>
              <a:rPr lang="zh-CN" altLang="en-US" sz="3200" b="1" dirty="0"/>
              <a:t>，救赎。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023560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约翰一书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9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我们若认自己的罪，神是信实的，是公义的，必要赦免我们的罪，</a:t>
            </a:r>
            <a:r>
              <a:rPr lang="zh-CN" altLang="en-US" sz="3200" b="1" dirty="0">
                <a:solidFill>
                  <a:srgbClr val="FF0000"/>
                </a:solidFill>
              </a:rPr>
              <a:t>洗净</a:t>
            </a:r>
            <a:r>
              <a:rPr lang="zh-CN" altLang="en-US" sz="3200" b="1" dirty="0"/>
              <a:t>我们一切的不义。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3373528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10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26</a:t>
            </a:r>
            <a:r>
              <a:rPr lang="zh-CN" altLang="en-US" sz="3200" b="1" dirty="0"/>
              <a:t>因为我们得知真道以后，若故意犯罪，赎罪的祭就再没有了。</a:t>
            </a:r>
          </a:p>
          <a:p>
            <a:r>
              <a:rPr lang="en-US" altLang="en-US" sz="3200" b="1" dirty="0"/>
              <a:t>If we </a:t>
            </a:r>
            <a:r>
              <a:rPr lang="en-US" altLang="en-US" sz="3200" b="1" dirty="0">
                <a:solidFill>
                  <a:srgbClr val="FF0000"/>
                </a:solidFill>
              </a:rPr>
              <a:t>deliberately keep on sinning </a:t>
            </a:r>
            <a:r>
              <a:rPr lang="en-US" altLang="en-US" sz="3200" b="1" dirty="0"/>
              <a:t>after we have received the knowledge of the truth, no sacrifice for sins is left,</a:t>
            </a:r>
          </a:p>
          <a:p>
            <a:r>
              <a:rPr lang="en-US" altLang="en-US" sz="3200" b="1" dirty="0"/>
              <a:t>27</a:t>
            </a:r>
            <a:r>
              <a:rPr lang="zh-CN" altLang="en-US" sz="3200" b="1" dirty="0"/>
              <a:t>惟有战惧等候审判和那烧灭众敌人的烈火。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700870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45</a:t>
            </a:r>
            <a:r>
              <a:rPr lang="zh-CN" altLang="en-US" b="1" dirty="0"/>
              <a:t>：</a:t>
            </a:r>
            <a:r>
              <a:rPr lang="en-US" altLang="zh-CN" b="1" dirty="0"/>
              <a:t>18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将你们的父亲和你们的眷属都搬到我这里来，我要把埃及地的美物赐给你们，你们也要吃这地</a:t>
            </a:r>
            <a:r>
              <a:rPr lang="zh-CN" altLang="en-US" sz="3200" b="1" dirty="0">
                <a:solidFill>
                  <a:srgbClr val="FF0000"/>
                </a:solidFill>
              </a:rPr>
              <a:t>肥美的出产</a:t>
            </a:r>
            <a:r>
              <a:rPr lang="zh-CN" altLang="en-US" sz="3200" b="1" dirty="0"/>
              <a:t>。</a:t>
            </a:r>
          </a:p>
          <a:p>
            <a:r>
              <a:rPr lang="en-US" altLang="en-US" sz="3200" b="1" dirty="0"/>
              <a:t>and bring your father and your families back to me. I will give you the best of the land of Egypt and you can enjoy the </a:t>
            </a:r>
            <a:r>
              <a:rPr lang="en-US" altLang="en-US" sz="3200" b="1" dirty="0">
                <a:solidFill>
                  <a:srgbClr val="FF0000"/>
                </a:solidFill>
              </a:rPr>
              <a:t>fat of the land</a:t>
            </a:r>
            <a:r>
              <a:rPr lang="en-US" altLang="en-US" sz="3200" b="1" dirty="0"/>
              <a:t>.'</a:t>
            </a:r>
          </a:p>
        </p:txBody>
      </p:sp>
    </p:spTree>
    <p:extLst>
      <p:ext uri="{BB962C8B-B14F-4D97-AF65-F5344CB8AC3E}">
        <p14:creationId xmlns:p14="http://schemas.microsoft.com/office/powerpoint/2010/main" val="67685517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63</a:t>
            </a:r>
            <a:r>
              <a:rPr lang="zh-CN" altLang="en-US" b="1" dirty="0"/>
              <a:t>：</a:t>
            </a:r>
            <a:r>
              <a:rPr lang="en-US" altLang="zh-CN" b="1" dirty="0"/>
              <a:t>5-6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我在床上记念你，在夜更的时候思想你，我的心就像饱足了骨髓肥油。我也要以欢乐的嘴唇赞美你。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533614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9184" y="438912"/>
            <a:ext cx="7557516" cy="5738051"/>
          </a:xfrm>
        </p:spPr>
        <p:txBody>
          <a:bodyPr>
            <a:normAutofit fontScale="92500"/>
          </a:bodyPr>
          <a:lstStyle/>
          <a:p>
            <a:r>
              <a:rPr lang="zh-CN" altLang="en-US" sz="3200" b="1" dirty="0"/>
              <a:t>总结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祭司的服事和他的所得（神的赏赐）</a:t>
            </a:r>
            <a:r>
              <a:rPr lang="en-US" altLang="zh-CN" sz="3200" b="1" dirty="0"/>
              <a:t>:</a:t>
            </a:r>
            <a:endParaRPr lang="zh-CN" altLang="en-US" sz="3200" b="1" dirty="0"/>
          </a:p>
          <a:p>
            <a:pPr marL="0" indent="0">
              <a:buNone/>
            </a:pPr>
            <a:r>
              <a:rPr lang="en-US" altLang="zh-CN" sz="3200" b="1" dirty="0"/>
              <a:t>- </a:t>
            </a:r>
            <a:r>
              <a:rPr lang="zh-CN" altLang="en-US" sz="3200" b="1" dirty="0"/>
              <a:t>燔祭：祭司是时刻警醒，与神同行，在神面前行义，披戴基督</a:t>
            </a:r>
          </a:p>
          <a:p>
            <a:pPr marL="0" indent="0">
              <a:buNone/>
            </a:pPr>
            <a:r>
              <a:rPr lang="en-US" altLang="zh-CN" sz="3200" b="1" dirty="0"/>
              <a:t>- </a:t>
            </a:r>
            <a:r>
              <a:rPr lang="zh-CN" altLang="en-US" sz="3200" b="1" dirty="0"/>
              <a:t>素祭：只能在圣处吃素祭，在与神的相交中，与神的性情有份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表显出基督的馨香。</a:t>
            </a:r>
          </a:p>
          <a:p>
            <a:pPr marL="0" indent="0">
              <a:buNone/>
            </a:pPr>
            <a:r>
              <a:rPr lang="en-US" altLang="zh-CN" sz="3200" b="1" dirty="0"/>
              <a:t>- </a:t>
            </a:r>
            <a:r>
              <a:rPr lang="zh-CN" altLang="en-US" sz="3200" b="1" dirty="0"/>
              <a:t>赎罪祭和赎愆祭，明白主宝血的价值，在神的面前常常认罪悔改，也能领人悔改，灵命强壮。</a:t>
            </a:r>
          </a:p>
          <a:p>
            <a:pPr marL="0" indent="0">
              <a:buNone/>
            </a:pPr>
            <a:r>
              <a:rPr lang="en-US" altLang="zh-CN" sz="3200" b="1" dirty="0"/>
              <a:t>- </a:t>
            </a:r>
            <a:r>
              <a:rPr lang="zh-CN" altLang="en-US" sz="3200" b="1" dirty="0"/>
              <a:t>平安祭，在与神的相交中，深知是基督献上了祂的生命为人成就了和平，才使人从神得到一切的祝福和恩惠。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056890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80880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4375022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04260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4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就如神从创立世界以前，在</a:t>
            </a:r>
            <a:r>
              <a:rPr lang="zh-CN" altLang="en-US" sz="3200" b="1" dirty="0">
                <a:solidFill>
                  <a:srgbClr val="FF0000"/>
                </a:solidFill>
              </a:rPr>
              <a:t>基督里</a:t>
            </a:r>
            <a:r>
              <a:rPr lang="zh-CN" altLang="en-US" sz="3200" b="1" dirty="0"/>
              <a:t>拣选了我们，使我们在祂面前</a:t>
            </a:r>
            <a:r>
              <a:rPr lang="zh-CN" altLang="en-US" sz="3200" b="1" dirty="0">
                <a:solidFill>
                  <a:srgbClr val="FF0000"/>
                </a:solidFill>
              </a:rPr>
              <a:t>成为圣洁，无有瑕疵。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1693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4675" y="749508"/>
            <a:ext cx="8289561" cy="5396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/>
              <a:t>彼得前书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9 </a:t>
            </a:r>
            <a:r>
              <a:rPr lang="zh-CN" altLang="en-US" sz="3200" b="1" dirty="0"/>
              <a:t>惟有你们是被拣选的族类，是有</a:t>
            </a:r>
            <a:r>
              <a:rPr lang="zh-CN" altLang="en-US" sz="3200" b="1" dirty="0">
                <a:solidFill>
                  <a:srgbClr val="FF0000"/>
                </a:solidFill>
              </a:rPr>
              <a:t>君尊的祭司</a:t>
            </a:r>
            <a:r>
              <a:rPr lang="zh-CN" altLang="en-US" sz="3200" b="1" dirty="0"/>
              <a:t>，是圣洁的国度，是属神的子民，要叫你们宣扬那召你们出黑暗入奇妙光明者的美德。</a:t>
            </a:r>
            <a:endParaRPr lang="en-US" altLang="zh-CN" sz="3200" b="1" dirty="0"/>
          </a:p>
          <a:p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启示录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5 </a:t>
            </a:r>
            <a:r>
              <a:rPr lang="zh-CN" altLang="en-US" sz="3200" b="1" dirty="0"/>
              <a:t>并那诚实作见证的，从死里首先复活，为世上君王元首的耶稣基督。有恩惠平安归与你们。祂爱我们，用自己的血使我们脱离罪恶。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6</a:t>
            </a:r>
            <a:r>
              <a:rPr lang="zh-CN" altLang="en-US" sz="3200" b="1" dirty="0"/>
              <a:t>又使我们成为国民，</a:t>
            </a:r>
            <a:r>
              <a:rPr lang="zh-CN" altLang="en-US" sz="3200" b="1" dirty="0">
                <a:solidFill>
                  <a:srgbClr val="FF0000"/>
                </a:solidFill>
              </a:rPr>
              <a:t>作祂父神的祭司</a:t>
            </a:r>
            <a:r>
              <a:rPr lang="zh-CN" altLang="en-US" sz="3200" b="1" dirty="0"/>
              <a:t>。但愿荣耀权能归给祂，直到永永远远。阿们。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557454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利未记</a:t>
            </a:r>
            <a:r>
              <a:rPr lang="en-US" altLang="zh-CN" b="1" dirty="0"/>
              <a:t>10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8</a:t>
            </a:r>
            <a:r>
              <a:rPr lang="zh-CN" altLang="en-US" b="1" dirty="0"/>
              <a:t>耶和华晓谕亚伦说，</a:t>
            </a:r>
            <a:endParaRPr lang="en-US" altLang="zh-CN" b="1" dirty="0"/>
          </a:p>
          <a:p>
            <a:r>
              <a:rPr lang="en-US" altLang="zh-CN" b="1" dirty="0"/>
              <a:t>9</a:t>
            </a:r>
            <a:r>
              <a:rPr lang="zh-CN" altLang="en-US" b="1" dirty="0"/>
              <a:t>你和你儿子进会幕的时候，清酒，浓酒都不可喝，免得你们死亡，这要作你们世世代代永远的定例。</a:t>
            </a:r>
            <a:endParaRPr lang="en-US" altLang="zh-CN" b="1" dirty="0"/>
          </a:p>
          <a:p>
            <a:r>
              <a:rPr lang="en-US" altLang="zh-CN" b="1" dirty="0"/>
              <a:t>10</a:t>
            </a:r>
            <a:r>
              <a:rPr lang="zh-CN" altLang="en-US" b="1" dirty="0"/>
              <a:t>使你们可以将圣的，俗的，洁净的，不洁净的，</a:t>
            </a:r>
            <a:r>
              <a:rPr lang="zh-CN" altLang="en-US" b="1" dirty="0">
                <a:solidFill>
                  <a:srgbClr val="FF0000"/>
                </a:solidFill>
              </a:rPr>
              <a:t>分别</a:t>
            </a:r>
            <a:r>
              <a:rPr lang="zh-CN" altLang="en-US" b="1" dirty="0"/>
              <a:t>出来。</a:t>
            </a:r>
            <a:endParaRPr lang="en-US" altLang="zh-CN" b="1" dirty="0"/>
          </a:p>
          <a:p>
            <a:r>
              <a:rPr lang="en-US" altLang="zh-CN" b="1" dirty="0"/>
              <a:t>11</a:t>
            </a:r>
            <a:r>
              <a:rPr lang="zh-CN" altLang="en-US" b="1" dirty="0"/>
              <a:t>又使你们可以将耶和华借摩西晓谕以色列人的一切律例</a:t>
            </a:r>
            <a:r>
              <a:rPr lang="zh-CN" altLang="en-US" b="1" dirty="0">
                <a:solidFill>
                  <a:srgbClr val="FF0000"/>
                </a:solidFill>
              </a:rPr>
              <a:t>教训</a:t>
            </a:r>
            <a:r>
              <a:rPr lang="zh-CN" altLang="en-US" b="1" dirty="0"/>
              <a:t>他们。</a:t>
            </a:r>
            <a:endParaRPr lang="en-US" altLang="zh-CN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404344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6" y="365127"/>
            <a:ext cx="7682593" cy="957488"/>
          </a:xfrm>
        </p:spPr>
        <p:txBody>
          <a:bodyPr/>
          <a:lstStyle/>
          <a:p>
            <a:pPr algn="ctr"/>
            <a:r>
              <a:rPr lang="zh-CN" altLang="en-US" b="1" dirty="0"/>
              <a:t>出埃及记</a:t>
            </a: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9" y="1208314"/>
            <a:ext cx="8262257" cy="49686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000" b="1" dirty="0"/>
              <a:t>29:38 </a:t>
            </a:r>
            <a:r>
              <a:rPr lang="zh-CN" altLang="en-US" sz="3000" b="1" dirty="0"/>
              <a:t>你</a:t>
            </a:r>
            <a:r>
              <a:rPr lang="zh-CN" altLang="en-US" sz="3000" b="1" dirty="0">
                <a:solidFill>
                  <a:srgbClr val="FF0000"/>
                </a:solidFill>
              </a:rPr>
              <a:t>每天</a:t>
            </a:r>
            <a:r>
              <a:rPr lang="zh-CN" altLang="en-US" sz="3000" b="1" dirty="0"/>
              <a:t>所要献在坛上的</a:t>
            </a:r>
            <a:r>
              <a:rPr lang="en-US" altLang="zh-CN" sz="3000" b="1" dirty="0"/>
              <a:t>,</a:t>
            </a:r>
            <a:r>
              <a:rPr lang="zh-CN" altLang="en-US" sz="3000" b="1" dirty="0"/>
              <a:t>就是两只一岁的羊羔，</a:t>
            </a:r>
          </a:p>
          <a:p>
            <a:pPr marL="0" indent="0">
              <a:buNone/>
            </a:pPr>
            <a:r>
              <a:rPr lang="en-US" altLang="zh-CN" sz="3000" b="1" dirty="0"/>
              <a:t>29:39 </a:t>
            </a:r>
            <a:r>
              <a:rPr lang="zh-CN" altLang="en-US" sz="3000" b="1" dirty="0">
                <a:solidFill>
                  <a:srgbClr val="FF0000"/>
                </a:solidFill>
              </a:rPr>
              <a:t>早晨</a:t>
            </a:r>
            <a:r>
              <a:rPr lang="zh-CN" altLang="en-US" sz="3000" b="1" dirty="0"/>
              <a:t>要献这一只，</a:t>
            </a:r>
            <a:r>
              <a:rPr lang="zh-CN" altLang="en-US" sz="3000" b="1" dirty="0">
                <a:solidFill>
                  <a:srgbClr val="FF0000"/>
                </a:solidFill>
              </a:rPr>
              <a:t>黄昏</a:t>
            </a:r>
            <a:r>
              <a:rPr lang="zh-CN" altLang="en-US" sz="3000" b="1" dirty="0"/>
              <a:t>的时候要献那一只。</a:t>
            </a:r>
          </a:p>
          <a:p>
            <a:pPr marL="0" indent="0">
              <a:buNone/>
            </a:pPr>
            <a:r>
              <a:rPr lang="en-US" altLang="zh-CN" sz="3000" b="1" dirty="0"/>
              <a:t>29:42	</a:t>
            </a:r>
            <a:r>
              <a:rPr lang="zh-CN" altLang="en-US" sz="3000" b="1" dirty="0"/>
              <a:t>这要在耶和华面前会幕门口，作你世世代代常献的燔祭。</a:t>
            </a:r>
            <a:r>
              <a:rPr lang="zh-CN" altLang="en-US" sz="3000" b="1" dirty="0">
                <a:solidFill>
                  <a:srgbClr val="FF0000"/>
                </a:solidFill>
              </a:rPr>
              <a:t>我要在那里与你们相会，和你们说话。</a:t>
            </a:r>
          </a:p>
          <a:p>
            <a:pPr marL="0" indent="0">
              <a:buNone/>
            </a:pPr>
            <a:r>
              <a:rPr lang="en-US" altLang="zh-CN" sz="3000" b="1" dirty="0"/>
              <a:t>29:43	 </a:t>
            </a:r>
            <a:r>
              <a:rPr lang="zh-CN" altLang="en-US" sz="3000" b="1" dirty="0"/>
              <a:t>我要在那里与以色列人相会，会幕就要因我的荣耀成为圣。</a:t>
            </a:r>
          </a:p>
          <a:p>
            <a:pPr marL="0" indent="0">
              <a:buNone/>
            </a:pPr>
            <a:r>
              <a:rPr lang="en-US" altLang="zh-CN" sz="3000" b="1" dirty="0"/>
              <a:t>29:45	 </a:t>
            </a:r>
            <a:r>
              <a:rPr lang="zh-CN" altLang="en-US" sz="3000" b="1" dirty="0"/>
              <a:t>我要住在以色列人中间，作他们的　神。</a:t>
            </a:r>
          </a:p>
          <a:p>
            <a:pPr marL="0" indent="0">
              <a:buNone/>
            </a:pPr>
            <a:r>
              <a:rPr lang="en-US" altLang="zh-CN" sz="3000" b="1" dirty="0"/>
              <a:t>29:46	 </a:t>
            </a:r>
            <a:r>
              <a:rPr lang="zh-CN" altLang="en-US" sz="3000" b="1" dirty="0"/>
              <a:t>他们必知道我是耶和华他们的　神，是将他们从埃及地领出来的，为要住在他们中间。我是耶和华他们的　神。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530184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12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11</a:t>
            </a:r>
            <a:r>
              <a:rPr lang="zh-CN" altLang="en-US" sz="3200" dirty="0"/>
              <a:t>殷勤不可懒惰。要心里火热。常常服事主。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1567208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560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7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6" y="1387929"/>
            <a:ext cx="8237764" cy="4789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此后，我观看，见有许多的人，没有人能数过来，是从各国各族各民各方来的，站在宝座和羔羊面前，</a:t>
            </a:r>
            <a:r>
              <a:rPr lang="zh-CN" altLang="en-US" sz="3200" b="1" dirty="0">
                <a:solidFill>
                  <a:srgbClr val="FF0000"/>
                </a:solidFill>
              </a:rPr>
              <a:t>身穿白衣</a:t>
            </a:r>
            <a:r>
              <a:rPr lang="zh-CN" altLang="en-US" sz="3200" b="1" dirty="0"/>
              <a:t>，手拿棕树枝。</a:t>
            </a:r>
            <a:r>
              <a:rPr lang="en-US" altLang="zh-CN" sz="3200" b="1" dirty="0"/>
              <a:t>……</a:t>
            </a:r>
          </a:p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/>
              <a:t>长老中有一位问我说，这些</a:t>
            </a:r>
            <a:r>
              <a:rPr lang="zh-CN" altLang="en-US" sz="3200" b="1" dirty="0">
                <a:solidFill>
                  <a:srgbClr val="FF0000"/>
                </a:solidFill>
              </a:rPr>
              <a:t>穿白衣</a:t>
            </a:r>
            <a:r>
              <a:rPr lang="zh-CN" altLang="en-US" sz="3200" b="1" dirty="0"/>
              <a:t>的是谁？是从哪里来的？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14</a:t>
            </a:r>
            <a:r>
              <a:rPr lang="zh-CN" altLang="en-US" sz="3200" b="1" dirty="0"/>
              <a:t>我对他说，我主，你知道。他向我说，这些人是从大患难中出来的，曾</a:t>
            </a:r>
            <a:r>
              <a:rPr lang="zh-CN" altLang="en-US" sz="3200" b="1" dirty="0">
                <a:solidFill>
                  <a:srgbClr val="FF0000"/>
                </a:solidFill>
              </a:rPr>
              <a:t>用羔羊的血，把衣裳洗白净了。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200" b="1" dirty="0"/>
              <a:t>15</a:t>
            </a:r>
            <a:r>
              <a:rPr lang="zh-CN" altLang="en-US" sz="3200" b="1" dirty="0"/>
              <a:t>所以他们在神宝座前，</a:t>
            </a:r>
            <a:r>
              <a:rPr lang="zh-CN" altLang="en-US" sz="3200" b="1" dirty="0">
                <a:solidFill>
                  <a:srgbClr val="FF0000"/>
                </a:solidFill>
              </a:rPr>
              <a:t>昼夜在祂殿中事奉祂</a:t>
            </a:r>
            <a:r>
              <a:rPr lang="zh-CN" altLang="en-US" sz="3200" b="1" dirty="0"/>
              <a:t>。坐宝座的要用帐幕覆庇他们。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863889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15:4 </a:t>
            </a:r>
            <a:r>
              <a:rPr lang="zh-CN" altLang="en-US" sz="3200" b="1" dirty="0"/>
              <a:t>你们要常在我里面，我也常在你们里面。枝子若不常在葡萄树上，自己就不能结果子；你们若不常在我里面，也是这样。</a:t>
            </a:r>
          </a:p>
          <a:p>
            <a:r>
              <a:rPr lang="en-US" altLang="zh-CN" sz="3200" b="1" dirty="0"/>
              <a:t>15:5 </a:t>
            </a:r>
            <a:r>
              <a:rPr lang="zh-CN" altLang="en-US" sz="3200" b="1" dirty="0"/>
              <a:t>我是葡萄树，你们是枝子；常在我里面的，我也常在他里面，这人就多结果子。因为离了我，你们就不能做什么。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10307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41238</TotalTime>
  <Words>2200</Words>
  <Application>Microsoft Office PowerPoint</Application>
  <PresentationFormat>On-screen Show (4:3)</PresentationFormat>
  <Paragraphs>85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利未记</vt:lpstr>
      <vt:lpstr>以赛亚书53：10</vt:lpstr>
      <vt:lpstr>以弗所书1：4</vt:lpstr>
      <vt:lpstr>PowerPoint Presentation</vt:lpstr>
      <vt:lpstr>利未记10章</vt:lpstr>
      <vt:lpstr>出埃及记</vt:lpstr>
      <vt:lpstr>罗马书12章</vt:lpstr>
      <vt:lpstr>启示录7章</vt:lpstr>
      <vt:lpstr>约翰福音</vt:lpstr>
      <vt:lpstr>启示录19：8</vt:lpstr>
      <vt:lpstr>彼得后书1章</vt:lpstr>
      <vt:lpstr>约翰福音1：12</vt:lpstr>
      <vt:lpstr>希伯来书2：10</vt:lpstr>
      <vt:lpstr>罗马书8：29-30</vt:lpstr>
      <vt:lpstr>哥林多后书2章</vt:lpstr>
      <vt:lpstr>PowerPoint Presentation</vt:lpstr>
      <vt:lpstr> 祭司所得 (7:7-10) </vt:lpstr>
      <vt:lpstr> </vt:lpstr>
      <vt:lpstr>路加福音19：3</vt:lpstr>
      <vt:lpstr>约翰福音15：3</vt:lpstr>
      <vt:lpstr>哥林多前书1：30</vt:lpstr>
      <vt:lpstr>约翰一书1：9</vt:lpstr>
      <vt:lpstr>希伯来书10章</vt:lpstr>
      <vt:lpstr>创世记45：18</vt:lpstr>
      <vt:lpstr>诗篇63：5-6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103</cp:revision>
  <dcterms:created xsi:type="dcterms:W3CDTF">2017-11-13T19:53:38Z</dcterms:created>
  <dcterms:modified xsi:type="dcterms:W3CDTF">2021-04-04T14:38:11Z</dcterms:modified>
</cp:coreProperties>
</file>