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534" r:id="rId3"/>
    <p:sldId id="331" r:id="rId4"/>
    <p:sldId id="330" r:id="rId5"/>
    <p:sldId id="318" r:id="rId6"/>
    <p:sldId id="316" r:id="rId7"/>
    <p:sldId id="317" r:id="rId8"/>
    <p:sldId id="501" r:id="rId9"/>
    <p:sldId id="524" r:id="rId10"/>
    <p:sldId id="320" r:id="rId11"/>
    <p:sldId id="327" r:id="rId12"/>
    <p:sldId id="319" r:id="rId13"/>
    <p:sldId id="324" r:id="rId14"/>
    <p:sldId id="315" r:id="rId15"/>
    <p:sldId id="326" r:id="rId16"/>
    <p:sldId id="528" r:id="rId17"/>
    <p:sldId id="321" r:id="rId18"/>
    <p:sldId id="525" r:id="rId19"/>
    <p:sldId id="322" r:id="rId20"/>
    <p:sldId id="526" r:id="rId21"/>
    <p:sldId id="527" r:id="rId22"/>
    <p:sldId id="300" r:id="rId23"/>
    <p:sldId id="529" r:id="rId24"/>
    <p:sldId id="323" r:id="rId25"/>
    <p:sldId id="532" r:id="rId26"/>
    <p:sldId id="531" r:id="rId27"/>
    <p:sldId id="53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A04D-DE13-451E-80FF-C30099B476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4086-5229-4585-BA7D-F0FD7B58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68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934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26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147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78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652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942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429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340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997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41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040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645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803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76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804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786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08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32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05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92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92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119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90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8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193-A53A-408D-A530-F7EDE1E07D8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000" b="1" dirty="0">
                <a:solidFill>
                  <a:schemeClr val="bg2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利未记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/>
              <a:t>第六讲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诗篇</a:t>
            </a:r>
            <a:r>
              <a:rPr lang="en-US" altLang="zh-CN" b="1" dirty="0"/>
              <a:t>133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</a:t>
            </a:r>
            <a:r>
              <a:rPr lang="zh-CN" altLang="en-US" sz="3200" b="1" dirty="0"/>
              <a:t>看哪，弟兄和睦同居，是何等的善，何等的美。</a:t>
            </a:r>
            <a:endParaRPr lang="en-US" altLang="zh-CN" sz="3200" b="1" dirty="0"/>
          </a:p>
          <a:p>
            <a:r>
              <a:rPr lang="en-US" altLang="en-US" sz="3200" b="1" dirty="0"/>
              <a:t>2</a:t>
            </a:r>
            <a:r>
              <a:rPr lang="zh-CN" altLang="en-US" sz="3200" b="1" dirty="0"/>
              <a:t>这好比那</a:t>
            </a:r>
            <a:r>
              <a:rPr lang="zh-CN" altLang="en-US" sz="3200" b="1" dirty="0">
                <a:solidFill>
                  <a:srgbClr val="FF0000"/>
                </a:solidFill>
              </a:rPr>
              <a:t>贵重的油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浇在</a:t>
            </a:r>
            <a:r>
              <a:rPr lang="zh-CN" altLang="en-US" sz="3200" b="1" dirty="0"/>
              <a:t>亚伦的头上，流到胡须，又流到他的衣襟。</a:t>
            </a:r>
            <a:endParaRPr lang="en-US" altLang="zh-CN" sz="3200" b="1" dirty="0"/>
          </a:p>
          <a:p>
            <a:r>
              <a:rPr lang="en-US" altLang="zh-CN" sz="3200" b="1" dirty="0"/>
              <a:t>3</a:t>
            </a:r>
            <a:r>
              <a:rPr lang="zh-CN" altLang="en-US" sz="3200" b="1" dirty="0"/>
              <a:t>又好比黑门的甘露，降在锡安山。因为在那里有耶和华所命定的福，就是永远的生命。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308404344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3:34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神所差来的，就说神的话。因为</a:t>
            </a:r>
            <a:r>
              <a:rPr lang="zh-CN" altLang="en-US" sz="3200" b="1" dirty="0">
                <a:solidFill>
                  <a:srgbClr val="FF0000"/>
                </a:solidFill>
              </a:rPr>
              <a:t>神赐圣灵给祂，是没有限量的。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3894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 </a:t>
            </a:r>
            <a:r>
              <a:rPr lang="zh-CN" altLang="en-US" b="1" dirty="0"/>
              <a:t>希伯来书</a:t>
            </a:r>
            <a:r>
              <a:rPr lang="en-US" altLang="zh-CN" b="1" dirty="0"/>
              <a:t>2</a:t>
            </a:r>
            <a:r>
              <a:rPr lang="zh-CN" altLang="en-US" b="1" dirty="0"/>
              <a:t>：</a:t>
            </a:r>
            <a:r>
              <a:rPr lang="en-US" altLang="zh-CN" b="1" dirty="0"/>
              <a:t>11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因那使人成圣的，和那些得以成圣的，都是</a:t>
            </a:r>
            <a:r>
              <a:rPr lang="zh-CN" altLang="en-US" sz="3200" b="1" dirty="0">
                <a:solidFill>
                  <a:srgbClr val="FF0000"/>
                </a:solidFill>
              </a:rPr>
              <a:t>出于一</a:t>
            </a:r>
            <a:r>
              <a:rPr lang="zh-CN" altLang="en-US" sz="3200" b="1" dirty="0"/>
              <a:t>。所以他称他们为弟兄，也不以为耻，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567208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成为祭司的圣别礼仪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水洗，更衣</a:t>
            </a:r>
            <a:endParaRPr lang="en-US" altLang="zh-CN" sz="3200" b="1" dirty="0"/>
          </a:p>
          <a:p>
            <a:r>
              <a:rPr lang="zh-CN" altLang="en-US" sz="3200" b="1" dirty="0"/>
              <a:t>献赎罪祭，燔祭，平安祭，素祭</a:t>
            </a:r>
            <a:endParaRPr lang="en-US" altLang="zh-CN" sz="3200" b="1" dirty="0"/>
          </a:p>
          <a:p>
            <a:r>
              <a:rPr lang="zh-CN" altLang="en-US" sz="3200" b="1" dirty="0"/>
              <a:t>以膏油和血洒，成为圣洁</a:t>
            </a:r>
            <a:endParaRPr lang="en-US" altLang="zh-CN" sz="3200" b="1" dirty="0"/>
          </a:p>
          <a:p>
            <a:r>
              <a:rPr lang="zh-CN" altLang="en-US" sz="3200" b="1" dirty="0"/>
              <a:t>享受祭物，七天住在会幕门口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943955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7</a:t>
            </a:r>
            <a:r>
              <a:rPr lang="zh-CN" altLang="en-US" b="1" dirty="0"/>
              <a:t>：</a:t>
            </a:r>
            <a:r>
              <a:rPr lang="en-US" altLang="zh-CN" b="1" dirty="0"/>
              <a:t>27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祂不像那些大祭司，每日必须先为自己的罪，后为百姓的罪献祭，因为祂只一次将自己献上，就把这事成全了。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6549811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 路加福音</a:t>
            </a:r>
            <a:r>
              <a:rPr lang="en-US" altLang="zh-CN" b="1" dirty="0"/>
              <a:t>24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/>
              <a:t>50</a:t>
            </a:r>
            <a:r>
              <a:rPr lang="zh-CN" altLang="en-US" b="1" dirty="0"/>
              <a:t>耶稣领他们到伯大尼的对面，就</a:t>
            </a:r>
            <a:r>
              <a:rPr lang="zh-CN" altLang="en-US" b="1" dirty="0">
                <a:solidFill>
                  <a:srgbClr val="FF0000"/>
                </a:solidFill>
              </a:rPr>
              <a:t>举手给他们祝福。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b="1" dirty="0"/>
              <a:t>51</a:t>
            </a:r>
            <a:r>
              <a:rPr lang="zh-CN" altLang="en-US" b="1" dirty="0"/>
              <a:t>正祝福的时候，祂就离开他们，被带到天上去了。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52</a:t>
            </a:r>
            <a:r>
              <a:rPr lang="zh-CN" altLang="en-US" b="1" dirty="0"/>
              <a:t>他们就拜祂，大大地欢喜，回耶路撒冷去。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常在殿里称颂神。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25881502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6137" y="1635369"/>
            <a:ext cx="7280031" cy="4541594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/>
              <a:t>在耶和华面前献上凡火（</a:t>
            </a:r>
            <a:r>
              <a:rPr lang="en-US" altLang="en-US" sz="3600" b="1" dirty="0"/>
              <a:t>unauthorized fire）</a:t>
            </a:r>
          </a:p>
        </p:txBody>
      </p:sp>
    </p:spTree>
    <p:extLst>
      <p:ext uri="{BB962C8B-B14F-4D97-AF65-F5344CB8AC3E}">
        <p14:creationId xmlns:p14="http://schemas.microsoft.com/office/powerpoint/2010/main" val="862829305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1308" y="1248508"/>
            <a:ext cx="7095392" cy="492845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sz="3200" b="1" dirty="0"/>
              <a:t>申命记</a:t>
            </a:r>
            <a:r>
              <a:rPr lang="en-US" altLang="zh-CN" sz="3200" b="1" dirty="0"/>
              <a:t>4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24 </a:t>
            </a:r>
            <a:r>
              <a:rPr lang="zh-CN" altLang="en-US" sz="3200" b="1" dirty="0"/>
              <a:t>因为耶和华你的神乃是</a:t>
            </a:r>
            <a:r>
              <a:rPr lang="zh-CN" altLang="en-US" sz="3200" b="1" dirty="0">
                <a:solidFill>
                  <a:srgbClr val="FF0000"/>
                </a:solidFill>
              </a:rPr>
              <a:t>烈火，是忌邪的神。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b="1" dirty="0"/>
              <a:t>希伯来书 </a:t>
            </a:r>
            <a:r>
              <a:rPr lang="en-US" altLang="zh-CN" sz="3200" b="1" dirty="0"/>
              <a:t>12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29 </a:t>
            </a:r>
            <a:r>
              <a:rPr lang="zh-CN" altLang="en-US" sz="3200" b="1" dirty="0">
                <a:solidFill>
                  <a:srgbClr val="FF0000"/>
                </a:solidFill>
              </a:rPr>
              <a:t>因为我们的神乃是烈火。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464866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民数记</a:t>
            </a:r>
            <a:r>
              <a:rPr lang="en-US" altLang="zh-CN" b="1" dirty="0"/>
              <a:t>16</a:t>
            </a:r>
            <a:r>
              <a:rPr lang="zh-CN" altLang="en-US" b="1" dirty="0"/>
              <a:t>：</a:t>
            </a:r>
            <a:r>
              <a:rPr lang="en-US" altLang="zh-CN" b="1" dirty="0"/>
              <a:t>46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摩西对亚伦说，拿你的香炉，把</a:t>
            </a:r>
            <a:r>
              <a:rPr lang="zh-CN" altLang="en-US" sz="3200" b="1" dirty="0">
                <a:solidFill>
                  <a:srgbClr val="FF0000"/>
                </a:solidFill>
              </a:rPr>
              <a:t>坛上的火盛在其中</a:t>
            </a:r>
            <a:r>
              <a:rPr lang="zh-CN" altLang="en-US" sz="3200" b="1" dirty="0"/>
              <a:t>，又加上香，快快带到会众那里，为他们</a:t>
            </a:r>
            <a:r>
              <a:rPr lang="zh-CN" altLang="en-US" sz="3200" b="1" dirty="0">
                <a:solidFill>
                  <a:srgbClr val="FF0000"/>
                </a:solidFill>
              </a:rPr>
              <a:t>赎罪</a:t>
            </a:r>
            <a:r>
              <a:rPr lang="zh-CN" altLang="en-US" sz="3200" b="1" dirty="0"/>
              <a:t>。因为有忿怒从耶和华那里出来，瘟疫已经发作了</a:t>
            </a:r>
            <a:r>
              <a:rPr lang="zh-CN" altLang="en-US" sz="3200" dirty="0"/>
              <a:t>。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78970431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利未记</a:t>
            </a:r>
            <a:r>
              <a:rPr lang="en-US" altLang="zh-CN" b="1" dirty="0"/>
              <a:t>16</a:t>
            </a:r>
            <a:r>
              <a:rPr lang="zh-CN" altLang="en-US" b="1" dirty="0"/>
              <a:t>：</a:t>
            </a:r>
            <a:r>
              <a:rPr lang="en-US" altLang="zh-CN" b="1" dirty="0"/>
              <a:t>12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拿香炉，从耶和华面前的</a:t>
            </a:r>
            <a:r>
              <a:rPr lang="zh-CN" altLang="en-US" sz="3200" b="1" dirty="0">
                <a:solidFill>
                  <a:srgbClr val="FF0000"/>
                </a:solidFill>
              </a:rPr>
              <a:t>坛上盛满火炭</a:t>
            </a:r>
            <a:r>
              <a:rPr lang="zh-CN" altLang="en-US" sz="3200" b="1" dirty="0"/>
              <a:t>，又拿一捧捣细的香料，都带入幔子内，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961291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9184" y="438912"/>
            <a:ext cx="7557516" cy="5738051"/>
          </a:xfrm>
        </p:spPr>
        <p:txBody>
          <a:bodyPr>
            <a:normAutofit fontScale="92500"/>
          </a:bodyPr>
          <a:lstStyle/>
          <a:p>
            <a:r>
              <a:rPr lang="zh-CN" altLang="en-US" sz="3200" b="1" dirty="0"/>
              <a:t>总结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祭司的服事和他的所得（神的赏赐）</a:t>
            </a:r>
            <a:r>
              <a:rPr lang="en-US" altLang="zh-CN" sz="3200" b="1" dirty="0"/>
              <a:t>:</a:t>
            </a:r>
            <a:endParaRPr lang="zh-CN" altLang="en-US" sz="3200" b="1" dirty="0"/>
          </a:p>
          <a:p>
            <a:pPr marL="0" indent="0">
              <a:buNone/>
            </a:pPr>
            <a:r>
              <a:rPr lang="en-US" altLang="zh-CN" sz="3200" b="1" dirty="0"/>
              <a:t>- </a:t>
            </a:r>
            <a:r>
              <a:rPr lang="zh-CN" altLang="en-US" sz="3200" b="1" dirty="0"/>
              <a:t>燔祭：祭司是时刻警醒，与神同行，在神面前行义，披戴基督</a:t>
            </a:r>
          </a:p>
          <a:p>
            <a:pPr marL="0" indent="0">
              <a:buNone/>
            </a:pPr>
            <a:r>
              <a:rPr lang="en-US" altLang="zh-CN" sz="3200" b="1" dirty="0"/>
              <a:t>- </a:t>
            </a:r>
            <a:r>
              <a:rPr lang="zh-CN" altLang="en-US" sz="3200" b="1" dirty="0"/>
              <a:t>素祭：只能在圣处吃素祭，在与神的相交中，与神的性情有份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表显出基督的馨香。</a:t>
            </a:r>
          </a:p>
          <a:p>
            <a:pPr marL="0" indent="0">
              <a:buNone/>
            </a:pPr>
            <a:r>
              <a:rPr lang="en-US" altLang="zh-CN" sz="3200" b="1" dirty="0"/>
              <a:t>- </a:t>
            </a:r>
            <a:r>
              <a:rPr lang="zh-CN" altLang="en-US" sz="3200" b="1" dirty="0"/>
              <a:t>赎罪祭和赎愆祭：明白主宝血的价值，在神的面前常常认罪悔改，也能领人悔改，灵命强壮。</a:t>
            </a:r>
          </a:p>
          <a:p>
            <a:pPr marL="0" indent="0">
              <a:buNone/>
            </a:pPr>
            <a:r>
              <a:rPr lang="en-US" altLang="zh-CN" sz="3200" b="1" dirty="0"/>
              <a:t>- </a:t>
            </a:r>
            <a:r>
              <a:rPr lang="zh-CN" altLang="en-US" sz="3200" b="1" dirty="0"/>
              <a:t>平安祭：在与神的相交中，深知是基督献上了祂的生命为人成就了和平，才使人从神得到一切的祝福和恩惠。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05689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75223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创世记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23</a:t>
            </a:r>
            <a:r>
              <a:rPr lang="zh-CN" altLang="en-US" sz="3200" b="1" dirty="0"/>
              <a:t>耶和华神便打发他出伊甸园去，耕种他所自出之土。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24</a:t>
            </a:r>
            <a:r>
              <a:rPr lang="zh-CN" altLang="en-US" sz="3200" b="1" dirty="0"/>
              <a:t>于是把他赶出去了。又在伊甸园的东边</a:t>
            </a:r>
            <a:r>
              <a:rPr lang="zh-CN" altLang="en-US" sz="3200" b="1" dirty="0">
                <a:solidFill>
                  <a:srgbClr val="FF0000"/>
                </a:solidFill>
              </a:rPr>
              <a:t>安设基路伯和四面转动发火焰的剑</a:t>
            </a:r>
            <a:r>
              <a:rPr lang="zh-CN" altLang="en-US" sz="3200" b="1" dirty="0"/>
              <a:t>，要把守生命树的道路。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67555482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14</a:t>
            </a:r>
            <a:r>
              <a:rPr lang="zh-CN" altLang="en-US" b="1" dirty="0"/>
              <a:t>：</a:t>
            </a:r>
            <a:r>
              <a:rPr lang="en-US" altLang="zh-CN" b="1" dirty="0"/>
              <a:t>6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耶稣说，我就是道路，真理，生命。</a:t>
            </a:r>
            <a:r>
              <a:rPr lang="zh-CN" altLang="en-US" sz="3200" b="1" dirty="0">
                <a:solidFill>
                  <a:srgbClr val="FF0000"/>
                </a:solidFill>
              </a:rPr>
              <a:t>若不借着我</a:t>
            </a:r>
            <a:r>
              <a:rPr lang="zh-CN" altLang="en-US" sz="3200" b="1" dirty="0"/>
              <a:t>，没有人能到父那里去。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08649870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10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19</a:t>
            </a:r>
            <a:r>
              <a:rPr lang="zh-CN" altLang="en-US" sz="3200" b="1" dirty="0"/>
              <a:t>弟兄们，我们既因</a:t>
            </a:r>
            <a:r>
              <a:rPr lang="zh-CN" altLang="en-US" sz="3200" b="1" dirty="0">
                <a:solidFill>
                  <a:srgbClr val="FF0000"/>
                </a:solidFill>
              </a:rPr>
              <a:t>耶稣的血</a:t>
            </a:r>
            <a:r>
              <a:rPr lang="zh-CN" altLang="en-US" sz="3200" b="1" dirty="0"/>
              <a:t>，得以坦然进入</a:t>
            </a:r>
            <a:r>
              <a:rPr lang="zh-CN" altLang="en-US" sz="3200" b="1" dirty="0">
                <a:solidFill>
                  <a:srgbClr val="FF0000"/>
                </a:solidFill>
              </a:rPr>
              <a:t>至圣所</a:t>
            </a:r>
            <a:r>
              <a:rPr lang="zh-CN" altLang="en-US" sz="3200" b="1" dirty="0"/>
              <a:t>，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20</a:t>
            </a:r>
            <a:r>
              <a:rPr lang="zh-CN" altLang="en-US" sz="3200" b="1" dirty="0"/>
              <a:t>是借着祂给我们</a:t>
            </a:r>
            <a:r>
              <a:rPr lang="zh-CN" altLang="en-US" sz="3200" b="1" dirty="0">
                <a:solidFill>
                  <a:srgbClr val="FF0000"/>
                </a:solidFill>
              </a:rPr>
              <a:t>开了一条又新又活的路</a:t>
            </a:r>
            <a:r>
              <a:rPr lang="zh-CN" altLang="en-US" sz="3200" b="1" dirty="0"/>
              <a:t>从幔子经过，这幔子就是祂的身体。</a:t>
            </a:r>
            <a:endParaRPr lang="en-US" altLang="zh-CN" sz="3200" b="1" dirty="0"/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4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16</a:t>
            </a:r>
            <a:r>
              <a:rPr lang="zh-CN" altLang="en-US" sz="3200" b="1" dirty="0"/>
              <a:t>所以我们只管</a:t>
            </a:r>
            <a:r>
              <a:rPr lang="zh-CN" altLang="en-US" sz="3200" b="1" dirty="0">
                <a:solidFill>
                  <a:srgbClr val="FF0000"/>
                </a:solidFill>
              </a:rPr>
              <a:t>坦然无惧</a:t>
            </a:r>
            <a:r>
              <a:rPr lang="zh-CN" altLang="en-US" sz="3200" b="1" dirty="0"/>
              <a:t>地，来到</a:t>
            </a:r>
            <a:r>
              <a:rPr lang="zh-CN" altLang="en-US" sz="3200" b="1" dirty="0">
                <a:solidFill>
                  <a:srgbClr val="FF0000"/>
                </a:solidFill>
              </a:rPr>
              <a:t>施恩的宝座前</a:t>
            </a:r>
            <a:r>
              <a:rPr lang="zh-CN" altLang="en-US" sz="3200" b="1" dirty="0"/>
              <a:t>，为要得怜恤，蒙恩惠作随时的帮助。</a:t>
            </a:r>
            <a:endParaRPr lang="en-US" altLang="zh-CN" sz="3200" b="1" dirty="0"/>
          </a:p>
          <a:p>
            <a:endParaRPr lang="en-US" altLang="en-US" sz="3200" b="1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04260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5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18</a:t>
            </a:r>
            <a:r>
              <a:rPr lang="zh-CN" altLang="en-US" sz="3200" b="1" dirty="0"/>
              <a:t>不要醉酒，酒能使人放荡，乃要被圣灵充满。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94134352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诗篇</a:t>
            </a:r>
            <a:r>
              <a:rPr lang="en-US" altLang="zh-CN" b="1" dirty="0"/>
              <a:t>103</a:t>
            </a:r>
            <a:r>
              <a:rPr lang="zh-CN" altLang="en-US" b="1" dirty="0"/>
              <a:t>篇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i="0" dirty="0">
                <a:solidFill>
                  <a:srgbClr val="404242"/>
                </a:solidFill>
                <a:effectLst/>
                <a:latin typeface="Roboto Condensed"/>
              </a:rPr>
              <a:t>7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祂使摩西知道祂的法则，叫以色列人晓得祂的作为。</a:t>
            </a:r>
            <a:br>
              <a:rPr lang="zh-CN" altLang="en-US" sz="3200" b="1" dirty="0"/>
            </a:br>
            <a:r>
              <a:rPr lang="en-US" sz="3200" b="1" i="0" dirty="0">
                <a:solidFill>
                  <a:srgbClr val="4A4C4C"/>
                </a:solidFill>
                <a:effectLst/>
                <a:latin typeface="Roboto Condensed"/>
              </a:rPr>
              <a:t>He made known his ways to Moses, his deeds to the people of Israel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21994526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3125880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841856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378108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创世记</a:t>
            </a:r>
            <a:r>
              <a:rPr lang="en-US" altLang="zh-CN" b="1" dirty="0"/>
              <a:t>45</a:t>
            </a:r>
            <a:r>
              <a:rPr lang="zh-CN" altLang="en-US" b="1" dirty="0"/>
              <a:t>：</a:t>
            </a:r>
            <a:r>
              <a:rPr lang="en-US" altLang="zh-CN" b="1" dirty="0"/>
              <a:t>18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将你们的父亲和你们的眷属都搬到我这里来，我要把埃及地的美物赐给你们，你们也要吃这地</a:t>
            </a:r>
            <a:r>
              <a:rPr lang="zh-CN" altLang="en-US" sz="3200" b="1" dirty="0">
                <a:solidFill>
                  <a:srgbClr val="FF0000"/>
                </a:solidFill>
              </a:rPr>
              <a:t>肥美的出产</a:t>
            </a:r>
            <a:r>
              <a:rPr lang="zh-CN" altLang="en-US" sz="3200" b="1" dirty="0"/>
              <a:t>。</a:t>
            </a:r>
          </a:p>
          <a:p>
            <a:r>
              <a:rPr lang="en-US" altLang="en-US" sz="3200" b="1" dirty="0"/>
              <a:t>and bring your father and your families back to me. I will give you the best of the land of Egypt and you can enjoy the </a:t>
            </a:r>
            <a:r>
              <a:rPr lang="en-US" altLang="en-US" sz="3200" b="1" dirty="0">
                <a:solidFill>
                  <a:srgbClr val="FF0000"/>
                </a:solidFill>
              </a:rPr>
              <a:t>fat of the land</a:t>
            </a:r>
            <a:r>
              <a:rPr lang="en-US" altLang="en-US" sz="3200" b="1" dirty="0"/>
              <a:t>.'</a:t>
            </a:r>
          </a:p>
        </p:txBody>
      </p:sp>
    </p:spTree>
    <p:extLst>
      <p:ext uri="{BB962C8B-B14F-4D97-AF65-F5344CB8AC3E}">
        <p14:creationId xmlns:p14="http://schemas.microsoft.com/office/powerpoint/2010/main" val="67685517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诗篇</a:t>
            </a:r>
            <a:r>
              <a:rPr lang="en-US" altLang="zh-CN" b="1" dirty="0"/>
              <a:t>63</a:t>
            </a:r>
            <a:r>
              <a:rPr lang="zh-CN" altLang="en-US" b="1" dirty="0"/>
              <a:t>：</a:t>
            </a:r>
            <a:r>
              <a:rPr lang="en-US" altLang="zh-CN" b="1" dirty="0"/>
              <a:t>5-6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我在床上记念祢，在夜更的时候思想祢，我的心就像饱足了</a:t>
            </a:r>
            <a:r>
              <a:rPr lang="zh-CN" altLang="en-US" sz="3200" b="1" dirty="0">
                <a:solidFill>
                  <a:srgbClr val="FF0000"/>
                </a:solidFill>
              </a:rPr>
              <a:t>骨髓肥油</a:t>
            </a:r>
            <a:r>
              <a:rPr lang="zh-CN" altLang="en-US" sz="3200" b="1" dirty="0"/>
              <a:t>。我也要以欢乐的嘴唇赞美祢。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533614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出埃及记</a:t>
            </a:r>
            <a:r>
              <a:rPr lang="en-US" altLang="zh-CN" b="1" dirty="0"/>
              <a:t>29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35</a:t>
            </a:r>
            <a:r>
              <a:rPr lang="zh-CN" altLang="en-US" b="1" dirty="0"/>
              <a:t>你要这样照我一切所吩咐的，向亚伦和他儿子</a:t>
            </a:r>
            <a:r>
              <a:rPr lang="zh-CN" altLang="en-US" b="1" dirty="0">
                <a:solidFill>
                  <a:srgbClr val="FF0000"/>
                </a:solidFill>
              </a:rPr>
              <a:t>行承接圣职的礼七天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r>
              <a:rPr lang="en-US" altLang="zh-CN" b="1" dirty="0"/>
              <a:t>36</a:t>
            </a:r>
            <a:r>
              <a:rPr lang="zh-CN" altLang="en-US" b="1" dirty="0"/>
              <a:t>每天要献公牛一只为赎罪祭。你洁净坛的时候，坛就洁净了，且要用膏抹坛，使坛成圣。</a:t>
            </a:r>
            <a:endParaRPr lang="en-US" altLang="zh-CN" b="1" dirty="0"/>
          </a:p>
          <a:p>
            <a:r>
              <a:rPr lang="en-US" altLang="zh-CN" b="1" dirty="0"/>
              <a:t>37</a:t>
            </a:r>
            <a:r>
              <a:rPr lang="zh-CN" altLang="en-US" b="1" dirty="0"/>
              <a:t>要洁净坛七天，使坛成圣，坛就成为至圣。凡挨着坛的都成为圣。</a:t>
            </a:r>
            <a:endParaRPr lang="en-US" altLang="zh-CN" b="1" dirty="0"/>
          </a:p>
          <a:p>
            <a:r>
              <a:rPr lang="en-US" altLang="zh-CN" b="1" dirty="0"/>
              <a:t>38</a:t>
            </a:r>
            <a:r>
              <a:rPr lang="zh-CN" altLang="en-US" b="1" dirty="0"/>
              <a:t>你每天所要献在坛上的就是两只一岁的羊羔，</a:t>
            </a:r>
            <a:endParaRPr lang="en-US" altLang="zh-CN" b="1" dirty="0"/>
          </a:p>
          <a:p>
            <a:r>
              <a:rPr lang="en-US" altLang="zh-CN" b="1" dirty="0"/>
              <a:t>39</a:t>
            </a:r>
            <a:r>
              <a:rPr lang="zh-CN" altLang="en-US" b="1" dirty="0"/>
              <a:t>早晨要献这一只，黄昏的时候要献那一只。</a:t>
            </a:r>
            <a:endParaRPr lang="en-US" altLang="zh-CN" b="1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530184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00455" cy="865158"/>
          </a:xfrm>
        </p:spPr>
        <p:txBody>
          <a:bodyPr/>
          <a:lstStyle/>
          <a:p>
            <a:pPr algn="ctr"/>
            <a:r>
              <a:rPr lang="zh-CN" altLang="en-US" b="1" dirty="0"/>
              <a:t>出埃及记</a:t>
            </a:r>
            <a:r>
              <a:rPr lang="en-US" altLang="zh-CN" b="1" dirty="0"/>
              <a:t>28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5" y="1230285"/>
            <a:ext cx="8362605" cy="5020885"/>
          </a:xfrm>
        </p:spPr>
        <p:txBody>
          <a:bodyPr>
            <a:noAutofit/>
          </a:bodyPr>
          <a:lstStyle/>
          <a:p>
            <a:r>
              <a:rPr lang="en-US" altLang="zh-CN" sz="3200" b="1" dirty="0"/>
              <a:t>9</a:t>
            </a:r>
            <a:r>
              <a:rPr lang="zh-CN" altLang="en-US" sz="3200" b="1" dirty="0"/>
              <a:t>要取两块红玛瑙，在上面刻以色列儿子的名字，</a:t>
            </a:r>
            <a:endParaRPr lang="en-US" altLang="zh-CN" sz="3200" b="1" dirty="0"/>
          </a:p>
          <a:p>
            <a:r>
              <a:rPr lang="en-US" altLang="zh-CN" sz="3200" b="1" dirty="0"/>
              <a:t>10</a:t>
            </a:r>
            <a:r>
              <a:rPr lang="zh-CN" altLang="en-US" sz="3200" b="1" dirty="0"/>
              <a:t>六个名字在这块宝石上，六个名字在那块宝石上，都照他们生来的次序。</a:t>
            </a:r>
            <a:endParaRPr lang="en-US" altLang="zh-CN" sz="3200" b="1" dirty="0"/>
          </a:p>
          <a:p>
            <a:r>
              <a:rPr lang="en-US" altLang="zh-CN" sz="3200" b="1" dirty="0"/>
              <a:t>11</a:t>
            </a:r>
            <a:r>
              <a:rPr lang="zh-CN" altLang="en-US" sz="3200" b="1" dirty="0"/>
              <a:t>要用刻宝石的手工，仿佛刻图书，按着以色列儿子的名字，刻这两块宝石，要镶在金槽上。</a:t>
            </a:r>
            <a:endParaRPr lang="en-US" altLang="zh-CN" sz="3200" b="1" dirty="0"/>
          </a:p>
          <a:p>
            <a:r>
              <a:rPr lang="en-US" altLang="zh-CN" sz="3200" b="1" dirty="0"/>
              <a:t>12</a:t>
            </a:r>
            <a:r>
              <a:rPr lang="zh-CN" altLang="en-US" sz="3200" b="1" dirty="0"/>
              <a:t>要将这两块宝石安在</a:t>
            </a:r>
            <a:r>
              <a:rPr lang="zh-CN" altLang="en-US" sz="3200" b="1" dirty="0">
                <a:solidFill>
                  <a:srgbClr val="FF0000"/>
                </a:solidFill>
              </a:rPr>
              <a:t>以弗得</a:t>
            </a:r>
            <a:r>
              <a:rPr lang="zh-CN" altLang="en-US" sz="3200" b="1" dirty="0"/>
              <a:t>的两条肩带上，为以色列人作纪念石。亚伦要在</a:t>
            </a:r>
            <a:r>
              <a:rPr lang="zh-CN" altLang="en-US" sz="3200" b="1" dirty="0">
                <a:solidFill>
                  <a:srgbClr val="FF0000"/>
                </a:solidFill>
              </a:rPr>
              <a:t>两肩上担他们的名字，在耶和华面前作为纪念。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7454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33954" cy="88178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/>
              <a:t>出埃及记</a:t>
            </a:r>
            <a:r>
              <a:rPr lang="en-US" altLang="zh-CN" sz="3600" b="1" dirty="0"/>
              <a:t>28</a:t>
            </a:r>
            <a:endParaRPr lang="en-US" altLang="en-US" sz="3600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3164"/>
            <a:ext cx="7886700" cy="48380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b="1" dirty="0"/>
              <a:t>16</a:t>
            </a:r>
            <a:r>
              <a:rPr lang="zh-CN" altLang="en-US" b="1" dirty="0"/>
              <a:t>这</a:t>
            </a:r>
            <a:r>
              <a:rPr lang="zh-CN" altLang="en-US" b="1" dirty="0">
                <a:solidFill>
                  <a:srgbClr val="FF0000"/>
                </a:solidFill>
              </a:rPr>
              <a:t>胸牌</a:t>
            </a:r>
            <a:r>
              <a:rPr lang="zh-CN" altLang="en-US" b="1" dirty="0"/>
              <a:t>要四方的，叠为两层，长一虎口，宽一虎口。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17</a:t>
            </a:r>
            <a:r>
              <a:rPr lang="zh-CN" altLang="en-US" b="1" dirty="0"/>
              <a:t>要在上面镶宝石四行，第一行是红宝石，红璧玺，红玉，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18</a:t>
            </a:r>
            <a:r>
              <a:rPr lang="zh-CN" altLang="en-US" b="1" dirty="0"/>
              <a:t>第二行是绿宝石，蓝宝石，金钢石，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19</a:t>
            </a:r>
            <a:r>
              <a:rPr lang="zh-CN" altLang="en-US" b="1" dirty="0"/>
              <a:t>第三行是紫玛瑙，白玛瑙，紫晶，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20</a:t>
            </a:r>
            <a:r>
              <a:rPr lang="zh-CN" altLang="en-US" b="1" dirty="0"/>
              <a:t>第四行是水苍玉，红玛瑙，碧玉。这都要镶在金槽中。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21</a:t>
            </a:r>
            <a:r>
              <a:rPr lang="zh-CN" altLang="en-US" b="1" dirty="0"/>
              <a:t>这些宝石都要</a:t>
            </a:r>
            <a:r>
              <a:rPr lang="zh-CN" altLang="en-US" b="1" dirty="0">
                <a:solidFill>
                  <a:srgbClr val="FF0000"/>
                </a:solidFill>
              </a:rPr>
              <a:t>按着以色列十二个儿子的名字，仿佛刻图书，刻十二个支派的名字。</a:t>
            </a:r>
            <a:r>
              <a:rPr lang="en-US" altLang="zh-CN" b="1" dirty="0"/>
              <a:t>……</a:t>
            </a:r>
          </a:p>
          <a:p>
            <a:pPr marL="0" indent="0">
              <a:buNone/>
            </a:pPr>
            <a:r>
              <a:rPr lang="en-US" altLang="zh-CN" b="1" dirty="0"/>
              <a:t>29</a:t>
            </a:r>
            <a:r>
              <a:rPr lang="zh-CN" altLang="en-US" b="1" dirty="0"/>
              <a:t>亚伦进圣所的时候，要将决断胸牌，就是刻着以色列儿子名字的，</a:t>
            </a:r>
            <a:r>
              <a:rPr lang="zh-CN" altLang="en-US" b="1" dirty="0">
                <a:solidFill>
                  <a:srgbClr val="FF0000"/>
                </a:solidFill>
              </a:rPr>
              <a:t>带在胸前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rgbClr val="FF0000"/>
                </a:solidFill>
              </a:rPr>
              <a:t>在耶和华面前常作纪念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202388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C3B4F38-A816-4B46-B686-E5075A67A0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59B0D7E-1FD9-45D2-96CB-F280C2F6E007}"/>
              </a:ext>
            </a:extLst>
          </p:cNvPr>
          <p:cNvSpPr/>
          <p:nvPr/>
        </p:nvSpPr>
        <p:spPr>
          <a:xfrm>
            <a:off x="2760784" y="3044678"/>
            <a:ext cx="345403" cy="610683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E7E6E6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  <a:ea typeface="等线" pitchFamily="2"/>
              </a:rPr>
              <a:t>灵</a:t>
            </a:r>
            <a:endParaRPr lang="en-US" sz="1633">
              <a:solidFill>
                <a:srgbClr val="E7E6E6"/>
              </a:solidFill>
              <a:effectLst>
                <a:outerShdw dist="19048" dir="2700000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738A09-DADE-4EA4-873D-9A94DB931545}"/>
              </a:ext>
            </a:extLst>
          </p:cNvPr>
          <p:cNvSpPr/>
          <p:nvPr/>
        </p:nvSpPr>
        <p:spPr>
          <a:xfrm>
            <a:off x="3650208" y="1613670"/>
            <a:ext cx="345403" cy="3226612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魂：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心思意念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情感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意志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B7B1775-BEB5-4AF9-81EA-9C97E5957985}"/>
              </a:ext>
            </a:extLst>
          </p:cNvPr>
          <p:cNvSpPr/>
          <p:nvPr/>
        </p:nvSpPr>
        <p:spPr>
          <a:xfrm>
            <a:off x="4694083" y="829801"/>
            <a:ext cx="448553" cy="5043874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身体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表现</a:t>
            </a:r>
            <a:endParaRPr lang="en-US" sz="1633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DB02CB6-C11B-4C65-B14B-8EDE716DA1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3166479-9636-4F20-AAC5-D97C14B6B2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9335" y="1474417"/>
            <a:ext cx="8229604" cy="452592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至圣所_360百科">
            <a:extLst>
              <a:ext uri="{FF2B5EF4-FFF2-40B4-BE49-F238E27FC236}">
                <a16:creationId xmlns:a16="http://schemas.microsoft.com/office/drawing/2014/main" id="{858185D8-39B8-43FD-B565-09EDEA188D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196" y="366484"/>
            <a:ext cx="8229604" cy="452592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691F54AB-F67E-46B0-B637-DCDDA7041B85}"/>
              </a:ext>
            </a:extLst>
          </p:cNvPr>
          <p:cNvCxnSpPr/>
          <p:nvPr/>
        </p:nvCxnSpPr>
        <p:spPr>
          <a:xfrm>
            <a:off x="2442742" y="2716553"/>
            <a:ext cx="0" cy="2406279"/>
          </a:xfrm>
          <a:prstGeom prst="straightConnector1">
            <a:avLst/>
          </a:prstGeom>
          <a:noFill/>
          <a:ln w="57150" cap="flat">
            <a:solidFill>
              <a:srgbClr val="002060"/>
            </a:solidFill>
            <a:prstDash val="solid"/>
            <a:miter/>
            <a:tailEnd type="arrow"/>
          </a:ln>
        </p:spPr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22D0389B-DBB7-4971-9F70-C083E3F01456}"/>
              </a:ext>
            </a:extLst>
          </p:cNvPr>
          <p:cNvSpPr/>
          <p:nvPr/>
        </p:nvSpPr>
        <p:spPr>
          <a:xfrm>
            <a:off x="1513040" y="5122832"/>
            <a:ext cx="1886752" cy="729177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施恩座</a:t>
            </a:r>
            <a:endParaRPr lang="en-US" sz="1633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249739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44800</TotalTime>
  <Words>1656</Words>
  <Application>Microsoft Office PowerPoint</Application>
  <PresentationFormat>On-screen Show (4:3)</PresentationFormat>
  <Paragraphs>87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Roboto Condensed</vt:lpstr>
      <vt:lpstr>Arial</vt:lpstr>
      <vt:lpstr>Calibri</vt:lpstr>
      <vt:lpstr>Calibri Light</vt:lpstr>
      <vt:lpstr>Office Theme</vt:lpstr>
      <vt:lpstr>利未记</vt:lpstr>
      <vt:lpstr>PowerPoint Presentation</vt:lpstr>
      <vt:lpstr>创世记45：18</vt:lpstr>
      <vt:lpstr>诗篇63：5-6</vt:lpstr>
      <vt:lpstr>出埃及记29章</vt:lpstr>
      <vt:lpstr>出埃及记28</vt:lpstr>
      <vt:lpstr>出埃及记28</vt:lpstr>
      <vt:lpstr>PowerPoint Presentation</vt:lpstr>
      <vt:lpstr>PowerPoint Presentation</vt:lpstr>
      <vt:lpstr>诗篇133</vt:lpstr>
      <vt:lpstr>约翰福音3:34</vt:lpstr>
      <vt:lpstr> 希伯来书2：11</vt:lpstr>
      <vt:lpstr>成为祭司的圣别礼仪</vt:lpstr>
      <vt:lpstr>希伯来书7：27</vt:lpstr>
      <vt:lpstr> 路加福音24章</vt:lpstr>
      <vt:lpstr>PowerPoint Presentation</vt:lpstr>
      <vt:lpstr>PowerPoint Presentation</vt:lpstr>
      <vt:lpstr>民数记16：46</vt:lpstr>
      <vt:lpstr>利未记16：12</vt:lpstr>
      <vt:lpstr>创世记3章</vt:lpstr>
      <vt:lpstr>约翰福音14：6</vt:lpstr>
      <vt:lpstr>希伯来书</vt:lpstr>
      <vt:lpstr>以弗所书5章</vt:lpstr>
      <vt:lpstr>诗篇103篇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100</cp:revision>
  <dcterms:created xsi:type="dcterms:W3CDTF">2017-11-13T19:53:38Z</dcterms:created>
  <dcterms:modified xsi:type="dcterms:W3CDTF">2021-04-11T14:55:47Z</dcterms:modified>
</cp:coreProperties>
</file>