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316" r:id="rId3"/>
    <p:sldId id="317" r:id="rId4"/>
    <p:sldId id="320" r:id="rId5"/>
    <p:sldId id="318" r:id="rId6"/>
    <p:sldId id="315" r:id="rId7"/>
    <p:sldId id="300" r:id="rId8"/>
    <p:sldId id="321" r:id="rId9"/>
    <p:sldId id="330" r:id="rId10"/>
    <p:sldId id="323" r:id="rId11"/>
    <p:sldId id="328" r:id="rId12"/>
    <p:sldId id="338" r:id="rId13"/>
    <p:sldId id="332" r:id="rId14"/>
    <p:sldId id="333" r:id="rId15"/>
    <p:sldId id="334" r:id="rId16"/>
    <p:sldId id="329" r:id="rId17"/>
    <p:sldId id="327" r:id="rId18"/>
    <p:sldId id="331" r:id="rId19"/>
    <p:sldId id="326" r:id="rId20"/>
    <p:sldId id="325" r:id="rId21"/>
    <p:sldId id="324" r:id="rId22"/>
    <p:sldId id="322" r:id="rId23"/>
    <p:sldId id="335" r:id="rId24"/>
    <p:sldId id="337" r:id="rId25"/>
    <p:sldId id="33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4660"/>
  </p:normalViewPr>
  <p:slideViewPr>
    <p:cSldViewPr snapToGrid="0">
      <p:cViewPr varScale="1">
        <p:scale>
          <a:sx n="51" d="100"/>
          <a:sy n="51" d="100"/>
        </p:scale>
        <p:origin x="84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AA04D-DE13-451E-80FF-C30099B47690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24086-5229-4585-BA7D-F0FD7B585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93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927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711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935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232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689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432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071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636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840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296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041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1195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521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7499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3161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0660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705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280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929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278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803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07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821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0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1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5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6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3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5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0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3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1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3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36193-A53A-408D-A530-F7EDE1E07D80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9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6610" y="498348"/>
            <a:ext cx="7426997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C4C3FC-6366-4C9F-8FBD-9DC12951B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776538"/>
            <a:ext cx="6858000" cy="1381188"/>
          </a:xfrm>
        </p:spPr>
        <p:txBody>
          <a:bodyPr anchor="ctr">
            <a:normAutofit/>
          </a:bodyPr>
          <a:lstStyle/>
          <a:p>
            <a:r>
              <a:rPr lang="zh-CN" altLang="en-US" sz="4000" b="1" dirty="0">
                <a:solidFill>
                  <a:schemeClr val="bg2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利未记</a:t>
            </a:r>
            <a:endParaRPr lang="en-US" sz="4000" b="1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B8FD79-A181-4E22-B674-9D29EDCB8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495800"/>
            <a:ext cx="6858000" cy="762000"/>
          </a:xfrm>
        </p:spPr>
        <p:txBody>
          <a:bodyPr>
            <a:normAutofit/>
          </a:bodyPr>
          <a:lstStyle/>
          <a:p>
            <a:r>
              <a:rPr lang="zh-CN" altLang="en-US" sz="3200"/>
              <a:t>第七讲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6960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歌罗西书</a:t>
            </a:r>
            <a:r>
              <a:rPr lang="en-US" altLang="zh-CN" b="1" dirty="0"/>
              <a:t>2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11</a:t>
            </a:r>
            <a:r>
              <a:rPr lang="zh-CN" altLang="en-US" sz="3200" b="1" dirty="0"/>
              <a:t>你们在祂里面，也受了不是人手所行的割礼，乃是基督使你们</a:t>
            </a:r>
            <a:r>
              <a:rPr lang="zh-CN" altLang="en-US" sz="3200" b="1" dirty="0">
                <a:solidFill>
                  <a:srgbClr val="FF0000"/>
                </a:solidFill>
              </a:rPr>
              <a:t>脱去肉体情欲（</a:t>
            </a:r>
            <a:r>
              <a:rPr lang="en-US" altLang="zh-CN" sz="3200" b="1" dirty="0">
                <a:solidFill>
                  <a:srgbClr val="FF0000"/>
                </a:solidFill>
              </a:rPr>
              <a:t>putting off of the sinful nature</a:t>
            </a:r>
            <a:r>
              <a:rPr lang="zh-CN" altLang="en-US" sz="3200" b="1" dirty="0">
                <a:solidFill>
                  <a:srgbClr val="FF0000"/>
                </a:solidFill>
              </a:rPr>
              <a:t>）</a:t>
            </a:r>
            <a:r>
              <a:rPr lang="zh-CN" altLang="en-US" sz="3200" b="1" dirty="0"/>
              <a:t>的割礼。</a:t>
            </a:r>
            <a:endParaRPr lang="en-US" altLang="zh-CN" sz="3200" b="1" dirty="0"/>
          </a:p>
          <a:p>
            <a:r>
              <a:rPr lang="en-US" altLang="en-US" sz="3200" b="1" dirty="0"/>
              <a:t>13</a:t>
            </a:r>
            <a:r>
              <a:rPr lang="zh-CN" altLang="en-US" sz="3200" b="1" dirty="0"/>
              <a:t>你们从前在过犯，和未受割礼的</a:t>
            </a:r>
            <a:r>
              <a:rPr lang="zh-CN" altLang="en-US" sz="3200" b="1" dirty="0">
                <a:solidFill>
                  <a:srgbClr val="FF0000"/>
                </a:solidFill>
              </a:rPr>
              <a:t>肉体（</a:t>
            </a:r>
            <a:r>
              <a:rPr lang="en-US" altLang="zh-CN" sz="3200" b="1" dirty="0">
                <a:solidFill>
                  <a:srgbClr val="FF0000"/>
                </a:solidFill>
              </a:rPr>
              <a:t> sinful nature</a:t>
            </a:r>
            <a:r>
              <a:rPr lang="zh-CN" altLang="en-US" sz="3200" b="1" dirty="0">
                <a:solidFill>
                  <a:srgbClr val="FF0000"/>
                </a:solidFill>
              </a:rPr>
              <a:t>）</a:t>
            </a:r>
            <a:r>
              <a:rPr lang="zh-CN" altLang="en-US" sz="3200" b="1" dirty="0"/>
              <a:t>中</a:t>
            </a:r>
            <a:r>
              <a:rPr lang="zh-CN" altLang="en-US" sz="3200" b="1" dirty="0">
                <a:solidFill>
                  <a:srgbClr val="FF0000"/>
                </a:solidFill>
              </a:rPr>
              <a:t>死了</a:t>
            </a:r>
            <a:r>
              <a:rPr lang="zh-CN" altLang="en-US" sz="3200" b="1" dirty="0"/>
              <a:t>，神赦免了你们（或作我们）一切过犯，便叫你们与基督一同活过来。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46643544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诗篇</a:t>
            </a:r>
            <a:r>
              <a:rPr lang="en-US" altLang="zh-CN" b="1" dirty="0"/>
              <a:t>51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5</a:t>
            </a:r>
            <a:r>
              <a:rPr lang="zh-CN" altLang="en-US" sz="3200" b="1" dirty="0"/>
              <a:t>我是在罪孽里生的。在我母亲怀胎的时候，就有了罪。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45110857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约翰福音</a:t>
            </a:r>
            <a:r>
              <a:rPr lang="en-US" altLang="zh-CN" b="1" dirty="0"/>
              <a:t>3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6</a:t>
            </a:r>
            <a:r>
              <a:rPr lang="zh-CN" altLang="en-US" sz="3200" b="1" dirty="0"/>
              <a:t>从肉身生的，就是肉身。从灵生的，就是灵。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50616769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诗篇</a:t>
            </a:r>
            <a:r>
              <a:rPr lang="en-US" altLang="zh-CN" b="1" dirty="0"/>
              <a:t>51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b="1" dirty="0"/>
              <a:t>7</a:t>
            </a:r>
            <a:r>
              <a:rPr lang="zh-CN" altLang="en-US" sz="3200" b="1" dirty="0"/>
              <a:t>求祢用牛膝草洁净我，我就干净，求祢洗涤我，我就比雪更白。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12414279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635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2174"/>
          </a:xfrm>
        </p:spPr>
        <p:txBody>
          <a:bodyPr/>
          <a:lstStyle/>
          <a:p>
            <a:pPr algn="ctr"/>
            <a:r>
              <a:rPr lang="zh-CN" altLang="en-US" b="1" dirty="0"/>
              <a:t>约书亚记</a:t>
            </a:r>
            <a:r>
              <a:rPr lang="en-US" altLang="zh-CN" b="1" dirty="0"/>
              <a:t>2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6850"/>
            <a:ext cx="7886700" cy="47101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3200" b="1" dirty="0"/>
              <a:t>17</a:t>
            </a:r>
            <a:r>
              <a:rPr lang="zh-CN" altLang="en-US" sz="3200" b="1" dirty="0"/>
              <a:t>二人对她说，你要这样行。不然，你叫我们所起的誓就与我们无干了。</a:t>
            </a:r>
            <a:endParaRPr lang="en-US" altLang="zh-CN" sz="3200" b="1" dirty="0"/>
          </a:p>
          <a:p>
            <a:pPr marL="0" indent="0">
              <a:buNone/>
            </a:pPr>
            <a:r>
              <a:rPr lang="en-US" altLang="zh-CN" sz="3200" b="1" dirty="0"/>
              <a:t>18</a:t>
            </a:r>
            <a:r>
              <a:rPr lang="zh-CN" altLang="en-US" sz="3200" b="1" dirty="0"/>
              <a:t>我们来到这地的时候，你要把</a:t>
            </a:r>
            <a:r>
              <a:rPr lang="zh-CN" altLang="en-US" sz="3200" b="1" dirty="0">
                <a:solidFill>
                  <a:srgbClr val="FF0000"/>
                </a:solidFill>
              </a:rPr>
              <a:t>这条朱红线绳系在缒我们下去的窗户上</a:t>
            </a:r>
            <a:r>
              <a:rPr lang="zh-CN" altLang="en-US" sz="3200" b="1" dirty="0"/>
              <a:t>，并要使你的父母，弟兄，和你父的全家都聚集在你家中。</a:t>
            </a:r>
            <a:endParaRPr lang="en-US" altLang="zh-CN" sz="3200" b="1" dirty="0"/>
          </a:p>
          <a:p>
            <a:pPr marL="0" indent="0">
              <a:buNone/>
            </a:pPr>
            <a:r>
              <a:rPr lang="en-US" altLang="zh-CN" sz="3200" b="1" dirty="0"/>
              <a:t>18</a:t>
            </a:r>
            <a:r>
              <a:rPr lang="zh-CN" altLang="en-US" sz="3200" b="1" dirty="0"/>
              <a:t>凡出了你家门往街上去的，他的罪必归到自己的头上（罪原文作血），与我们无干了。凡在你家里的，若有人下手害他，流他血的罪就归到我们的头上。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26401398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歌罗西书</a:t>
            </a:r>
            <a:r>
              <a:rPr lang="en-US" altLang="zh-CN" b="1" dirty="0"/>
              <a:t>2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11</a:t>
            </a:r>
            <a:r>
              <a:rPr lang="zh-CN" altLang="en-US" sz="3200" b="1" dirty="0"/>
              <a:t>你们在祂里面，也受了不是人手所行的割礼，乃是基督使你们脱去肉体情欲的割礼。</a:t>
            </a:r>
            <a:endParaRPr lang="en-US" altLang="zh-CN" sz="3200" b="1" dirty="0"/>
          </a:p>
          <a:p>
            <a:pPr marL="0" indent="0">
              <a:buNone/>
            </a:pPr>
            <a:r>
              <a:rPr lang="en-US" altLang="zh-CN" sz="3200" b="1" dirty="0">
                <a:solidFill>
                  <a:srgbClr val="FF0000"/>
                </a:solidFill>
              </a:rPr>
              <a:t>12</a:t>
            </a:r>
            <a:r>
              <a:rPr lang="zh-CN" altLang="en-US" sz="3200" b="1" dirty="0">
                <a:solidFill>
                  <a:srgbClr val="FF0000"/>
                </a:solidFill>
              </a:rPr>
              <a:t>你们既受洗与祂一同埋葬，也就在此与祂一同复活。都因信那叫祂从死里复活神的功用。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r>
              <a:rPr lang="en-US" altLang="en-US" sz="3200" b="1" dirty="0"/>
              <a:t>13</a:t>
            </a:r>
            <a:r>
              <a:rPr lang="zh-CN" altLang="en-US" sz="3200" b="1" dirty="0"/>
              <a:t>你们从前在过犯，和未受割礼的肉体中</a:t>
            </a:r>
            <a:r>
              <a:rPr lang="zh-CN" altLang="en-US" sz="3200" b="1" dirty="0">
                <a:solidFill>
                  <a:srgbClr val="FF0000"/>
                </a:solidFill>
              </a:rPr>
              <a:t>死了</a:t>
            </a:r>
            <a:r>
              <a:rPr lang="zh-CN" altLang="en-US" sz="3200" b="1" dirty="0"/>
              <a:t>，神赦免了你们（或作我们）一切过犯，便叫你们与基督一同</a:t>
            </a:r>
            <a:r>
              <a:rPr lang="zh-CN" altLang="en-US" sz="3200" b="1" dirty="0">
                <a:solidFill>
                  <a:srgbClr val="FF0000"/>
                </a:solidFill>
              </a:rPr>
              <a:t>活过来</a:t>
            </a:r>
            <a:r>
              <a:rPr lang="zh-CN" altLang="en-US" sz="3200" b="1" dirty="0"/>
              <a:t>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69753344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罗马书</a:t>
            </a:r>
            <a:r>
              <a:rPr lang="en-US" altLang="zh-CN" b="1" dirty="0"/>
              <a:t>6</a:t>
            </a:r>
            <a:r>
              <a:rPr lang="zh-CN" altLang="en-US" b="1" dirty="0"/>
              <a:t>：</a:t>
            </a:r>
            <a:r>
              <a:rPr lang="en-US" altLang="zh-CN" b="1" dirty="0"/>
              <a:t>5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岂不知我们这受洗归入基督耶稣的人，是受洗归入祂的死吗？</a:t>
            </a:r>
            <a:endParaRPr lang="en-US" altLang="zh-CN" sz="3200" b="1" dirty="0"/>
          </a:p>
          <a:p>
            <a:r>
              <a:rPr lang="zh-CN" altLang="en-US" sz="3200" b="1" dirty="0"/>
              <a:t>我们借着洗礼归入死，和祂一同埋葬，原是叫我们一举一动有新生的样式，像基督借着父的荣耀从死里复活一样。</a:t>
            </a:r>
            <a:endParaRPr lang="en-US" altLang="zh-CN" sz="3200" b="1" dirty="0"/>
          </a:p>
          <a:p>
            <a:r>
              <a:rPr lang="zh-CN" altLang="en-US" sz="3200" b="1" dirty="0"/>
              <a:t>我们若在祂死的形状上与祂联合，也要在祂复活的形状上与祂联合。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84159431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彼得前书</a:t>
            </a:r>
            <a:r>
              <a:rPr lang="en-US" altLang="zh-CN" b="1" dirty="0"/>
              <a:t>2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4</a:t>
            </a:r>
            <a:r>
              <a:rPr lang="zh-CN" altLang="en-US" sz="3200" b="1" dirty="0"/>
              <a:t>主乃活石。固然是被人所弃的，却是被神所拣选所宝贵的。</a:t>
            </a:r>
            <a:endParaRPr lang="en-US" altLang="zh-CN" sz="3200" b="1" dirty="0"/>
          </a:p>
          <a:p>
            <a:r>
              <a:rPr lang="en-US" altLang="en-US" sz="3200" b="1" dirty="0"/>
              <a:t>5</a:t>
            </a:r>
            <a:r>
              <a:rPr lang="zh-CN" altLang="en-US" sz="3200" b="1" dirty="0">
                <a:solidFill>
                  <a:srgbClr val="FF0000"/>
                </a:solidFill>
              </a:rPr>
              <a:t>你们</a:t>
            </a:r>
            <a:r>
              <a:rPr lang="zh-CN" altLang="en-US" sz="3200" b="1" dirty="0"/>
              <a:t>来到主面前，也就像</a:t>
            </a:r>
            <a:r>
              <a:rPr lang="zh-CN" altLang="en-US" sz="3200" b="1" dirty="0">
                <a:solidFill>
                  <a:srgbClr val="FF0000"/>
                </a:solidFill>
              </a:rPr>
              <a:t>活石</a:t>
            </a:r>
            <a:r>
              <a:rPr lang="zh-CN" altLang="en-US" sz="3200" b="1" dirty="0"/>
              <a:t>，被建造成为</a:t>
            </a:r>
            <a:r>
              <a:rPr lang="zh-CN" altLang="en-US" sz="3200" b="1" dirty="0">
                <a:solidFill>
                  <a:srgbClr val="FF0000"/>
                </a:solidFill>
              </a:rPr>
              <a:t>灵宫（</a:t>
            </a:r>
            <a:r>
              <a:rPr lang="en-US" altLang="zh-CN" sz="3200" b="1" dirty="0">
                <a:solidFill>
                  <a:srgbClr val="FF0000"/>
                </a:solidFill>
              </a:rPr>
              <a:t>spiritual house</a:t>
            </a:r>
            <a:r>
              <a:rPr lang="zh-CN" altLang="en-US" sz="3200" b="1" dirty="0">
                <a:solidFill>
                  <a:srgbClr val="FF0000"/>
                </a:solidFill>
              </a:rPr>
              <a:t>）</a:t>
            </a:r>
            <a:r>
              <a:rPr lang="zh-CN" altLang="en-US" sz="3200" b="1" dirty="0"/>
              <a:t>，作圣洁的祭司，借着耶稣基督奉献神所悦纳的灵祭。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05278034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提摩太前书</a:t>
            </a:r>
            <a:r>
              <a:rPr lang="en-US" altLang="zh-CN" b="1" dirty="0"/>
              <a:t>3</a:t>
            </a:r>
            <a:r>
              <a:rPr lang="zh-CN" altLang="en-US" b="1" dirty="0"/>
              <a:t>：</a:t>
            </a:r>
            <a:r>
              <a:rPr lang="en-US" altLang="zh-CN" b="1" dirty="0"/>
              <a:t>15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倘若我耽延日久，你也可以知道在神的家中当怎样行。</a:t>
            </a:r>
            <a:r>
              <a:rPr lang="zh-CN" altLang="en-US" sz="3200" b="1" dirty="0">
                <a:solidFill>
                  <a:srgbClr val="FF0000"/>
                </a:solidFill>
              </a:rPr>
              <a:t>这家就是永生神的教会</a:t>
            </a:r>
            <a:r>
              <a:rPr lang="zh-CN" altLang="en-US" sz="3200" b="1" dirty="0"/>
              <a:t>，真理的柱石和根基。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1706693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雅歌</a:t>
            </a:r>
            <a:r>
              <a:rPr lang="en-US" altLang="zh-CN" b="1" dirty="0"/>
              <a:t>4</a:t>
            </a:r>
            <a:r>
              <a:rPr lang="zh-CN" altLang="en-US" b="1" dirty="0"/>
              <a:t>：</a:t>
            </a:r>
            <a:r>
              <a:rPr lang="en-US" altLang="zh-CN" b="1" dirty="0"/>
              <a:t>12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我妹子，我新妇，乃是关锁的园，禁闭的井，封闭的泉源。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07937549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哥林多前书</a:t>
            </a:r>
            <a:r>
              <a:rPr lang="en-US" altLang="zh-CN" b="1" dirty="0"/>
              <a:t>1</a:t>
            </a:r>
            <a:r>
              <a:rPr lang="zh-CN" altLang="en-US" b="1" dirty="0"/>
              <a:t>：</a:t>
            </a:r>
            <a:r>
              <a:rPr lang="en-US" altLang="zh-CN" b="1" dirty="0"/>
              <a:t>30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但你们得</a:t>
            </a:r>
            <a:r>
              <a:rPr lang="zh-CN" altLang="en-US" sz="3200" b="1" dirty="0">
                <a:solidFill>
                  <a:srgbClr val="FF0000"/>
                </a:solidFill>
              </a:rPr>
              <a:t>在基督耶稣里</a:t>
            </a:r>
            <a:r>
              <a:rPr lang="zh-CN" altLang="en-US" sz="3200" b="1" dirty="0"/>
              <a:t>，是本乎神。神又使祂成为我们的智慧，公义，</a:t>
            </a:r>
            <a:r>
              <a:rPr lang="zh-CN" altLang="en-US" sz="3200" b="1" dirty="0">
                <a:solidFill>
                  <a:srgbClr val="FF0000"/>
                </a:solidFill>
              </a:rPr>
              <a:t>圣洁</a:t>
            </a:r>
            <a:r>
              <a:rPr lang="zh-CN" altLang="en-US" sz="3200" b="1" dirty="0"/>
              <a:t>，救赎。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15574543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马可福音</a:t>
            </a:r>
            <a:r>
              <a:rPr lang="en-US" altLang="zh-CN" b="1" dirty="0"/>
              <a:t>7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20……</a:t>
            </a:r>
            <a:r>
              <a:rPr lang="zh-CN" altLang="en-US" b="1" dirty="0"/>
              <a:t>从人里面出来的，那才能污秽人。</a:t>
            </a:r>
            <a:endParaRPr lang="en-US" altLang="zh-CN" b="1" dirty="0"/>
          </a:p>
          <a:p>
            <a:r>
              <a:rPr lang="en-US" altLang="zh-CN" b="1" dirty="0"/>
              <a:t>21</a:t>
            </a:r>
            <a:r>
              <a:rPr lang="zh-CN" altLang="en-US" b="1" dirty="0"/>
              <a:t>因为从里面，就是从人心里，发出恶念，苟合</a:t>
            </a:r>
            <a:endParaRPr lang="en-US" altLang="zh-CN" b="1" dirty="0"/>
          </a:p>
          <a:p>
            <a:r>
              <a:rPr lang="en-US" altLang="en-US" b="1" dirty="0"/>
              <a:t>22</a:t>
            </a:r>
            <a:r>
              <a:rPr lang="zh-CN" altLang="en-US" b="1" dirty="0"/>
              <a:t>偷盗，凶杀，奸淫，贪婪，邪恶，诡诈，淫荡，嫉妒，谤讟，骄傲，狂妄。</a:t>
            </a:r>
            <a:endParaRPr lang="en-US" altLang="zh-CN" b="1" dirty="0"/>
          </a:p>
          <a:p>
            <a:r>
              <a:rPr lang="en-US" altLang="en-US" b="1" dirty="0"/>
              <a:t>23</a:t>
            </a:r>
            <a:r>
              <a:rPr lang="zh-CN" altLang="en-US" b="1" dirty="0"/>
              <a:t>这一切的恶，都是从里面出来，且能</a:t>
            </a:r>
            <a:r>
              <a:rPr lang="zh-CN" altLang="en-US" b="1" dirty="0">
                <a:solidFill>
                  <a:srgbClr val="FF0000"/>
                </a:solidFill>
              </a:rPr>
              <a:t>污秽人</a:t>
            </a:r>
            <a:r>
              <a:rPr lang="zh-CN" altLang="en-US" b="1" dirty="0"/>
              <a:t>。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829489263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937834" cy="661568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b="1" dirty="0"/>
              <a:t>诗篇</a:t>
            </a:r>
            <a:r>
              <a:rPr lang="en-US" altLang="zh-CN" sz="3600" b="1" dirty="0"/>
              <a:t>101</a:t>
            </a:r>
            <a:endParaRPr lang="en-US" altLang="en-US" sz="3600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32" y="1026696"/>
            <a:ext cx="8566484" cy="564682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b="1" dirty="0"/>
              <a:t>1</a:t>
            </a:r>
            <a:r>
              <a:rPr lang="zh-CN" altLang="en-US" b="1" dirty="0"/>
              <a:t>我要歌唱慈爱和公平。耶和华阿，我要向你歌颂。</a:t>
            </a:r>
          </a:p>
          <a:p>
            <a:r>
              <a:rPr lang="en-US" altLang="zh-CN" b="1" dirty="0"/>
              <a:t>2</a:t>
            </a:r>
            <a:r>
              <a:rPr lang="zh-CN" altLang="en-US" b="1" dirty="0"/>
              <a:t>我要用智慧行完全的道。你几时到我这里来呢？我要存完全的心，行在我家中。</a:t>
            </a:r>
          </a:p>
          <a:p>
            <a:r>
              <a:rPr lang="en-US" altLang="zh-CN" b="1" dirty="0"/>
              <a:t>3</a:t>
            </a:r>
            <a:r>
              <a:rPr lang="zh-CN" altLang="en-US" b="1" dirty="0"/>
              <a:t>邪僻的事，我都不摆在我眼前。悖逆人所做的事，我甚恨恶，不容沾在我身上。</a:t>
            </a:r>
          </a:p>
          <a:p>
            <a:r>
              <a:rPr lang="en-US" altLang="zh-CN" b="1" dirty="0"/>
              <a:t>4</a:t>
            </a:r>
            <a:r>
              <a:rPr lang="zh-CN" altLang="en-US" b="1" dirty="0"/>
              <a:t>弯曲的心思，我必远离。一切的恶人（或作恶事），我不认识。</a:t>
            </a:r>
          </a:p>
          <a:p>
            <a:r>
              <a:rPr lang="en-US" altLang="zh-CN" b="1" dirty="0"/>
              <a:t>5</a:t>
            </a:r>
            <a:r>
              <a:rPr lang="zh-CN" altLang="en-US" b="1" dirty="0"/>
              <a:t>在暗中谗谤他邻居的，我必将他灭绝。眼目高傲，心里骄纵的，我必不容他。</a:t>
            </a:r>
          </a:p>
          <a:p>
            <a:r>
              <a:rPr lang="en-US" altLang="zh-CN" b="1" dirty="0"/>
              <a:t>6</a:t>
            </a:r>
            <a:r>
              <a:rPr lang="zh-CN" altLang="en-US" b="1" dirty="0"/>
              <a:t>我眼要看国中的诚实人，叫他们与我同住。行为完全的，他要伺候我。</a:t>
            </a:r>
          </a:p>
          <a:p>
            <a:r>
              <a:rPr lang="en-US" altLang="zh-CN" b="1" dirty="0"/>
              <a:t>7</a:t>
            </a:r>
            <a:r>
              <a:rPr lang="zh-CN" altLang="en-US" b="1" dirty="0"/>
              <a:t>行诡诈的，必不得住在我家里。说谎话的，必不得立在我眼前。</a:t>
            </a:r>
          </a:p>
          <a:p>
            <a:r>
              <a:rPr lang="en-US" altLang="zh-CN" b="1" dirty="0"/>
              <a:t>8</a:t>
            </a:r>
            <a:r>
              <a:rPr lang="zh-CN" altLang="en-US" b="1" dirty="0"/>
              <a:t>我每日早晨，要灭绝国中所有的恶人。好把一切作孽的，从耶和华的城里剪除。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712874946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3119117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5773576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527493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9084114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歌罗西书</a:t>
            </a:r>
            <a:r>
              <a:rPr lang="en-US" altLang="zh-CN" b="1" dirty="0"/>
              <a:t>2</a:t>
            </a:r>
            <a:r>
              <a:rPr lang="zh-CN" altLang="en-US" b="1" dirty="0"/>
              <a:t>：</a:t>
            </a:r>
            <a:r>
              <a:rPr lang="en-US" altLang="zh-CN" b="1" dirty="0"/>
              <a:t>16-17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所以不拘在</a:t>
            </a:r>
            <a:r>
              <a:rPr lang="zh-CN" altLang="en-US" sz="3200" b="1" dirty="0">
                <a:solidFill>
                  <a:srgbClr val="FF0000"/>
                </a:solidFill>
              </a:rPr>
              <a:t>饮食</a:t>
            </a:r>
            <a:r>
              <a:rPr lang="zh-CN" altLang="en-US" sz="3200" b="1" dirty="0"/>
              <a:t>上，或节期，月朔，安息日，都不可让人论断你们。</a:t>
            </a:r>
            <a:endParaRPr lang="en-US" altLang="zh-CN" sz="3200" b="1" dirty="0"/>
          </a:p>
          <a:p>
            <a:r>
              <a:rPr lang="zh-CN" altLang="en-US" sz="3200" b="1" dirty="0"/>
              <a:t>这些原是后事的影儿 。那形体却是</a:t>
            </a:r>
            <a:r>
              <a:rPr lang="zh-CN" altLang="en-US" sz="3200" b="1" dirty="0">
                <a:solidFill>
                  <a:srgbClr val="FF0000"/>
                </a:solidFill>
              </a:rPr>
              <a:t>基督</a:t>
            </a:r>
            <a:r>
              <a:rPr lang="zh-CN" altLang="en-US" sz="3200" b="1" dirty="0"/>
              <a:t>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02023881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希伯来书</a:t>
            </a:r>
            <a:r>
              <a:rPr lang="en-US" altLang="zh-CN" b="1" dirty="0"/>
              <a:t>9</a:t>
            </a:r>
            <a:r>
              <a:rPr lang="zh-CN" altLang="en-US" b="1" dirty="0"/>
              <a:t>：</a:t>
            </a:r>
            <a:r>
              <a:rPr lang="en-US" altLang="zh-CN" b="1" dirty="0"/>
              <a:t>10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这些事连那饮食和诸般洗濯的规矩，都不过是</a:t>
            </a:r>
            <a:r>
              <a:rPr lang="zh-CN" altLang="en-US" sz="3200" b="1" dirty="0">
                <a:solidFill>
                  <a:srgbClr val="FF0000"/>
                </a:solidFill>
              </a:rPr>
              <a:t>属肉体的条例</a:t>
            </a:r>
            <a:r>
              <a:rPr lang="zh-CN" altLang="en-US" sz="3200" b="1" dirty="0"/>
              <a:t>，命定到振兴的时候为止。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84043449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约翰一书</a:t>
            </a:r>
            <a:r>
              <a:rPr lang="en-US" altLang="zh-CN" b="1" dirty="0"/>
              <a:t>2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16</a:t>
            </a:r>
            <a:r>
              <a:rPr lang="zh-CN" altLang="en-US" sz="3200" b="1" dirty="0"/>
              <a:t>因为凡世界上的事，就像肉体的情欲，眼目的情欲，并今生的骄傲，都不是从父来的，乃是从世界来的。</a:t>
            </a:r>
            <a:endParaRPr lang="en-US" altLang="zh-CN" sz="3200" b="1" dirty="0"/>
          </a:p>
          <a:p>
            <a:r>
              <a:rPr lang="en-US" altLang="zh-CN" sz="3200" b="1" dirty="0"/>
              <a:t>17</a:t>
            </a:r>
            <a:r>
              <a:rPr lang="zh-CN" altLang="en-US" sz="3200" b="1" dirty="0"/>
              <a:t>这世界，和其上的情欲，</a:t>
            </a:r>
            <a:r>
              <a:rPr lang="zh-CN" altLang="en-US" sz="3200" b="1" dirty="0">
                <a:solidFill>
                  <a:srgbClr val="FF0000"/>
                </a:solidFill>
              </a:rPr>
              <a:t>都要过去</a:t>
            </a:r>
            <a:r>
              <a:rPr lang="zh-CN" altLang="en-US" sz="3200" b="1" dirty="0"/>
              <a:t>。惟独遵行神旨意的，</a:t>
            </a:r>
            <a:r>
              <a:rPr lang="zh-CN" altLang="en-US" sz="3200" b="1" dirty="0">
                <a:solidFill>
                  <a:srgbClr val="FF0000"/>
                </a:solidFill>
              </a:rPr>
              <a:t>是永远常存</a:t>
            </a:r>
            <a:r>
              <a:rPr lang="zh-CN" altLang="en-US" sz="3200" b="1" dirty="0"/>
              <a:t>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45301844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哥林多前书</a:t>
            </a:r>
            <a:r>
              <a:rPr lang="en-US" altLang="zh-CN" b="1" dirty="0"/>
              <a:t>15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47</a:t>
            </a:r>
            <a:r>
              <a:rPr lang="zh-CN" altLang="en-US" sz="3200" b="1" dirty="0">
                <a:solidFill>
                  <a:srgbClr val="FF0000"/>
                </a:solidFill>
              </a:rPr>
              <a:t>头一个人</a:t>
            </a:r>
            <a:r>
              <a:rPr lang="zh-CN" altLang="en-US" sz="3200" b="1" dirty="0"/>
              <a:t>是出于地，乃</a:t>
            </a:r>
            <a:r>
              <a:rPr lang="zh-CN" altLang="en-US" sz="3200" b="1" dirty="0">
                <a:solidFill>
                  <a:srgbClr val="FF0000"/>
                </a:solidFill>
              </a:rPr>
              <a:t>属土</a:t>
            </a:r>
            <a:r>
              <a:rPr lang="zh-CN" altLang="en-US" sz="3200" b="1" dirty="0"/>
              <a:t>。</a:t>
            </a:r>
            <a:r>
              <a:rPr lang="zh-CN" altLang="en-US" sz="3200" b="1" dirty="0">
                <a:solidFill>
                  <a:srgbClr val="FF0000"/>
                </a:solidFill>
              </a:rPr>
              <a:t>第二个人</a:t>
            </a:r>
            <a:r>
              <a:rPr lang="zh-CN" altLang="en-US" sz="3200" b="1" dirty="0"/>
              <a:t>是</a:t>
            </a:r>
            <a:r>
              <a:rPr lang="zh-CN" altLang="en-US" sz="3200" b="1" dirty="0">
                <a:solidFill>
                  <a:srgbClr val="FF0000"/>
                </a:solidFill>
              </a:rPr>
              <a:t>出于天</a:t>
            </a:r>
            <a:r>
              <a:rPr lang="zh-CN" altLang="en-US" sz="3200" b="1" dirty="0"/>
              <a:t>。</a:t>
            </a:r>
            <a:endParaRPr lang="en-US" altLang="zh-CN" sz="3200" b="1" dirty="0"/>
          </a:p>
          <a:p>
            <a:r>
              <a:rPr lang="en-US" altLang="en-US" sz="3200" b="1" dirty="0"/>
              <a:t>48</a:t>
            </a:r>
            <a:r>
              <a:rPr lang="zh-CN" altLang="en-US" sz="3200" b="1" dirty="0"/>
              <a:t>那属土的怎样，凡属土的也就怎样。属天的怎样，凡属天的也就怎样。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6549811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926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歌罗西书</a:t>
            </a:r>
            <a:r>
              <a:rPr lang="en-US" altLang="zh-CN" b="1" dirty="0"/>
              <a:t>3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1</a:t>
            </a:r>
            <a:r>
              <a:rPr lang="zh-CN" altLang="en-US" sz="3200" b="1" dirty="0"/>
              <a:t>所以你们若真与基督一同复活，就当求在</a:t>
            </a:r>
            <a:r>
              <a:rPr lang="zh-CN" altLang="en-US" sz="3200" b="1" dirty="0">
                <a:solidFill>
                  <a:srgbClr val="FF0000"/>
                </a:solidFill>
              </a:rPr>
              <a:t>上面的事</a:t>
            </a:r>
            <a:r>
              <a:rPr lang="zh-CN" altLang="en-US" sz="3200" b="1" dirty="0"/>
              <a:t>。那里有基督坐在神的右边。</a:t>
            </a:r>
            <a:endParaRPr lang="en-US" altLang="zh-CN" sz="3200" b="1" dirty="0"/>
          </a:p>
          <a:p>
            <a:r>
              <a:rPr lang="en-US" altLang="zh-CN" sz="3200" b="1" dirty="0"/>
              <a:t>2</a:t>
            </a:r>
            <a:r>
              <a:rPr lang="zh-CN" altLang="en-US" sz="3200" b="1" dirty="0"/>
              <a:t>你们要思念</a:t>
            </a:r>
            <a:r>
              <a:rPr lang="zh-CN" altLang="en-US" sz="3200" b="1" dirty="0">
                <a:solidFill>
                  <a:srgbClr val="FF0000"/>
                </a:solidFill>
              </a:rPr>
              <a:t>上面</a:t>
            </a:r>
            <a:r>
              <a:rPr lang="zh-CN" altLang="en-US" sz="3200" b="1" dirty="0"/>
              <a:t>的事，不要思念</a:t>
            </a:r>
            <a:r>
              <a:rPr lang="zh-CN" altLang="en-US" sz="3200" b="1" dirty="0">
                <a:solidFill>
                  <a:srgbClr val="FF0000"/>
                </a:solidFill>
              </a:rPr>
              <a:t>地上</a:t>
            </a:r>
            <a:r>
              <a:rPr lang="zh-CN" altLang="en-US" sz="3200" b="1" dirty="0"/>
              <a:t>的事。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13042603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雅各书</a:t>
            </a:r>
            <a:r>
              <a:rPr lang="en-US" altLang="zh-CN" b="1" dirty="0"/>
              <a:t>3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15</a:t>
            </a:r>
            <a:r>
              <a:rPr lang="zh-CN" altLang="en-US" sz="3200" b="1" dirty="0"/>
              <a:t>这样的智慧，不是从上头来的，乃是属地的，属情欲的，属鬼魔的。</a:t>
            </a:r>
            <a:endParaRPr lang="en-US" altLang="zh-CN" sz="3200" b="1" dirty="0"/>
          </a:p>
          <a:p>
            <a:r>
              <a:rPr lang="en-US" altLang="en-US" sz="3200" b="1" dirty="0"/>
              <a:t>17</a:t>
            </a:r>
            <a:r>
              <a:rPr lang="zh-CN" altLang="en-US" sz="3200" b="1" dirty="0"/>
              <a:t>惟独从上头来的智慧，先是清洁，后是和平，温良柔顺，满有怜悯，多结善果，没有偏见，没有假冒。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5522727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路加福音</a:t>
            </a:r>
            <a:r>
              <a:rPr lang="en-US" altLang="zh-CN" b="1" dirty="0"/>
              <a:t>10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b="1" dirty="0"/>
              <a:t>19</a:t>
            </a:r>
            <a:r>
              <a:rPr lang="zh-CN" altLang="en-US" sz="3200" b="1" dirty="0"/>
              <a:t>我已经给你们权柄，可以</a:t>
            </a:r>
            <a:r>
              <a:rPr lang="zh-CN" altLang="en-US" sz="3200" b="1" dirty="0">
                <a:solidFill>
                  <a:srgbClr val="FF0000"/>
                </a:solidFill>
              </a:rPr>
              <a:t>践踏蛇和蝎子</a:t>
            </a:r>
            <a:r>
              <a:rPr lang="zh-CN" altLang="en-US" sz="3200" b="1" dirty="0"/>
              <a:t>，又胜过仇敌一切的能力，断没有什么能害你们。</a:t>
            </a:r>
            <a:endParaRPr lang="en-US" altLang="zh-CN" sz="3200" b="1" dirty="0"/>
          </a:p>
          <a:p>
            <a:r>
              <a:rPr lang="en-US" altLang="en-US" sz="3200" b="1" dirty="0"/>
              <a:t>20</a:t>
            </a:r>
            <a:r>
              <a:rPr lang="zh-CN" altLang="en-US" sz="3200" b="1" dirty="0"/>
              <a:t>然而不要因鬼服了你们就欢喜，要</a:t>
            </a:r>
            <a:r>
              <a:rPr lang="zh-CN" altLang="en-US" sz="3200" b="1" dirty="0">
                <a:solidFill>
                  <a:srgbClr val="FF0000"/>
                </a:solidFill>
              </a:rPr>
              <a:t>因你们的名记录在天上欢喜。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25776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45801</TotalTime>
  <Words>1643</Words>
  <Application>Microsoft Office PowerPoint</Application>
  <PresentationFormat>On-screen Show (4:3)</PresentationFormat>
  <Paragraphs>66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利未记</vt:lpstr>
      <vt:lpstr>哥林多前书1：30</vt:lpstr>
      <vt:lpstr>歌罗西书2：16-17</vt:lpstr>
      <vt:lpstr>希伯来书9：10</vt:lpstr>
      <vt:lpstr>约翰一书2章</vt:lpstr>
      <vt:lpstr>哥林多前书15</vt:lpstr>
      <vt:lpstr>歌罗西书3</vt:lpstr>
      <vt:lpstr>雅各书3</vt:lpstr>
      <vt:lpstr>路加福音10章</vt:lpstr>
      <vt:lpstr>歌罗西书2章</vt:lpstr>
      <vt:lpstr>诗篇51</vt:lpstr>
      <vt:lpstr>约翰福音3章</vt:lpstr>
      <vt:lpstr>诗篇51</vt:lpstr>
      <vt:lpstr>约书亚记2章</vt:lpstr>
      <vt:lpstr>歌罗西书2章</vt:lpstr>
      <vt:lpstr>罗马书6：5</vt:lpstr>
      <vt:lpstr>彼得前书2章</vt:lpstr>
      <vt:lpstr>提摩太前书3：15</vt:lpstr>
      <vt:lpstr>雅歌4：12</vt:lpstr>
      <vt:lpstr>马可福音7章</vt:lpstr>
      <vt:lpstr>诗篇101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启示录</dc:title>
  <dc:creator>zunde yang</dc:creator>
  <cp:lastModifiedBy>zunde yang</cp:lastModifiedBy>
  <cp:revision>104</cp:revision>
  <dcterms:created xsi:type="dcterms:W3CDTF">2017-11-13T19:53:38Z</dcterms:created>
  <dcterms:modified xsi:type="dcterms:W3CDTF">2021-04-20T17:32:37Z</dcterms:modified>
</cp:coreProperties>
</file>