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17" r:id="rId3"/>
    <p:sldId id="499" r:id="rId4"/>
    <p:sldId id="504" r:id="rId5"/>
    <p:sldId id="506" r:id="rId6"/>
    <p:sldId id="501" r:id="rId7"/>
    <p:sldId id="507" r:id="rId8"/>
    <p:sldId id="315" r:id="rId9"/>
    <p:sldId id="511" r:id="rId10"/>
    <p:sldId id="320" r:id="rId11"/>
    <p:sldId id="300" r:id="rId12"/>
    <p:sldId id="319" r:id="rId13"/>
    <p:sldId id="318" r:id="rId14"/>
    <p:sldId id="513" r:id="rId15"/>
    <p:sldId id="520" r:id="rId16"/>
    <p:sldId id="521" r:id="rId17"/>
    <p:sldId id="512" r:id="rId18"/>
    <p:sldId id="519" r:id="rId19"/>
    <p:sldId id="518" r:id="rId20"/>
    <p:sldId id="510" r:id="rId21"/>
    <p:sldId id="514" r:id="rId22"/>
    <p:sldId id="509" r:id="rId23"/>
    <p:sldId id="517" r:id="rId24"/>
    <p:sldId id="516" r:id="rId25"/>
    <p:sldId id="515" r:id="rId26"/>
    <p:sldId id="50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51" d="100"/>
          <a:sy n="51" d="100"/>
        </p:scale>
        <p:origin x="3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1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26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2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4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58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900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669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209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41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61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165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972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542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130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7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41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7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19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8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/>
              <a:t>第八讲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103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/>
              <a:t>11</a:t>
            </a:r>
            <a:r>
              <a:rPr lang="zh-CN" altLang="en-US" sz="3200" b="1" dirty="0"/>
              <a:t>天离地何等的高，</a:t>
            </a:r>
            <a:r>
              <a:rPr lang="zh-CN" altLang="en-US" sz="3200" b="1" dirty="0">
                <a:solidFill>
                  <a:srgbClr val="FF0000"/>
                </a:solidFill>
              </a:rPr>
              <a:t>祂的慈爱</a:t>
            </a:r>
            <a:r>
              <a:rPr lang="zh-CN" altLang="en-US" sz="3200" b="1" dirty="0"/>
              <a:t>向敬畏他的人，也是何等的大。</a:t>
            </a:r>
          </a:p>
          <a:p>
            <a:r>
              <a:rPr lang="en-US" altLang="en-US" sz="3200" b="1" dirty="0"/>
              <a:t>12</a:t>
            </a:r>
            <a:r>
              <a:rPr lang="zh-CN" altLang="en-US" sz="3200" b="1" dirty="0"/>
              <a:t>东离西有多远，祂叫</a:t>
            </a:r>
            <a:r>
              <a:rPr lang="zh-CN" altLang="en-US" sz="3200" b="1" dirty="0">
                <a:solidFill>
                  <a:srgbClr val="FF0000"/>
                </a:solidFill>
              </a:rPr>
              <a:t>我们的过犯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离我们也有多远。</a:t>
            </a:r>
          </a:p>
        </p:txBody>
      </p:sp>
    </p:spTree>
    <p:extLst>
      <p:ext uri="{BB962C8B-B14F-4D97-AF65-F5344CB8AC3E}">
        <p14:creationId xmlns:p14="http://schemas.microsoft.com/office/powerpoint/2010/main" val="308404344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7282" y="1024569"/>
            <a:ext cx="7049418" cy="5152394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罗马书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33</a:t>
            </a:r>
            <a:r>
              <a:rPr lang="zh-CN" altLang="en-US" sz="3200" b="1" dirty="0"/>
              <a:t>深哉，神丰富的智慧和知识。</a:t>
            </a:r>
            <a:r>
              <a:rPr lang="en-US" altLang="zh-CN" sz="3200" b="1" dirty="0"/>
              <a:t>……</a:t>
            </a:r>
          </a:p>
          <a:p>
            <a:endParaRPr lang="en-US" altLang="en-US" sz="3200" b="1" dirty="0"/>
          </a:p>
          <a:p>
            <a:r>
              <a:rPr lang="zh-CN" altLang="en-US" sz="3200" b="1" dirty="0"/>
              <a:t>以弗所书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18-19</a:t>
            </a:r>
            <a:r>
              <a:rPr lang="en-US" altLang="en-US" sz="3200" b="1" dirty="0"/>
              <a:t>……</a:t>
            </a:r>
            <a:r>
              <a:rPr lang="zh-CN" altLang="en-US" sz="3200" b="1" dirty="0"/>
              <a:t>基督的爱，是何等长阔高深，并知道这爱是过于人所能测度的</a:t>
            </a:r>
            <a:r>
              <a:rPr lang="en-US" altLang="zh-CN" sz="3200" b="1" dirty="0"/>
              <a:t>……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律法既是将来美事的影儿，不是本物的真像，总不能借着每年常献一样的祭物，叫那近前来的人得以完全。</a:t>
            </a:r>
            <a:endParaRPr lang="en-US" altLang="zh-CN" sz="3200" b="1" dirty="0"/>
          </a:p>
          <a:p>
            <a:r>
              <a:rPr lang="en-US" altLang="en-US" sz="3200" b="1" dirty="0"/>
              <a:t>2</a:t>
            </a:r>
            <a:r>
              <a:rPr lang="zh-CN" altLang="en-US" sz="3200" b="1" dirty="0"/>
              <a:t>若不然，献祭的事岂不早已止住了吗？因为礼拜的人，良心既被洁净，就不再觉得有罪了。</a:t>
            </a:r>
            <a:endParaRPr lang="en-US" altLang="zh-CN" sz="3200" b="1" dirty="0"/>
          </a:p>
          <a:p>
            <a:r>
              <a:rPr lang="en-US" altLang="en-US" sz="3200" b="1" dirty="0"/>
              <a:t>3</a:t>
            </a:r>
            <a:r>
              <a:rPr lang="zh-CN" altLang="en-US" sz="3200" b="1" dirty="0"/>
              <a:t>但这些祭物是叫人每年想起罪来。</a:t>
            </a:r>
            <a:endParaRPr lang="en-US" altLang="zh-CN" sz="3200" b="1" dirty="0"/>
          </a:p>
          <a:p>
            <a:r>
              <a:rPr lang="en-US" altLang="en-US" sz="3200" b="1" dirty="0"/>
              <a:t>4</a:t>
            </a:r>
            <a:r>
              <a:rPr lang="zh-CN" altLang="en-US" sz="3200" b="1" dirty="0"/>
              <a:t>因为公牛和山羊的血，断不能除罪。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567208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10</a:t>
            </a:r>
            <a:r>
              <a:rPr lang="zh-CN" altLang="en-US" b="1" dirty="0"/>
              <a:t>我们凭这旨意，靠耶稣基督只一次献上他的身体，就得以成圣。</a:t>
            </a:r>
            <a:endParaRPr lang="en-US" altLang="zh-CN" b="1" dirty="0"/>
          </a:p>
          <a:p>
            <a:r>
              <a:rPr lang="en-US" altLang="zh-CN" b="1" dirty="0"/>
              <a:t>11</a:t>
            </a:r>
            <a:r>
              <a:rPr lang="zh-CN" altLang="en-US" b="1" dirty="0"/>
              <a:t>凡祭司天天站着事奉神，屡次献上一样的祭物。这祭物永不能除罪。</a:t>
            </a:r>
            <a:endParaRPr lang="en-US" altLang="zh-CN" b="1" dirty="0"/>
          </a:p>
          <a:p>
            <a:r>
              <a:rPr lang="en-US" altLang="en-US" b="1" dirty="0"/>
              <a:t>12</a:t>
            </a:r>
            <a:r>
              <a:rPr lang="zh-CN" altLang="en-US" b="1" dirty="0"/>
              <a:t>但基督献了一次永远的赎罪祭，就在神的右边坐下了。</a:t>
            </a:r>
            <a:r>
              <a:rPr lang="en-US" altLang="zh-CN" b="1" dirty="0"/>
              <a:t>…….</a:t>
            </a:r>
          </a:p>
          <a:p>
            <a:r>
              <a:rPr lang="en-US" altLang="zh-CN" b="1" dirty="0"/>
              <a:t>14</a:t>
            </a:r>
            <a:r>
              <a:rPr lang="zh-CN" altLang="en-US" b="1" dirty="0"/>
              <a:t>因为他一次献祭，便叫那得以成圣的人永远完全。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64530184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18</a:t>
            </a:r>
            <a:r>
              <a:rPr lang="zh-CN" altLang="en-US" sz="3200" b="1" dirty="0"/>
              <a:t>原来神的忿怒（</a:t>
            </a:r>
            <a:r>
              <a:rPr lang="en-US" altLang="zh-CN" sz="3200" b="1" dirty="0"/>
              <a:t>The wrath of God</a:t>
            </a:r>
            <a:r>
              <a:rPr lang="zh-CN" altLang="en-US" sz="3200" b="1" dirty="0"/>
              <a:t>），从天上显明在一切不虔不义的人身上，就是那些行不义阻挡真理的人。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472781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16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信子的人有永生。不信子的人得不着永生，（原文作不得见永生）神的震怒（</a:t>
            </a:r>
            <a:r>
              <a:rPr lang="en-US" altLang="zh-CN" b="1" dirty="0"/>
              <a:t>God‘s wrath</a:t>
            </a:r>
            <a:r>
              <a:rPr lang="zh-CN" altLang="en-US" b="1" dirty="0"/>
              <a:t>）常在他身上。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30115986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25</a:t>
            </a:r>
            <a:r>
              <a:rPr lang="zh-CN" altLang="en-US" sz="3200" b="1" dirty="0"/>
              <a:t>神设立耶稣作</a:t>
            </a:r>
            <a:r>
              <a:rPr lang="zh-CN" altLang="en-US" sz="3200" b="1" dirty="0">
                <a:solidFill>
                  <a:srgbClr val="FF0000"/>
                </a:solidFill>
              </a:rPr>
              <a:t>挽回祭（</a:t>
            </a:r>
            <a:r>
              <a:rPr lang="en-US" altLang="zh-CN" sz="3200" b="1" dirty="0">
                <a:solidFill>
                  <a:srgbClr val="FF0000"/>
                </a:solidFill>
              </a:rPr>
              <a:t>as a sacrifice of atonement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zh-CN" altLang="en-US" sz="3200" b="1" dirty="0"/>
              <a:t>，是凭着耶稣的血，借着人的信，要显明神的义。因为祂用忍耐的心，宽容人先时所犯的罪。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en-US" altLang="zh-CN" sz="3200" b="1" dirty="0"/>
              <a:t>as a sacrifice of atonement 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as the one who would turn aside His wrath, taking away sin.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812645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9</a:t>
            </a:r>
            <a:r>
              <a:rPr lang="zh-CN" altLang="en-US" sz="3200" b="1" dirty="0"/>
              <a:t>现在我们既靠着祂的血称义，就更要借着祂免去神的忿怒（</a:t>
            </a:r>
            <a:r>
              <a:rPr lang="en-US" altLang="zh-CN" sz="3200" b="1" dirty="0"/>
              <a:t>God‘s wrath</a:t>
            </a:r>
            <a:r>
              <a:rPr lang="zh-CN" altLang="en-US" sz="3200" b="1" dirty="0"/>
              <a:t>）。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1755579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帖撒罗尼迦前书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等候祂儿子从天降临，就是祂从死里复活的，</a:t>
            </a:r>
            <a:r>
              <a:rPr lang="zh-CN" altLang="en-US" sz="3200" b="1" dirty="0">
                <a:solidFill>
                  <a:srgbClr val="FF0000"/>
                </a:solidFill>
              </a:rPr>
              <a:t>那位救我们脱离将来忿怒（</a:t>
            </a:r>
            <a:r>
              <a:rPr lang="en-US" altLang="zh-CN" sz="3200" b="1" dirty="0">
                <a:solidFill>
                  <a:srgbClr val="FF0000"/>
                </a:solidFill>
              </a:rPr>
              <a:t>the coming wrath</a:t>
            </a:r>
            <a:r>
              <a:rPr lang="zh-CN" altLang="en-US" sz="3200" b="1" dirty="0">
                <a:solidFill>
                  <a:srgbClr val="FF0000"/>
                </a:solidFill>
              </a:rPr>
              <a:t>）的耶稣</a:t>
            </a:r>
            <a:r>
              <a:rPr lang="zh-CN" altLang="en-US" sz="3200" b="1" dirty="0"/>
              <a:t>。</a:t>
            </a:r>
          </a:p>
          <a:p>
            <a:r>
              <a:rPr lang="en-US" altLang="en-US" b="1" dirty="0"/>
              <a:t>and to wait for his Son from heaven, whom he raised from the dead--Jesus, who rescues us from the coming wrath.</a:t>
            </a:r>
          </a:p>
        </p:txBody>
      </p:sp>
    </p:spTree>
    <p:extLst>
      <p:ext uri="{BB962C8B-B14F-4D97-AF65-F5344CB8AC3E}">
        <p14:creationId xmlns:p14="http://schemas.microsoft.com/office/powerpoint/2010/main" val="8889330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734300" cy="779462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09700"/>
            <a:ext cx="8172450" cy="4767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/>
              <a:t>12</a:t>
            </a:r>
            <a:r>
              <a:rPr lang="zh-CN" altLang="en-US" b="1" dirty="0"/>
              <a:t>揭开第六印的时候，我又看见地大震动。日头变黑像毛布，满月变红像血。</a:t>
            </a:r>
          </a:p>
          <a:p>
            <a:pPr marL="0" indent="0">
              <a:buNone/>
            </a:pPr>
            <a:r>
              <a:rPr lang="en-US" altLang="zh-CN" b="1" dirty="0"/>
              <a:t>13</a:t>
            </a:r>
            <a:r>
              <a:rPr lang="zh-CN" altLang="en-US" b="1" dirty="0"/>
              <a:t>天上的星辰坠落于地，如同无花果树被大风摇动，落下未熟的果子一样。</a:t>
            </a:r>
          </a:p>
          <a:p>
            <a:pPr marL="0" indent="0">
              <a:buNone/>
            </a:pPr>
            <a:r>
              <a:rPr lang="en-US" altLang="zh-CN" b="1" dirty="0"/>
              <a:t>14</a:t>
            </a:r>
            <a:r>
              <a:rPr lang="zh-CN" altLang="en-US" b="1" dirty="0"/>
              <a:t>天就挪移，好像书卷被卷起来。山岭海岛都被挪移离开本位。</a:t>
            </a:r>
          </a:p>
          <a:p>
            <a:pPr marL="0" indent="0">
              <a:buNone/>
            </a:pPr>
            <a:r>
              <a:rPr lang="en-US" altLang="zh-CN" b="1" dirty="0"/>
              <a:t>15</a:t>
            </a:r>
            <a:r>
              <a:rPr lang="zh-CN" altLang="en-US" b="1" dirty="0"/>
              <a:t>地上的君王，臣宰，将军，富户，壮士，和一切为奴的，自主的，都藏在山洞，和岩石穴里。</a:t>
            </a:r>
          </a:p>
          <a:p>
            <a:pPr marL="0" indent="0">
              <a:buNone/>
            </a:pPr>
            <a:r>
              <a:rPr lang="en-US" altLang="zh-CN" b="1" dirty="0"/>
              <a:t>16</a:t>
            </a:r>
            <a:r>
              <a:rPr lang="zh-CN" altLang="en-US" b="1" dirty="0"/>
              <a:t>向山和岩石说，倒在我们身上吧，把我们藏起来，</a:t>
            </a:r>
            <a:r>
              <a:rPr lang="zh-CN" altLang="en-US" b="1" dirty="0">
                <a:solidFill>
                  <a:srgbClr val="FF0000"/>
                </a:solidFill>
              </a:rPr>
              <a:t>躲避坐宝座者的面目，和羔羊的忿怒。</a:t>
            </a:r>
          </a:p>
          <a:p>
            <a:pPr marL="0" indent="0">
              <a:buNone/>
            </a:pPr>
            <a:r>
              <a:rPr lang="en-US" altLang="zh-CN" b="1" dirty="0"/>
              <a:t>17</a:t>
            </a:r>
            <a:r>
              <a:rPr lang="zh-CN" altLang="en-US" b="1" dirty="0"/>
              <a:t>因为他们</a:t>
            </a:r>
            <a:r>
              <a:rPr lang="zh-CN" altLang="en-US" b="1" dirty="0">
                <a:solidFill>
                  <a:srgbClr val="FF0000"/>
                </a:solidFill>
              </a:rPr>
              <a:t>忿怒的大日到了，谁能站得住呢？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1572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3124"/>
          </a:xfrm>
        </p:spPr>
        <p:txBody>
          <a:bodyPr/>
          <a:lstStyle/>
          <a:p>
            <a:pPr algn="ctr"/>
            <a:r>
              <a:rPr lang="zh-CN" altLang="en-US" b="1" dirty="0"/>
              <a:t>利未记</a:t>
            </a:r>
            <a:r>
              <a:rPr lang="en-US" altLang="zh-CN" b="1" dirty="0"/>
              <a:t>16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47800"/>
            <a:ext cx="8020050" cy="4729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/>
              <a:t>15</a:t>
            </a:r>
            <a:r>
              <a:rPr lang="zh-CN" altLang="en-US" sz="3200" b="1" dirty="0"/>
              <a:t>随后他要宰那为百姓作赎罪祭的公山羊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把</a:t>
            </a:r>
            <a:r>
              <a:rPr lang="zh-CN" altLang="en-US" sz="3200" b="1" dirty="0">
                <a:solidFill>
                  <a:srgbClr val="FF0000"/>
                </a:solidFill>
              </a:rPr>
              <a:t>羊的血带入幔子内</a:t>
            </a:r>
            <a:r>
              <a:rPr lang="zh-CN" altLang="en-US" sz="3200" b="1" dirty="0"/>
              <a:t>，弹在施恩座的上面和前面，好像弹公牛的血一样。</a:t>
            </a:r>
          </a:p>
          <a:p>
            <a:pPr marL="0" indent="0">
              <a:buNone/>
            </a:pPr>
            <a:r>
              <a:rPr lang="en-US" altLang="en-US" sz="3200" b="1" dirty="0"/>
              <a:t>16</a:t>
            </a:r>
            <a:r>
              <a:rPr lang="zh-CN" altLang="en-US" sz="3200" b="1" dirty="0"/>
              <a:t>他因以色列人诸般的污秽，过犯，就是他们一切的罪愆，当这样</a:t>
            </a:r>
            <a:r>
              <a:rPr lang="zh-CN" altLang="en-US" sz="3200" b="1" dirty="0">
                <a:solidFill>
                  <a:srgbClr val="FF0000"/>
                </a:solidFill>
              </a:rPr>
              <a:t>在圣所行赎罪之礼</a:t>
            </a:r>
            <a:r>
              <a:rPr lang="en-US" altLang="zh-CN" sz="3200" b="1" dirty="0">
                <a:solidFill>
                  <a:srgbClr val="FF0000"/>
                </a:solidFill>
              </a:rPr>
              <a:t>(make atonement for the Most Holy Place )</a:t>
            </a:r>
            <a:r>
              <a:rPr lang="zh-CN" altLang="en-US" sz="3200" b="1" dirty="0"/>
              <a:t>，并因</a:t>
            </a:r>
            <a:r>
              <a:rPr lang="zh-CN" altLang="en-US" sz="3200" b="1" dirty="0">
                <a:solidFill>
                  <a:srgbClr val="FF0000"/>
                </a:solidFill>
              </a:rPr>
              <a:t>会幕</a:t>
            </a:r>
            <a:r>
              <a:rPr lang="zh-CN" altLang="en-US" sz="3200" b="1" dirty="0"/>
              <a:t>在他们污秽之中，也要照样而行</a:t>
            </a:r>
            <a:r>
              <a:rPr lang="en-US" altLang="zh-CN" sz="3200" b="1" dirty="0"/>
              <a:t>(</a:t>
            </a:r>
            <a:r>
              <a:rPr lang="en-US" altLang="en-US" sz="3200" b="1" dirty="0"/>
              <a:t>He is to do the same </a:t>
            </a:r>
            <a:r>
              <a:rPr lang="en-US" altLang="en-US" sz="3200" b="1" dirty="0">
                <a:solidFill>
                  <a:srgbClr val="FF0000"/>
                </a:solidFill>
              </a:rPr>
              <a:t>for the Tent of Meeting</a:t>
            </a:r>
            <a:r>
              <a:rPr lang="en-US" altLang="en-US" sz="3200" b="1" dirty="0"/>
              <a:t>, which is among them in the midst of their uncleanness)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2023881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53</a:t>
            </a:r>
            <a:r>
              <a:rPr lang="zh-CN" altLang="en-US" sz="3200" b="1" dirty="0"/>
              <a:t>耶稣说，我实实在在地告诉你们，你们若不吃人子的肉，不喝人子的血，就没有生命在你们里面。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54</a:t>
            </a:r>
            <a:r>
              <a:rPr lang="zh-CN" altLang="en-US" sz="3200" b="1" dirty="0"/>
              <a:t>吃我肉，喝我血的人就有永生。在末日我要叫他复活。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55</a:t>
            </a:r>
            <a:r>
              <a:rPr lang="zh-CN" altLang="en-US" sz="3200" b="1" dirty="0"/>
              <a:t>我的肉真是可吃的，我的血真是可喝的。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56</a:t>
            </a:r>
            <a:r>
              <a:rPr lang="zh-CN" altLang="en-US" sz="3200" b="1" dirty="0"/>
              <a:t>吃我肉喝我血的人，常在我里面，我也常在他里面。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1981721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13</a:t>
            </a:r>
            <a:r>
              <a:rPr lang="zh-CN" altLang="en-US" sz="3200" b="1" dirty="0"/>
              <a:t>除了从天降下仍旧在天的人子，没有人升过天。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250880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腓立比书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7</a:t>
            </a:r>
            <a:r>
              <a:rPr lang="zh-CN" altLang="en-US" sz="3200" b="1" dirty="0"/>
              <a:t>只是我先前以为与我有益的，我现在因基督都当作有损的。</a:t>
            </a:r>
            <a:endParaRPr lang="en-US" altLang="zh-CN" sz="3200" b="1" dirty="0"/>
          </a:p>
          <a:p>
            <a:r>
              <a:rPr lang="en-US" altLang="zh-CN" sz="3200" b="1" dirty="0"/>
              <a:t>8</a:t>
            </a:r>
            <a:r>
              <a:rPr lang="zh-CN" altLang="en-US" sz="3200" b="1" dirty="0"/>
              <a:t>不但如此，我也将万事当作有损的，因</a:t>
            </a:r>
            <a:r>
              <a:rPr lang="zh-CN" altLang="en-US" sz="3200" b="1" dirty="0">
                <a:solidFill>
                  <a:srgbClr val="FF0000"/>
                </a:solidFill>
              </a:rPr>
              <a:t>我以认识我主基督耶稣为至宝</a:t>
            </a:r>
            <a:r>
              <a:rPr lang="zh-CN" altLang="en-US" sz="3200" b="1" dirty="0"/>
              <a:t>。我为祂已经丢弃万事，看作粪土，为要得着基督。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120933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729359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72912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476733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479298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B02CB6-C11B-4C65-B14B-8EDE716D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166479-9636-4F20-AAC5-D97C14B6B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335" y="1474417"/>
            <a:ext cx="8229604" cy="45259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至圣所_360百科">
            <a:extLst>
              <a:ext uri="{FF2B5EF4-FFF2-40B4-BE49-F238E27FC236}">
                <a16:creationId xmlns:a16="http://schemas.microsoft.com/office/drawing/2014/main" id="{858185D8-39B8-43FD-B565-09EDEA18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196" y="366484"/>
            <a:ext cx="8229604" cy="452592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691F54AB-F67E-46B0-B637-DCDDA7041B85}"/>
              </a:ext>
            </a:extLst>
          </p:cNvPr>
          <p:cNvCxnSpPr/>
          <p:nvPr/>
        </p:nvCxnSpPr>
        <p:spPr>
          <a:xfrm>
            <a:off x="2442742" y="2716553"/>
            <a:ext cx="0" cy="2406279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miter/>
            <a:tailEnd type="arrow"/>
          </a:ln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22D0389B-DBB7-4971-9F70-C083E3F01456}"/>
              </a:ext>
            </a:extLst>
          </p:cNvPr>
          <p:cNvSpPr/>
          <p:nvPr/>
        </p:nvSpPr>
        <p:spPr>
          <a:xfrm>
            <a:off x="1513040" y="5122832"/>
            <a:ext cx="1886752" cy="72917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施恩座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82AF771-FD8E-40AB-9D95-D7049B17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Placeholder 2" descr="你们死在过犯罪恶之中，(弗2:1) 罪恶(sins)：希腊文原意为「未射中目标 ...">
            <a:extLst>
              <a:ext uri="{FF2B5EF4-FFF2-40B4-BE49-F238E27FC236}">
                <a16:creationId xmlns:a16="http://schemas.microsoft.com/office/drawing/2014/main" id="{0C7D0C13-1F28-42D0-BEF8-EC4EB757397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t="9734" r="63693" b="40208"/>
          <a:stretch>
            <a:fillRect/>
          </a:stretch>
        </p:blipFill>
        <p:spPr>
          <a:xfrm>
            <a:off x="1880382" y="401693"/>
            <a:ext cx="5383231" cy="5566703"/>
          </a:xfrm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B02CB6-C11B-4C65-B14B-8EDE716D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166479-9636-4F20-AAC5-D97C14B6B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335" y="1474417"/>
            <a:ext cx="8229604" cy="45259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至圣所_360百科">
            <a:extLst>
              <a:ext uri="{FF2B5EF4-FFF2-40B4-BE49-F238E27FC236}">
                <a16:creationId xmlns:a16="http://schemas.microsoft.com/office/drawing/2014/main" id="{858185D8-39B8-43FD-B565-09EDEA18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196" y="366484"/>
            <a:ext cx="8229604" cy="452592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691F54AB-F67E-46B0-B637-DCDDA7041B85}"/>
              </a:ext>
            </a:extLst>
          </p:cNvPr>
          <p:cNvCxnSpPr/>
          <p:nvPr/>
        </p:nvCxnSpPr>
        <p:spPr>
          <a:xfrm>
            <a:off x="2442742" y="2716553"/>
            <a:ext cx="0" cy="2406279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miter/>
            <a:tailEnd type="arrow"/>
          </a:ln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22D0389B-DBB7-4971-9F70-C083E3F01456}"/>
              </a:ext>
            </a:extLst>
          </p:cNvPr>
          <p:cNvSpPr/>
          <p:nvPr/>
        </p:nvSpPr>
        <p:spPr>
          <a:xfrm>
            <a:off x="1513040" y="5122832"/>
            <a:ext cx="1886752" cy="72917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施恩座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73040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C3B4F38-A816-4B46-B686-E5075A67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59B0D7E-1FD9-45D2-96CB-F280C2F6E007}"/>
              </a:ext>
            </a:extLst>
          </p:cNvPr>
          <p:cNvSpPr/>
          <p:nvPr/>
        </p:nvSpPr>
        <p:spPr>
          <a:xfrm>
            <a:off x="2760784" y="3044678"/>
            <a:ext cx="345403" cy="610683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E7E6E6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  <a:ea typeface="等线" pitchFamily="2"/>
              </a:rPr>
              <a:t>灵</a:t>
            </a:r>
            <a:endParaRPr lang="en-US" sz="1633">
              <a:solidFill>
                <a:srgbClr val="E7E6E6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738A09-DADE-4EA4-873D-9A94DB931545}"/>
              </a:ext>
            </a:extLst>
          </p:cNvPr>
          <p:cNvSpPr/>
          <p:nvPr/>
        </p:nvSpPr>
        <p:spPr>
          <a:xfrm>
            <a:off x="3650208" y="1613670"/>
            <a:ext cx="345403" cy="3226612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魂：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心思意念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情感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意志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7B1775-BEB5-4AF9-81EA-9C97E5957985}"/>
              </a:ext>
            </a:extLst>
          </p:cNvPr>
          <p:cNvSpPr/>
          <p:nvPr/>
        </p:nvSpPr>
        <p:spPr>
          <a:xfrm>
            <a:off x="4694083" y="829801"/>
            <a:ext cx="448553" cy="5043874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身体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表现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B5A98AF-EAEF-46E3-8208-DE0A2C66F1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Placeholder 2" descr="你们死在过犯罪恶之中，(弗2:1) 罪恶(sins)：希腊文原意为「未射中目标 ...">
            <a:extLst>
              <a:ext uri="{FF2B5EF4-FFF2-40B4-BE49-F238E27FC236}">
                <a16:creationId xmlns:a16="http://schemas.microsoft.com/office/drawing/2014/main" id="{9A1E9CF3-945F-4EDB-AD7D-5978CF12923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62959" t="10760" r="-62959" b="39181"/>
          <a:stretch>
            <a:fillRect/>
          </a:stretch>
        </p:blipFill>
        <p:spPr>
          <a:xfrm>
            <a:off x="2830405" y="585845"/>
            <a:ext cx="12626225" cy="4740440"/>
          </a:xfrm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利未记</a:t>
            </a:r>
            <a:r>
              <a:rPr lang="en-US" altLang="zh-CN" b="1" dirty="0"/>
              <a:t>16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8</a:t>
            </a:r>
            <a:r>
              <a:rPr lang="zh-CN" altLang="en-US" sz="3200" b="1" dirty="0"/>
              <a:t>为那两只羊拈阄，一阄归与耶和华，一阄归与阿撒泻勒。</a:t>
            </a:r>
          </a:p>
          <a:p>
            <a:r>
              <a:rPr lang="en-US" altLang="en-US" sz="3200" b="1" dirty="0"/>
              <a:t>He is to cast lots for the two goats-one lot for the LORD and the other </a:t>
            </a:r>
            <a:r>
              <a:rPr lang="en-US" altLang="en-US" sz="3200" b="1" dirty="0">
                <a:solidFill>
                  <a:srgbClr val="FF0000"/>
                </a:solidFill>
              </a:rPr>
              <a:t>for the scapegoat</a:t>
            </a:r>
            <a:r>
              <a:rPr lang="en-US" altLang="en-US" sz="3200" b="1" dirty="0"/>
              <a:t>（that is, the goat of</a:t>
            </a:r>
            <a:r>
              <a:rPr lang="en-US" altLang="en-US" sz="3200" b="1" dirty="0">
                <a:solidFill>
                  <a:srgbClr val="FF0000"/>
                </a:solidFill>
              </a:rPr>
              <a:t> removal</a:t>
            </a:r>
            <a:r>
              <a:rPr lang="en-US" altLang="en-US" sz="3200" b="1" dirty="0"/>
              <a:t>）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49811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29</a:t>
            </a:r>
            <a:r>
              <a:rPr lang="zh-CN" altLang="en-US" sz="3200" b="1" dirty="0"/>
              <a:t>次日，约翰看见耶稣来到他那里，就说，看哪，神的羔羊，除去（或作背负）世人罪孽的</a:t>
            </a:r>
            <a:r>
              <a:rPr lang="zh-CN" altLang="en-US" dirty="0"/>
              <a:t>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48787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38006</TotalTime>
  <Words>1362</Words>
  <Application>Microsoft Office PowerPoint</Application>
  <PresentationFormat>On-screen Show (4:3)</PresentationFormat>
  <Paragraphs>70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利未记</vt:lpstr>
      <vt:lpstr>利未记16章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利未记16章</vt:lpstr>
      <vt:lpstr>约翰福音</vt:lpstr>
      <vt:lpstr>诗篇103</vt:lpstr>
      <vt:lpstr>PowerPoint Presentation</vt:lpstr>
      <vt:lpstr>希伯来书10</vt:lpstr>
      <vt:lpstr>希伯来书10</vt:lpstr>
      <vt:lpstr>罗马书1章</vt:lpstr>
      <vt:lpstr>约翰福音3：16</vt:lpstr>
      <vt:lpstr>罗马书3章</vt:lpstr>
      <vt:lpstr>罗马书5章</vt:lpstr>
      <vt:lpstr>帖撒罗尼迦前书1：10</vt:lpstr>
      <vt:lpstr>启示录6章</vt:lpstr>
      <vt:lpstr>约翰福音6章</vt:lpstr>
      <vt:lpstr>约翰福音3章</vt:lpstr>
      <vt:lpstr>腓立比书3章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87</cp:revision>
  <dcterms:created xsi:type="dcterms:W3CDTF">2017-11-13T19:53:38Z</dcterms:created>
  <dcterms:modified xsi:type="dcterms:W3CDTF">2021-04-22T17:52:17Z</dcterms:modified>
</cp:coreProperties>
</file>