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408" r:id="rId3"/>
    <p:sldId id="409" r:id="rId4"/>
    <p:sldId id="410" r:id="rId5"/>
    <p:sldId id="430" r:id="rId6"/>
    <p:sldId id="431" r:id="rId7"/>
    <p:sldId id="432" r:id="rId8"/>
    <p:sldId id="433" r:id="rId9"/>
    <p:sldId id="434" r:id="rId10"/>
    <p:sldId id="411" r:id="rId11"/>
    <p:sldId id="435" r:id="rId12"/>
    <p:sldId id="436" r:id="rId13"/>
    <p:sldId id="437" r:id="rId14"/>
    <p:sldId id="438" r:id="rId15"/>
    <p:sldId id="439" r:id="rId16"/>
    <p:sldId id="412" r:id="rId17"/>
    <p:sldId id="440" r:id="rId18"/>
    <p:sldId id="441" r:id="rId19"/>
    <p:sldId id="442" r:id="rId20"/>
    <p:sldId id="443" r:id="rId21"/>
    <p:sldId id="413" r:id="rId22"/>
    <p:sldId id="414" r:id="rId23"/>
    <p:sldId id="415" r:id="rId24"/>
    <p:sldId id="416" r:id="rId25"/>
    <p:sldId id="417" r:id="rId26"/>
    <p:sldId id="418" r:id="rId27"/>
  </p:sldIdLst>
  <p:sldSz cx="9144000" cy="6858000" type="screen4x3"/>
  <p:notesSz cx="7077075" cy="9363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70496" autoAdjust="0"/>
  </p:normalViewPr>
  <p:slideViewPr>
    <p:cSldViewPr>
      <p:cViewPr varScale="1">
        <p:scale>
          <a:sx n="61" d="100"/>
          <a:sy n="61" d="100"/>
        </p:scale>
        <p:origin x="-2074" y="-82"/>
      </p:cViewPr>
      <p:guideLst>
        <p:guide orient="horz" pos="2160"/>
        <p:guide pos="2880"/>
      </p:guideLst>
    </p:cSldViewPr>
  </p:slideViewPr>
  <p:outlineViewPr>
    <p:cViewPr>
      <p:scale>
        <a:sx n="33" d="100"/>
        <a:sy n="33" d="100"/>
      </p:scale>
      <p:origin x="67" y="4157"/>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8154"/>
          </a:xfrm>
          <a:prstGeom prst="rect">
            <a:avLst/>
          </a:prstGeom>
        </p:spPr>
        <p:txBody>
          <a:bodyPr vert="horz" lIns="93936" tIns="46968" rIns="93936" bIns="46968" rtlCol="0"/>
          <a:lstStyle>
            <a:lvl1pPr algn="l">
              <a:defRPr sz="1200"/>
            </a:lvl1pPr>
          </a:lstStyle>
          <a:p>
            <a:endParaRPr lang="en-US"/>
          </a:p>
        </p:txBody>
      </p:sp>
      <p:sp>
        <p:nvSpPr>
          <p:cNvPr id="3" name="Date Placeholder 2"/>
          <p:cNvSpPr>
            <a:spLocks noGrp="1"/>
          </p:cNvSpPr>
          <p:nvPr>
            <p:ph type="dt" idx="1"/>
          </p:nvPr>
        </p:nvSpPr>
        <p:spPr>
          <a:xfrm>
            <a:off x="4008705" y="0"/>
            <a:ext cx="3066733" cy="468154"/>
          </a:xfrm>
          <a:prstGeom prst="rect">
            <a:avLst/>
          </a:prstGeom>
        </p:spPr>
        <p:txBody>
          <a:bodyPr vert="horz" lIns="93936" tIns="46968" rIns="93936" bIns="46968" rtlCol="0"/>
          <a:lstStyle>
            <a:lvl1pPr algn="r">
              <a:defRPr sz="1200"/>
            </a:lvl1pPr>
          </a:lstStyle>
          <a:p>
            <a:fld id="{B5085793-4952-4EC9-AD43-A2D8E28C51C3}" type="datetimeFigureOut">
              <a:rPr lang="en-US" smtClean="0"/>
              <a:t>12/19/2021</a:t>
            </a:fld>
            <a:endParaRPr lang="en-US"/>
          </a:p>
        </p:txBody>
      </p:sp>
      <p:sp>
        <p:nvSpPr>
          <p:cNvPr id="4" name="Slide Image Placeholder 3"/>
          <p:cNvSpPr>
            <a:spLocks noGrp="1" noRot="1" noChangeAspect="1"/>
          </p:cNvSpPr>
          <p:nvPr>
            <p:ph type="sldImg" idx="2"/>
          </p:nvPr>
        </p:nvSpPr>
        <p:spPr>
          <a:xfrm>
            <a:off x="1196975" y="701675"/>
            <a:ext cx="4683125" cy="3511550"/>
          </a:xfrm>
          <a:prstGeom prst="rect">
            <a:avLst/>
          </a:prstGeom>
          <a:noFill/>
          <a:ln w="12700">
            <a:solidFill>
              <a:prstClr val="black"/>
            </a:solidFill>
          </a:ln>
        </p:spPr>
        <p:txBody>
          <a:bodyPr vert="horz" lIns="93936" tIns="46968" rIns="93936" bIns="46968" rtlCol="0" anchor="ctr"/>
          <a:lstStyle/>
          <a:p>
            <a:endParaRPr lang="en-US"/>
          </a:p>
        </p:txBody>
      </p:sp>
      <p:sp>
        <p:nvSpPr>
          <p:cNvPr id="5" name="Notes Placeholder 4"/>
          <p:cNvSpPr>
            <a:spLocks noGrp="1"/>
          </p:cNvSpPr>
          <p:nvPr>
            <p:ph type="body" sz="quarter" idx="3"/>
          </p:nvPr>
        </p:nvSpPr>
        <p:spPr>
          <a:xfrm>
            <a:off x="707708" y="4447461"/>
            <a:ext cx="5661660" cy="4213384"/>
          </a:xfrm>
          <a:prstGeom prst="rect">
            <a:avLst/>
          </a:prstGeom>
        </p:spPr>
        <p:txBody>
          <a:bodyPr vert="horz" lIns="93936" tIns="46968" rIns="93936" bIns="4696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93296"/>
            <a:ext cx="3066733" cy="468154"/>
          </a:xfrm>
          <a:prstGeom prst="rect">
            <a:avLst/>
          </a:prstGeom>
        </p:spPr>
        <p:txBody>
          <a:bodyPr vert="horz" lIns="93936" tIns="46968" rIns="93936" bIns="46968" rtlCol="0" anchor="b"/>
          <a:lstStyle>
            <a:lvl1pPr algn="l">
              <a:defRPr sz="1200"/>
            </a:lvl1pPr>
          </a:lstStyle>
          <a:p>
            <a:endParaRPr lang="en-US"/>
          </a:p>
        </p:txBody>
      </p:sp>
      <p:sp>
        <p:nvSpPr>
          <p:cNvPr id="7" name="Slide Number Placeholder 6"/>
          <p:cNvSpPr>
            <a:spLocks noGrp="1"/>
          </p:cNvSpPr>
          <p:nvPr>
            <p:ph type="sldNum" sz="quarter" idx="5"/>
          </p:nvPr>
        </p:nvSpPr>
        <p:spPr>
          <a:xfrm>
            <a:off x="4008705" y="8893296"/>
            <a:ext cx="3066733" cy="468154"/>
          </a:xfrm>
          <a:prstGeom prst="rect">
            <a:avLst/>
          </a:prstGeom>
        </p:spPr>
        <p:txBody>
          <a:bodyPr vert="horz" lIns="93936" tIns="46968" rIns="93936" bIns="46968" rtlCol="0" anchor="b"/>
          <a:lstStyle>
            <a:lvl1pPr algn="r">
              <a:defRPr sz="1200"/>
            </a:lvl1pPr>
          </a:lstStyle>
          <a:p>
            <a:fld id="{DFFB6782-E22B-44B8-BE55-B98FFE7079DD}" type="slidenum">
              <a:rPr lang="en-US" smtClean="0"/>
              <a:t>‹#›</a:t>
            </a:fld>
            <a:endParaRPr lang="en-US"/>
          </a:p>
        </p:txBody>
      </p:sp>
    </p:spTree>
    <p:extLst>
      <p:ext uri="{BB962C8B-B14F-4D97-AF65-F5344CB8AC3E}">
        <p14:creationId xmlns:p14="http://schemas.microsoft.com/office/powerpoint/2010/main" val="39234464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zh-CN" altLang="en-US" sz="1800" dirty="0" smtClean="0"/>
              <a:t>昨天的圣诞短片短片做的非常好。</a:t>
            </a:r>
            <a:endParaRPr lang="en-US" altLang="zh-CN" sz="1800" dirty="0" smtClean="0"/>
          </a:p>
          <a:p>
            <a:pPr marL="0" indent="0">
              <a:buFont typeface="Arial" panose="020B0604020202020204" pitchFamily="34" charset="0"/>
              <a:buNone/>
            </a:pPr>
            <a:r>
              <a:rPr lang="zh-CN" altLang="en-US" sz="1800" dirty="0" smtClean="0"/>
              <a:t>天</a:t>
            </a:r>
            <a:r>
              <a:rPr lang="zh-CN" altLang="en-US" sz="1800" dirty="0" smtClean="0"/>
              <a:t>开了，圣灵降下，天与地的连接，神的国真的来了，虽然这时候只有它的王，耶稣。</a:t>
            </a:r>
            <a:endParaRPr lang="en-US" altLang="zh-CN" sz="1800" dirty="0" smtClean="0"/>
          </a:p>
          <a:p>
            <a:pPr marL="0" indent="0">
              <a:buFont typeface="Arial" panose="020B0604020202020204" pitchFamily="34" charset="0"/>
              <a:buNone/>
            </a:pPr>
            <a:r>
              <a:rPr lang="zh-CN" altLang="en-US" sz="1800" dirty="0" smtClean="0"/>
              <a:t>耶稣要开始他的工作之前还需要经历一件事情，他有没有能力战胜这地上的王，因为这地已经有一个王了。</a:t>
            </a:r>
            <a:endParaRPr lang="en-US" altLang="zh-CN" sz="1800" dirty="0" smtClean="0"/>
          </a:p>
          <a:p>
            <a:pPr marL="0" indent="0">
              <a:buFont typeface="Arial" panose="020B0604020202020204" pitchFamily="34" charset="0"/>
              <a:buNone/>
            </a:pPr>
            <a:r>
              <a:rPr lang="zh-CN" altLang="en-US" sz="1800" dirty="0" smtClean="0"/>
              <a:t>历史上失败的经历，亚当在伊甸园，以色列人在旷野，犹大国的失败</a:t>
            </a:r>
            <a:endParaRPr lang="en-US" altLang="zh-CN" sz="1800" dirty="0" smtClean="0"/>
          </a:p>
          <a:p>
            <a:pPr marL="0" indent="0">
              <a:buFont typeface="Arial" panose="020B0604020202020204" pitchFamily="34" charset="0"/>
              <a:buNone/>
            </a:pPr>
            <a:r>
              <a:rPr lang="zh-CN" altLang="en-US" sz="1800" dirty="0" smtClean="0"/>
              <a:t>第一章耶稣被犹太人拒绝是将来必定要发生的</a:t>
            </a:r>
            <a:endParaRPr lang="en-US" altLang="zh-CN" sz="1800" dirty="0" smtClean="0"/>
          </a:p>
          <a:p>
            <a:pPr marL="0" indent="0">
              <a:buFont typeface="Arial" panose="020B0604020202020204" pitchFamily="34" charset="0"/>
              <a:buNone/>
            </a:pPr>
            <a:r>
              <a:rPr lang="zh-CN" altLang="en-US" sz="1800" dirty="0" smtClean="0"/>
              <a:t>第三章因着耶稣胜过试探，告诉我们耶稣的将来的得胜也是必然的结果</a:t>
            </a:r>
          </a:p>
        </p:txBody>
      </p:sp>
      <p:sp>
        <p:nvSpPr>
          <p:cNvPr id="4" name="Slide Number Placeholder 3"/>
          <p:cNvSpPr>
            <a:spLocks noGrp="1"/>
          </p:cNvSpPr>
          <p:nvPr>
            <p:ph type="sldNum" sz="quarter" idx="10"/>
          </p:nvPr>
        </p:nvSpPr>
        <p:spPr/>
        <p:txBody>
          <a:bodyPr/>
          <a:lstStyle/>
          <a:p>
            <a:fld id="{DFFB6782-E22B-44B8-BE55-B98FFE7079DD}" type="slidenum">
              <a:rPr lang="en-US" smtClean="0"/>
              <a:t>1</a:t>
            </a:fld>
            <a:endParaRPr lang="en-US"/>
          </a:p>
        </p:txBody>
      </p:sp>
    </p:spTree>
    <p:extLst>
      <p:ext uri="{BB962C8B-B14F-4D97-AF65-F5344CB8AC3E}">
        <p14:creationId xmlns:p14="http://schemas.microsoft.com/office/powerpoint/2010/main" val="12577311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zh-CN" altLang="en-US" sz="1800" dirty="0" smtClean="0"/>
              <a:t>这一段有许多不同的解释，有人会在殿顶上大作文章。</a:t>
            </a:r>
            <a:endParaRPr lang="en-US" altLang="zh-CN" sz="1800" dirty="0" smtClean="0"/>
          </a:p>
          <a:p>
            <a:pPr marL="0" indent="0">
              <a:buFont typeface="Arial" panose="020B0604020202020204" pitchFamily="34" charset="0"/>
              <a:buNone/>
            </a:pPr>
            <a:r>
              <a:rPr lang="zh-CN" altLang="en-US" sz="1800" dirty="0" smtClean="0"/>
              <a:t>解经要用上下文。撒旦，既然你是一个用圣经的人，我就用圣经来试探你。若是不能从身体的需要上摧毁他，就从神学上摧毁他，或者说是从信心上来摧毁他。既然人活着依靠神口里所处的“一切话”，那么</a:t>
            </a:r>
            <a:r>
              <a:rPr lang="en-US" altLang="zh-CN" sz="1800" dirty="0" smtClean="0"/>
              <a:t>…</a:t>
            </a:r>
          </a:p>
          <a:p>
            <a:pPr marL="0" indent="0">
              <a:buFont typeface="Arial" panose="020B0604020202020204" pitchFamily="34" charset="0"/>
              <a:buNone/>
            </a:pPr>
            <a:r>
              <a:rPr lang="zh-CN" altLang="en-US" sz="1800" dirty="0" smtClean="0"/>
              <a:t>撒旦神学的问题，是引用错误？还是运用错误？引用的经文</a:t>
            </a:r>
            <a:r>
              <a:rPr lang="zh-CN" altLang="en-US" sz="1800" dirty="0" smtClean="0"/>
              <a:t>：</a:t>
            </a:r>
            <a:endParaRPr lang="zh-CN" altLang="en-US" sz="1800" dirty="0" smtClean="0"/>
          </a:p>
        </p:txBody>
      </p:sp>
      <p:sp>
        <p:nvSpPr>
          <p:cNvPr id="4" name="Slide Number Placeholder 3"/>
          <p:cNvSpPr>
            <a:spLocks noGrp="1"/>
          </p:cNvSpPr>
          <p:nvPr>
            <p:ph type="sldNum" sz="quarter" idx="10"/>
          </p:nvPr>
        </p:nvSpPr>
        <p:spPr/>
        <p:txBody>
          <a:bodyPr/>
          <a:lstStyle/>
          <a:p>
            <a:fld id="{DFFB6782-E22B-44B8-BE55-B98FFE7079DD}" type="slidenum">
              <a:rPr lang="en-US" smtClean="0"/>
              <a:t>10</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zh-CN" altLang="en-US" sz="1800" dirty="0" smtClean="0"/>
              <a:t>撒旦引用的经文</a:t>
            </a:r>
            <a:endParaRPr lang="en-US" altLang="zh-CN" sz="1800" dirty="0" smtClean="0"/>
          </a:p>
          <a:p>
            <a:pPr marL="0" indent="0">
              <a:buFont typeface="Arial" panose="020B0604020202020204" pitchFamily="34" charset="0"/>
              <a:buNone/>
            </a:pPr>
            <a:r>
              <a:rPr lang="zh-CN" altLang="en-US" sz="1800" dirty="0" smtClean="0"/>
              <a:t>撒</a:t>
            </a:r>
            <a:r>
              <a:rPr lang="zh-CN" altLang="en-US" sz="1800" dirty="0" smtClean="0"/>
              <a:t>旦神学的问题，是引用错误？还是运用错误？引用的经文：</a:t>
            </a:r>
          </a:p>
          <a:p>
            <a:pPr marL="0" indent="0">
              <a:buFont typeface="Arial" panose="020B0604020202020204" pitchFamily="34" charset="0"/>
              <a:buNone/>
            </a:pPr>
            <a:r>
              <a:rPr lang="zh-CN" altLang="en-US" sz="1800" b="1" dirty="0" smtClean="0">
                <a:solidFill>
                  <a:srgbClr val="FF0000"/>
                </a:solidFill>
              </a:rPr>
              <a:t>这</a:t>
            </a:r>
            <a:r>
              <a:rPr lang="zh-CN" altLang="en-US" sz="1800" b="1" dirty="0" smtClean="0">
                <a:solidFill>
                  <a:srgbClr val="FF0000"/>
                </a:solidFill>
              </a:rPr>
              <a:t>里有引用的错误</a:t>
            </a:r>
            <a:r>
              <a:rPr lang="zh-CN" altLang="en-US" sz="1800" dirty="0" smtClean="0"/>
              <a:t>。“在你行的一切道路上” </a:t>
            </a:r>
            <a:r>
              <a:rPr lang="en-US" altLang="zh-CN" sz="1800" dirty="0" smtClean="0"/>
              <a:t>= </a:t>
            </a:r>
            <a:r>
              <a:rPr lang="zh-CN" altLang="en-US" sz="1800" dirty="0" smtClean="0"/>
              <a:t>行在神的路上。希伯来书说，天使是服役的灵，奉命为承受救恩的人效力。使徒保罗的例子。</a:t>
            </a:r>
            <a:r>
              <a:rPr lang="en-US" altLang="zh-CN" sz="1800" dirty="0" smtClean="0"/>
              <a:t>2Co 11:25 </a:t>
            </a:r>
            <a:r>
              <a:rPr lang="zh-TW" altLang="en-US" sz="1800" dirty="0" smtClean="0"/>
              <a:t>被棍打了三次，被石头打了一次，遇着船坏三次，一昼一夜在深海里。</a:t>
            </a:r>
            <a:r>
              <a:rPr lang="en-US" altLang="zh-CN" sz="1800" dirty="0" smtClean="0"/>
              <a:t>2Ti 4:6 </a:t>
            </a:r>
            <a:r>
              <a:rPr lang="zh-CN" altLang="en-US" sz="1800" dirty="0" smtClean="0"/>
              <a:t>我现在被浇奠，我离世的时候到了。</a:t>
            </a:r>
            <a:r>
              <a:rPr lang="en-US" altLang="zh-CN" sz="1800" dirty="0" smtClean="0"/>
              <a:t>4:7 </a:t>
            </a:r>
            <a:r>
              <a:rPr lang="zh-CN" altLang="en-US" sz="1800" dirty="0" smtClean="0"/>
              <a:t>那美好的仗我已经打过了。当跑的路我已经跑尽了。所信的道我已经守住了</a:t>
            </a:r>
            <a:r>
              <a:rPr lang="zh-CN" altLang="en-US" sz="1800" dirty="0" smtClean="0"/>
              <a:t>。</a:t>
            </a:r>
            <a:endParaRPr lang="zh-CN" altLang="en-US" sz="1800" dirty="0" smtClean="0"/>
          </a:p>
        </p:txBody>
      </p:sp>
      <p:sp>
        <p:nvSpPr>
          <p:cNvPr id="4" name="Slide Number Placeholder 3"/>
          <p:cNvSpPr>
            <a:spLocks noGrp="1"/>
          </p:cNvSpPr>
          <p:nvPr>
            <p:ph type="sldNum" sz="quarter" idx="10"/>
          </p:nvPr>
        </p:nvSpPr>
        <p:spPr/>
        <p:txBody>
          <a:bodyPr/>
          <a:lstStyle/>
          <a:p>
            <a:fld id="{DFFB6782-E22B-44B8-BE55-B98FFE7079DD}" type="slidenum">
              <a:rPr lang="en-US" smtClean="0"/>
              <a:t>11</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zh-CN" altLang="en-US" sz="1800" dirty="0" smtClean="0"/>
              <a:t>耶</a:t>
            </a:r>
            <a:r>
              <a:rPr lang="zh-CN" altLang="en-US" sz="1800" dirty="0" smtClean="0"/>
              <a:t>稣并没有指出撒旦引用的错误，要不然，耶稣会说，不可错误引用圣经，遗漏“在你行的一切道路上”，耶稣的回答是说，</a:t>
            </a:r>
            <a:r>
              <a:rPr lang="zh-CN" altLang="en-US" sz="1800" b="1" dirty="0" smtClean="0"/>
              <a:t>撒旦你的建议有一个更大的错误，那就是试探神</a:t>
            </a:r>
            <a:r>
              <a:rPr lang="zh-CN" altLang="en-US" sz="1800" dirty="0" smtClean="0"/>
              <a:t>。</a:t>
            </a:r>
            <a:endParaRPr lang="en-US" altLang="zh-CN" sz="1800" dirty="0" smtClean="0"/>
          </a:p>
          <a:p>
            <a:pPr marL="0" indent="0">
              <a:buFont typeface="Arial" panose="020B0604020202020204" pitchFamily="34" charset="0"/>
              <a:buNone/>
            </a:pPr>
            <a:r>
              <a:rPr lang="zh-CN" altLang="en-US" sz="1800" b="1" dirty="0" smtClean="0"/>
              <a:t>经上又记着说</a:t>
            </a:r>
            <a:r>
              <a:rPr lang="zh-CN" altLang="en-US" sz="1800" dirty="0" smtClean="0"/>
              <a:t>，这个“又”字很重要。</a:t>
            </a:r>
            <a:endParaRPr lang="en-US" altLang="zh-CN" sz="1800" dirty="0" smtClean="0"/>
          </a:p>
          <a:p>
            <a:pPr marL="0" indent="0">
              <a:buFont typeface="Arial" panose="020B0604020202020204" pitchFamily="34" charset="0"/>
              <a:buNone/>
            </a:pPr>
            <a:r>
              <a:rPr lang="zh-CN" altLang="en-US" sz="1800" dirty="0" smtClean="0"/>
              <a:t>什么是试探神</a:t>
            </a:r>
            <a:r>
              <a:rPr lang="zh-CN" altLang="en-US" sz="1800" dirty="0" smtClean="0"/>
              <a:t>？</a:t>
            </a:r>
            <a:endParaRPr lang="en-US" altLang="zh-CN" sz="1800" dirty="0" smtClean="0"/>
          </a:p>
        </p:txBody>
      </p:sp>
      <p:sp>
        <p:nvSpPr>
          <p:cNvPr id="4" name="Slide Number Placeholder 3"/>
          <p:cNvSpPr>
            <a:spLocks noGrp="1"/>
          </p:cNvSpPr>
          <p:nvPr>
            <p:ph type="sldNum" sz="quarter" idx="10"/>
          </p:nvPr>
        </p:nvSpPr>
        <p:spPr/>
        <p:txBody>
          <a:bodyPr/>
          <a:lstStyle/>
          <a:p>
            <a:fld id="{DFFB6782-E22B-44B8-BE55-B98FFE7079DD}" type="slidenum">
              <a:rPr lang="en-US" smtClean="0"/>
              <a:t>12</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zh-CN" altLang="en-US" sz="1800" dirty="0" smtClean="0"/>
              <a:t>耶稣引用的经文</a:t>
            </a:r>
            <a:endParaRPr lang="en-US" altLang="zh-CN" sz="1800" dirty="0" smtClean="0"/>
          </a:p>
        </p:txBody>
      </p:sp>
      <p:sp>
        <p:nvSpPr>
          <p:cNvPr id="4" name="Slide Number Placeholder 3"/>
          <p:cNvSpPr>
            <a:spLocks noGrp="1"/>
          </p:cNvSpPr>
          <p:nvPr>
            <p:ph type="sldNum" sz="quarter" idx="10"/>
          </p:nvPr>
        </p:nvSpPr>
        <p:spPr/>
        <p:txBody>
          <a:bodyPr/>
          <a:lstStyle/>
          <a:p>
            <a:fld id="{DFFB6782-E22B-44B8-BE55-B98FFE7079DD}" type="slidenum">
              <a:rPr lang="en-US" smtClean="0"/>
              <a:t>13</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zh-CN" altLang="en-US" sz="1800" dirty="0" smtClean="0"/>
              <a:t>这</a:t>
            </a:r>
            <a:r>
              <a:rPr lang="zh-CN" altLang="en-US" sz="1800" dirty="0" smtClean="0"/>
              <a:t>里说以色列人试探神，是指他们</a:t>
            </a:r>
            <a:r>
              <a:rPr lang="en-US" altLang="zh-CN" sz="1800" dirty="0" smtClean="0"/>
              <a:t>Demand</a:t>
            </a:r>
            <a:r>
              <a:rPr lang="zh-CN" altLang="en-US" sz="1800" dirty="0" smtClean="0"/>
              <a:t>（</a:t>
            </a:r>
            <a:r>
              <a:rPr lang="zh-CN" altLang="en-US" sz="1800" b="1" dirty="0" smtClean="0"/>
              <a:t>命令要求）神供应水</a:t>
            </a:r>
            <a:r>
              <a:rPr lang="zh-CN" altLang="en-US" sz="1800" dirty="0" smtClean="0"/>
              <a:t>。</a:t>
            </a:r>
            <a:endParaRPr lang="zh-CN" altLang="en-US" sz="1800" dirty="0" smtClean="0"/>
          </a:p>
          <a:p>
            <a:pPr marL="0" indent="0">
              <a:buFont typeface="Arial" panose="020B0604020202020204" pitchFamily="34" charset="0"/>
              <a:buNone/>
            </a:pPr>
            <a:endParaRPr lang="zh-CN" altLang="en-US" sz="1800" dirty="0" smtClean="0"/>
          </a:p>
          <a:p>
            <a:pPr marL="0" indent="0">
              <a:buFont typeface="Arial" panose="020B0604020202020204" pitchFamily="34" charset="0"/>
              <a:buNone/>
            </a:pPr>
            <a:endParaRPr lang="en-US" altLang="zh-CN" sz="1800" dirty="0" smtClean="0"/>
          </a:p>
          <a:p>
            <a:pPr marL="0" indent="0">
              <a:buFont typeface="Arial" panose="020B0604020202020204" pitchFamily="34" charset="0"/>
              <a:buNone/>
            </a:pPr>
            <a:endParaRPr lang="zh-CN" altLang="en-US" sz="1800" dirty="0" smtClean="0"/>
          </a:p>
          <a:p>
            <a:pPr marL="0" indent="0">
              <a:buFont typeface="Arial" panose="020B0604020202020204" pitchFamily="34" charset="0"/>
              <a:buNone/>
            </a:pPr>
            <a:endParaRPr lang="zh-CN" altLang="en-US" sz="1800" dirty="0" smtClean="0"/>
          </a:p>
          <a:p>
            <a:pPr marL="0" indent="0">
              <a:buFont typeface="Arial" panose="020B0604020202020204" pitchFamily="34" charset="0"/>
              <a:buNone/>
            </a:pPr>
            <a:endParaRPr lang="en-US" altLang="zh-CN" sz="1800" dirty="0" smtClean="0"/>
          </a:p>
        </p:txBody>
      </p:sp>
      <p:sp>
        <p:nvSpPr>
          <p:cNvPr id="4" name="Slide Number Placeholder 3"/>
          <p:cNvSpPr>
            <a:spLocks noGrp="1"/>
          </p:cNvSpPr>
          <p:nvPr>
            <p:ph type="sldNum" sz="quarter" idx="10"/>
          </p:nvPr>
        </p:nvSpPr>
        <p:spPr/>
        <p:txBody>
          <a:bodyPr/>
          <a:lstStyle/>
          <a:p>
            <a:fld id="{DFFB6782-E22B-44B8-BE55-B98FFE7079DD}" type="slidenum">
              <a:rPr lang="en-US" smtClean="0"/>
              <a:t>14</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zh-TW" altLang="en-US" sz="1800" dirty="0" smtClean="0"/>
              <a:t>又记着说</a:t>
            </a:r>
            <a:r>
              <a:rPr lang="zh-CN" altLang="en-US" sz="1800" dirty="0" smtClean="0"/>
              <a:t>，这个“又”字很重要</a:t>
            </a:r>
            <a:endParaRPr lang="en-US" altLang="zh-CN" sz="1800" dirty="0" smtClean="0"/>
          </a:p>
          <a:p>
            <a:pPr marL="0" indent="0">
              <a:buFont typeface="Arial" panose="020B0604020202020204" pitchFamily="34" charset="0"/>
              <a:buNone/>
            </a:pPr>
            <a:r>
              <a:rPr lang="zh-CN" altLang="en-US" sz="1800" dirty="0" smtClean="0"/>
              <a:t>举例</a:t>
            </a:r>
            <a:r>
              <a:rPr lang="en-US" altLang="zh-CN" sz="1800" dirty="0" smtClean="0"/>
              <a:t>Baton Rouge</a:t>
            </a:r>
            <a:r>
              <a:rPr lang="zh-CN" altLang="en-US" sz="1800" dirty="0" smtClean="0"/>
              <a:t>教会听到一位女士“如果这不是你的旨意，改变你的旨意”，试探神和有信心有时候只是一步之遥，试探神可以是因为完全没有信心，试探神也可以是因为太多的“信心”，这“信心”是出于肉体。什么是抓住神的应许，戴德生的例子，这是信心的要求，不是试探神。当你看不清的时候，就寻求，就祷告，就等侯。</a:t>
            </a:r>
            <a:endParaRPr lang="en-US" altLang="zh-CN" sz="1800" dirty="0" smtClean="0"/>
          </a:p>
          <a:p>
            <a:pPr marL="0" indent="0">
              <a:buFont typeface="Arial" panose="020B0604020202020204" pitchFamily="34" charset="0"/>
              <a:buNone/>
            </a:pPr>
            <a:endParaRPr lang="zh-CN" altLang="en-US" sz="1800" dirty="0" smtClean="0"/>
          </a:p>
          <a:p>
            <a:pPr marL="0" indent="0">
              <a:buFont typeface="Arial" panose="020B0604020202020204" pitchFamily="34" charset="0"/>
              <a:buNone/>
            </a:pPr>
            <a:endParaRPr lang="zh-CN" altLang="en-US" sz="1800" dirty="0" smtClean="0"/>
          </a:p>
          <a:p>
            <a:pPr marL="0" indent="0">
              <a:buFont typeface="Arial" panose="020B0604020202020204" pitchFamily="34" charset="0"/>
              <a:buNone/>
            </a:pPr>
            <a:endParaRPr lang="en-US" altLang="zh-CN" sz="1800" dirty="0" smtClean="0"/>
          </a:p>
        </p:txBody>
      </p:sp>
      <p:sp>
        <p:nvSpPr>
          <p:cNvPr id="4" name="Slide Number Placeholder 3"/>
          <p:cNvSpPr>
            <a:spLocks noGrp="1"/>
          </p:cNvSpPr>
          <p:nvPr>
            <p:ph type="sldNum" sz="quarter" idx="10"/>
          </p:nvPr>
        </p:nvSpPr>
        <p:spPr/>
        <p:txBody>
          <a:bodyPr/>
          <a:lstStyle/>
          <a:p>
            <a:fld id="{DFFB6782-E22B-44B8-BE55-B98FFE7079DD}" type="slidenum">
              <a:rPr lang="en-US" smtClean="0"/>
              <a:t>15</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zh-CN" altLang="en-US" sz="1800" dirty="0" smtClean="0"/>
              <a:t>这是撒旦的 </a:t>
            </a:r>
            <a:r>
              <a:rPr lang="en-US" altLang="zh-CN" sz="1800" dirty="0" smtClean="0"/>
              <a:t>Hail Mary</a:t>
            </a:r>
            <a:r>
              <a:rPr lang="zh-CN" altLang="en-US" sz="1800" dirty="0" smtClean="0"/>
              <a:t>。绝望的尝试。</a:t>
            </a:r>
            <a:endParaRPr lang="en-US" altLang="zh-CN" sz="1800" dirty="0" smtClean="0"/>
          </a:p>
          <a:p>
            <a:pPr marL="0" indent="0">
              <a:buFont typeface="Arial" panose="020B0604020202020204" pitchFamily="34" charset="0"/>
              <a:buNone/>
            </a:pPr>
            <a:r>
              <a:rPr lang="en-US" altLang="zh-CN" sz="1800" dirty="0" smtClean="0"/>
              <a:t>4:8 </a:t>
            </a:r>
            <a:r>
              <a:rPr lang="zh-CN" altLang="en-US" sz="1800" dirty="0" smtClean="0"/>
              <a:t>魔鬼又带他上了一座最高的山，将世上的万国，与万国的荣华，都指给他看</a:t>
            </a:r>
            <a:endParaRPr lang="en-US" altLang="zh-CN" sz="1800" dirty="0" smtClean="0"/>
          </a:p>
          <a:p>
            <a:pPr marL="0" indent="0">
              <a:buFont typeface="Arial" panose="020B0604020202020204" pitchFamily="34" charset="0"/>
              <a:buNone/>
            </a:pPr>
            <a:r>
              <a:rPr lang="zh-CN" altLang="en-US" sz="1800" dirty="0" smtClean="0"/>
              <a:t>路加福音</a:t>
            </a:r>
            <a:r>
              <a:rPr lang="en-US" altLang="zh-CN" sz="1800" dirty="0" smtClean="0"/>
              <a:t>4:5 </a:t>
            </a:r>
            <a:r>
              <a:rPr lang="zh-CN" altLang="en-US" sz="1800" dirty="0" smtClean="0"/>
              <a:t>魔鬼又领他上了高山，霎时间把天下的万国都指给他看。</a:t>
            </a:r>
            <a:endParaRPr lang="en-US" altLang="zh-CN" sz="1800" dirty="0" smtClean="0"/>
          </a:p>
          <a:p>
            <a:pPr marL="0" indent="0">
              <a:buFont typeface="Arial" panose="020B0604020202020204" pitchFamily="34" charset="0"/>
              <a:buNone/>
            </a:pPr>
            <a:r>
              <a:rPr lang="zh-CN" altLang="en-US" sz="1800" dirty="0" smtClean="0"/>
              <a:t>所以，</a:t>
            </a:r>
            <a:r>
              <a:rPr lang="zh-CN" altLang="en-US" sz="1800" b="1" dirty="0" smtClean="0"/>
              <a:t>这可能是在身外</a:t>
            </a:r>
            <a:r>
              <a:rPr lang="zh-CN" altLang="en-US" sz="1800" dirty="0" smtClean="0"/>
              <a:t>。最高的山岂不是要上珠穆朗玛峰吗？原文是非常高的山</a:t>
            </a:r>
            <a:endParaRPr lang="en-US" altLang="zh-CN" sz="1800" dirty="0" smtClean="0"/>
          </a:p>
          <a:p>
            <a:pPr marL="0" indent="0">
              <a:buFont typeface="Arial" panose="020B0604020202020204" pitchFamily="34" charset="0"/>
              <a:buNone/>
            </a:pPr>
            <a:r>
              <a:rPr lang="zh-TW" altLang="en-US" sz="1800" dirty="0" smtClean="0"/>
              <a:t>世上的万国</a:t>
            </a:r>
            <a:r>
              <a:rPr lang="zh-CN" altLang="en-US" sz="1800" dirty="0" smtClean="0"/>
              <a:t>，世上所有的国和它们的荣耀，应该还有将来的国</a:t>
            </a:r>
            <a:r>
              <a:rPr lang="zh-CN" altLang="en-US" sz="1800" dirty="0" smtClean="0"/>
              <a:t>。</a:t>
            </a:r>
            <a:endParaRPr lang="en-US" altLang="zh-CN" sz="1800" dirty="0" smtClean="0"/>
          </a:p>
        </p:txBody>
      </p:sp>
      <p:sp>
        <p:nvSpPr>
          <p:cNvPr id="4" name="Slide Number Placeholder 3"/>
          <p:cNvSpPr>
            <a:spLocks noGrp="1"/>
          </p:cNvSpPr>
          <p:nvPr>
            <p:ph type="sldNum" sz="quarter" idx="10"/>
          </p:nvPr>
        </p:nvSpPr>
        <p:spPr/>
        <p:txBody>
          <a:bodyPr/>
          <a:lstStyle/>
          <a:p>
            <a:fld id="{DFFB6782-E22B-44B8-BE55-B98FFE7079DD}" type="slidenum">
              <a:rPr lang="en-US" smtClean="0"/>
              <a:t>16</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zh-CN" altLang="en-US" sz="1800" b="1" dirty="0" smtClean="0"/>
              <a:t>我</a:t>
            </a:r>
            <a:r>
              <a:rPr lang="zh-CN" altLang="en-US" sz="1800" b="1" dirty="0" smtClean="0"/>
              <a:t>就把这一切都赐给你，撒旦有这个权利吗？</a:t>
            </a:r>
            <a:r>
              <a:rPr lang="zh-CN" altLang="en-US" sz="1800" dirty="0" smtClean="0"/>
              <a:t>这世界属谁？撒旦的话总是半真半假，加起来就是完全的谎言。考察圣经的时候绝不要以撒但的话为依据。</a:t>
            </a:r>
            <a:endParaRPr lang="en-US" altLang="zh-CN" sz="1800" dirty="0" smtClean="0"/>
          </a:p>
          <a:p>
            <a:pPr marL="0" indent="0">
              <a:buFont typeface="Arial" panose="020B0604020202020204" pitchFamily="34" charset="0"/>
              <a:buNone/>
            </a:pPr>
            <a:r>
              <a:rPr lang="zh-CN" altLang="en-US" sz="1800" dirty="0" smtClean="0"/>
              <a:t>路加福音</a:t>
            </a:r>
            <a:r>
              <a:rPr lang="en-US" altLang="zh-CN" sz="1800" dirty="0" smtClean="0"/>
              <a:t>4:6 </a:t>
            </a:r>
            <a:r>
              <a:rPr lang="zh-CN" altLang="en-US" sz="1800" dirty="0" smtClean="0"/>
              <a:t>对他说，这一切权柄荣华，我都要给你。因为这原是交付我的（偷去的），我愿意给谁就给谁（表面看起来）。</a:t>
            </a:r>
            <a:endParaRPr lang="en-US" altLang="zh-CN" sz="1800" dirty="0" smtClean="0"/>
          </a:p>
          <a:p>
            <a:pPr marL="0" indent="0">
              <a:buFont typeface="Arial" panose="020B0604020202020204" pitchFamily="34" charset="0"/>
              <a:buNone/>
            </a:pPr>
            <a:r>
              <a:rPr lang="en-US" altLang="zh-CN" sz="1800" dirty="0" err="1" smtClean="0"/>
              <a:t>Jhn</a:t>
            </a:r>
            <a:r>
              <a:rPr lang="en-US" altLang="zh-CN" sz="1800" dirty="0" smtClean="0"/>
              <a:t> 12:31 </a:t>
            </a:r>
            <a:r>
              <a:rPr lang="zh-CN" altLang="en-US" sz="1800" dirty="0" smtClean="0"/>
              <a:t>现在这世界受审判。这</a:t>
            </a:r>
            <a:r>
              <a:rPr lang="zh-CN" altLang="en-US" sz="1800" b="1" dirty="0" smtClean="0"/>
              <a:t>世界的王</a:t>
            </a:r>
            <a:r>
              <a:rPr lang="zh-CN" altLang="en-US" sz="1800" dirty="0" smtClean="0"/>
              <a:t>要被赶出去。</a:t>
            </a:r>
            <a:endParaRPr lang="en-US" altLang="zh-CN" sz="1800" dirty="0" smtClean="0"/>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altLang="zh-CN" sz="1800" kern="1200" dirty="0" err="1" smtClean="0">
                <a:solidFill>
                  <a:schemeClr val="tx1"/>
                </a:solidFill>
                <a:effectLst/>
                <a:latin typeface="+mn-lt"/>
                <a:ea typeface="+mn-ea"/>
                <a:cs typeface="+mn-cs"/>
              </a:rPr>
              <a:t>Jhn</a:t>
            </a:r>
            <a:r>
              <a:rPr lang="en-US" altLang="zh-CN" sz="1800" kern="1200" dirty="0" smtClean="0">
                <a:solidFill>
                  <a:schemeClr val="tx1"/>
                </a:solidFill>
                <a:effectLst/>
                <a:latin typeface="+mn-lt"/>
                <a:ea typeface="+mn-ea"/>
                <a:cs typeface="+mn-cs"/>
              </a:rPr>
              <a:t> 14:30 </a:t>
            </a:r>
            <a:r>
              <a:rPr lang="en-US" sz="1800" kern="1200" dirty="0" err="1" smtClean="0">
                <a:solidFill>
                  <a:schemeClr val="tx1"/>
                </a:solidFill>
                <a:effectLst/>
                <a:latin typeface="+mn-lt"/>
                <a:ea typeface="+mn-ea"/>
                <a:cs typeface="+mn-cs"/>
              </a:rPr>
              <a:t>以后我不再和你们多说话，因为这</a:t>
            </a:r>
            <a:r>
              <a:rPr lang="en-US" sz="1800" b="1" kern="1200" dirty="0" err="1" smtClean="0">
                <a:solidFill>
                  <a:schemeClr val="tx1"/>
                </a:solidFill>
                <a:effectLst/>
                <a:latin typeface="+mn-lt"/>
                <a:ea typeface="+mn-ea"/>
                <a:cs typeface="+mn-cs"/>
              </a:rPr>
              <a:t>世界的王</a:t>
            </a:r>
            <a:r>
              <a:rPr lang="en-US" sz="1800" kern="1200" dirty="0" err="1" smtClean="0">
                <a:solidFill>
                  <a:schemeClr val="tx1"/>
                </a:solidFill>
                <a:effectLst/>
                <a:latin typeface="+mn-lt"/>
                <a:ea typeface="+mn-ea"/>
                <a:cs typeface="+mn-cs"/>
              </a:rPr>
              <a:t>将到。他在我里面是毫无所有</a:t>
            </a:r>
            <a:r>
              <a:rPr lang="en-US" sz="1800" kern="1200" dirty="0" smtClean="0">
                <a:solidFill>
                  <a:schemeClr val="tx1"/>
                </a:solidFill>
                <a:effectLst/>
                <a:latin typeface="+mn-lt"/>
                <a:ea typeface="+mn-ea"/>
                <a:cs typeface="+mn-cs"/>
              </a:rPr>
              <a:t>。</a:t>
            </a:r>
          </a:p>
          <a:p>
            <a:pPr marL="0" indent="0">
              <a:buFont typeface="Arial" panose="020B0604020202020204" pitchFamily="34" charset="0"/>
              <a:buNone/>
            </a:pPr>
            <a:r>
              <a:rPr lang="en-US" altLang="zh-CN" sz="1800" dirty="0" err="1" smtClean="0"/>
              <a:t>Jhn</a:t>
            </a:r>
            <a:r>
              <a:rPr lang="en-US" altLang="zh-CN" sz="1800" dirty="0" smtClean="0"/>
              <a:t> 16:11 </a:t>
            </a:r>
            <a:r>
              <a:rPr lang="zh-CN" altLang="en-US" sz="1800" dirty="0" smtClean="0"/>
              <a:t>为审判，是因这</a:t>
            </a:r>
            <a:r>
              <a:rPr lang="zh-CN" altLang="en-US" sz="1800" b="1" dirty="0" smtClean="0"/>
              <a:t>世界的王</a:t>
            </a:r>
            <a:r>
              <a:rPr lang="zh-CN" altLang="en-US" sz="1800" dirty="0" smtClean="0"/>
              <a:t>受了审判。</a:t>
            </a:r>
            <a:endParaRPr lang="en-US" altLang="zh-CN" sz="1800" dirty="0" smtClean="0"/>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altLang="zh-CN" sz="1800" kern="1200" dirty="0" smtClean="0">
                <a:solidFill>
                  <a:schemeClr val="tx1"/>
                </a:solidFill>
                <a:effectLst/>
                <a:latin typeface="+mn-lt"/>
                <a:ea typeface="+mn-ea"/>
                <a:cs typeface="+mn-cs"/>
              </a:rPr>
              <a:t>1Jn 5:19 </a:t>
            </a:r>
            <a:r>
              <a:rPr lang="en-US" sz="1800" kern="1200" dirty="0" err="1" smtClean="0">
                <a:solidFill>
                  <a:schemeClr val="tx1"/>
                </a:solidFill>
                <a:effectLst/>
                <a:latin typeface="+mn-lt"/>
                <a:ea typeface="+mn-ea"/>
                <a:cs typeface="+mn-cs"/>
              </a:rPr>
              <a:t>我们知道我们是属神的，</a:t>
            </a:r>
            <a:r>
              <a:rPr lang="en-US" sz="1800" b="1" kern="1200" dirty="0" err="1" smtClean="0">
                <a:solidFill>
                  <a:schemeClr val="tx1"/>
                </a:solidFill>
                <a:effectLst/>
                <a:latin typeface="+mn-lt"/>
                <a:ea typeface="+mn-ea"/>
                <a:cs typeface="+mn-cs"/>
              </a:rPr>
              <a:t>全世界都卧在那恶者手下</a:t>
            </a:r>
            <a:r>
              <a:rPr lang="en-US" sz="1800" kern="1200" dirty="0" smtClean="0">
                <a:solidFill>
                  <a:schemeClr val="tx1"/>
                </a:solidFill>
                <a:effectLst/>
                <a:latin typeface="+mn-lt"/>
                <a:ea typeface="+mn-ea"/>
                <a:cs typeface="+mn-cs"/>
              </a:rPr>
              <a:t>。</a:t>
            </a:r>
          </a:p>
          <a:p>
            <a:pPr marL="0" indent="0">
              <a:buFont typeface="Arial" panose="020B0604020202020204" pitchFamily="34" charset="0"/>
              <a:buNone/>
            </a:pPr>
            <a:endParaRPr lang="en-US" altLang="zh-CN" sz="1800" dirty="0" smtClean="0"/>
          </a:p>
          <a:p>
            <a:pPr marL="0" indent="0">
              <a:buFont typeface="Arial" panose="020B0604020202020204" pitchFamily="34" charset="0"/>
              <a:buNone/>
            </a:pPr>
            <a:r>
              <a:rPr lang="zh-CN" altLang="en-US" sz="1800" dirty="0" smtClean="0"/>
              <a:t>撒旦对于世界的拥有是通过人的罪性，撒旦引诱人犯罪来实现它的统治。但它的统治只是暂时的，最终的主权不属于它，世界历史的发展，也在神的掌控之下。就像是你的房子还在分期付款，你以为这房子完全属你，你可以随意装修，但它不属你，你连续三个月不付贷款试试，你立即就知道谁是</a:t>
            </a:r>
            <a:r>
              <a:rPr lang="en-US" altLang="zh-CN" sz="1800" dirty="0" smtClean="0"/>
              <a:t>Owner</a:t>
            </a:r>
            <a:r>
              <a:rPr lang="zh-CN" altLang="en-US" sz="1800" dirty="0" smtClean="0"/>
              <a:t>。</a:t>
            </a:r>
            <a:endParaRPr lang="en-US" altLang="zh-CN" sz="1800" dirty="0" smtClean="0"/>
          </a:p>
        </p:txBody>
      </p:sp>
      <p:sp>
        <p:nvSpPr>
          <p:cNvPr id="4" name="Slide Number Placeholder 3"/>
          <p:cNvSpPr>
            <a:spLocks noGrp="1"/>
          </p:cNvSpPr>
          <p:nvPr>
            <p:ph type="sldNum" sz="quarter" idx="10"/>
          </p:nvPr>
        </p:nvSpPr>
        <p:spPr/>
        <p:txBody>
          <a:bodyPr/>
          <a:lstStyle/>
          <a:p>
            <a:fld id="{DFFB6782-E22B-44B8-BE55-B98FFE7079DD}" type="slidenum">
              <a:rPr lang="en-US" smtClean="0"/>
              <a:t>17</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zh-TW" altLang="en-US" sz="1800" dirty="0" smtClean="0"/>
              <a:t>你</a:t>
            </a:r>
            <a:r>
              <a:rPr lang="zh-TW" altLang="en-US" sz="1800" dirty="0" smtClean="0"/>
              <a:t>若俯伏拜我</a:t>
            </a:r>
            <a:endParaRPr lang="en-US" altLang="zh-CN" sz="1800" dirty="0" smtClean="0"/>
          </a:p>
          <a:p>
            <a:pPr marL="0" indent="0">
              <a:buFont typeface="Arial" panose="020B0604020202020204" pitchFamily="34" charset="0"/>
              <a:buNone/>
            </a:pPr>
            <a:r>
              <a:rPr lang="zh-CN" altLang="en-US" sz="1800" b="1" dirty="0" smtClean="0"/>
              <a:t>这一个诱惑的杀伤力</a:t>
            </a:r>
            <a:r>
              <a:rPr lang="zh-CN" altLang="en-US" sz="1800" dirty="0" smtClean="0"/>
              <a:t>：耶稣是为做王而来的。撒旦说，这个王国我现在就给你，只是你要用你的灵魂来交换，这就是你若俯伏拜我的意思。</a:t>
            </a:r>
            <a:endParaRPr lang="en-US" altLang="zh-CN" sz="1800" dirty="0" smtClean="0"/>
          </a:p>
          <a:p>
            <a:pPr marL="0" indent="0">
              <a:buFont typeface="Arial" panose="020B0604020202020204" pitchFamily="34" charset="0"/>
              <a:buNone/>
            </a:pPr>
            <a:r>
              <a:rPr lang="zh-CN" altLang="en-US" sz="1800" dirty="0" smtClean="0"/>
              <a:t>撒旦一心想得到的就是与神同等，甚至超越神，撒旦邪恶的骄傲，最污秽的被造物竟然要求至圣洁的造物主俯伏拜它，这是何等的骄傲</a:t>
            </a:r>
            <a:r>
              <a:rPr lang="zh-CN" altLang="en-US" sz="1800" dirty="0" smtClean="0"/>
              <a:t>！</a:t>
            </a:r>
            <a:endParaRPr lang="en-US" altLang="zh-CN" sz="1800" dirty="0" smtClean="0"/>
          </a:p>
        </p:txBody>
      </p:sp>
      <p:sp>
        <p:nvSpPr>
          <p:cNvPr id="4" name="Slide Number Placeholder 3"/>
          <p:cNvSpPr>
            <a:spLocks noGrp="1"/>
          </p:cNvSpPr>
          <p:nvPr>
            <p:ph type="sldNum" sz="quarter" idx="10"/>
          </p:nvPr>
        </p:nvSpPr>
        <p:spPr/>
        <p:txBody>
          <a:bodyPr/>
          <a:lstStyle/>
          <a:p>
            <a:fld id="{DFFB6782-E22B-44B8-BE55-B98FFE7079DD}" type="slidenum">
              <a:rPr lang="en-US" smtClean="0"/>
              <a:t>18</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altLang="zh-CN" sz="1800" dirty="0" err="1" smtClean="0"/>
              <a:t>Deu</a:t>
            </a:r>
            <a:r>
              <a:rPr lang="en-US" altLang="zh-CN" sz="1800" dirty="0" smtClean="0"/>
              <a:t> 6:13 </a:t>
            </a:r>
            <a:r>
              <a:rPr lang="zh-CN" altLang="en-US" sz="1800" dirty="0" smtClean="0"/>
              <a:t>你要敬畏耶和华你的神，事奉他，指着他的名起誓。</a:t>
            </a:r>
          </a:p>
          <a:p>
            <a:pPr marL="0" indent="0">
              <a:buFont typeface="Arial" panose="020B0604020202020204" pitchFamily="34" charset="0"/>
              <a:buNone/>
            </a:pPr>
            <a:r>
              <a:rPr lang="zh-CN" altLang="en-US" sz="1800" dirty="0" smtClean="0"/>
              <a:t>撒但并没有提到事奉，但是耶稣知道，敬拜谁就必然事奉谁。</a:t>
            </a:r>
          </a:p>
          <a:p>
            <a:pPr marL="0" indent="0">
              <a:buFont typeface="Arial" panose="020B0604020202020204" pitchFamily="34" charset="0"/>
              <a:buNone/>
            </a:pPr>
            <a:endParaRPr lang="en-US" altLang="zh-CN" sz="1800" dirty="0" smtClean="0"/>
          </a:p>
          <a:p>
            <a:pPr marL="0" indent="0">
              <a:buFont typeface="Arial" panose="020B0604020202020204" pitchFamily="34" charset="0"/>
              <a:buNone/>
            </a:pPr>
            <a:r>
              <a:rPr lang="zh-CN" altLang="en-US" sz="1800" dirty="0" smtClean="0"/>
              <a:t>这</a:t>
            </a:r>
            <a:r>
              <a:rPr lang="zh-CN" altLang="en-US" sz="1800" dirty="0" smtClean="0"/>
              <a:t>时候，耶稣使用了祂得胜者的权柄（什么是权柄？人的权力其实都是虚的），“撒但退去吧”，因为祂已经靠圣灵和神的话语获得了全胜。面对试探与诱惑，斥责撒但不是一个捷径吗？战胜试探的途径，一是被圣灵充满（以弗所书</a:t>
            </a:r>
            <a:r>
              <a:rPr lang="en-US" altLang="zh-CN" sz="1800" dirty="0" smtClean="0"/>
              <a:t>5</a:t>
            </a:r>
            <a:r>
              <a:rPr lang="zh-CN" altLang="en-US" sz="1800" dirty="0" smtClean="0"/>
              <a:t>：</a:t>
            </a:r>
            <a:r>
              <a:rPr lang="en-US" altLang="zh-CN" sz="1800" dirty="0" smtClean="0"/>
              <a:t>18</a:t>
            </a:r>
            <a:r>
              <a:rPr lang="zh-CN" altLang="en-US" sz="1800" dirty="0" smtClean="0"/>
              <a:t>），二是记住神的话（歌</a:t>
            </a:r>
            <a:r>
              <a:rPr lang="en-US" altLang="zh-CN" sz="1800" dirty="0" smtClean="0"/>
              <a:t>3</a:t>
            </a:r>
            <a:r>
              <a:rPr lang="zh-CN" altLang="en-US" sz="1800" dirty="0" smtClean="0"/>
              <a:t>：</a:t>
            </a:r>
            <a:r>
              <a:rPr lang="en-US" altLang="zh-CN" sz="1800" dirty="0" smtClean="0"/>
              <a:t>16</a:t>
            </a:r>
            <a:r>
              <a:rPr lang="zh-CN" altLang="en-US" sz="1800" dirty="0" smtClean="0"/>
              <a:t>让基督的话丰丰富富地住在你的心里） ，个人的仗还需要个人打，每个人都要经历自己的旷野</a:t>
            </a:r>
            <a:r>
              <a:rPr lang="zh-CN" altLang="en-US" sz="1800" dirty="0" smtClean="0"/>
              <a:t>。</a:t>
            </a:r>
            <a:endParaRPr lang="en-US" altLang="zh-CN" sz="1800" dirty="0" smtClean="0"/>
          </a:p>
        </p:txBody>
      </p:sp>
      <p:sp>
        <p:nvSpPr>
          <p:cNvPr id="4" name="Slide Number Placeholder 3"/>
          <p:cNvSpPr>
            <a:spLocks noGrp="1"/>
          </p:cNvSpPr>
          <p:nvPr>
            <p:ph type="sldNum" sz="quarter" idx="10"/>
          </p:nvPr>
        </p:nvSpPr>
        <p:spPr/>
        <p:txBody>
          <a:bodyPr/>
          <a:lstStyle/>
          <a:p>
            <a:fld id="{DFFB6782-E22B-44B8-BE55-B98FFE7079DD}" type="slidenum">
              <a:rPr lang="en-US" smtClean="0"/>
              <a:t>19</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zh-CN" altLang="en-US" sz="1800" dirty="0" smtClean="0"/>
              <a:t>太</a:t>
            </a:r>
            <a:r>
              <a:rPr lang="en-US" altLang="zh-CN" sz="1800" dirty="0" smtClean="0"/>
              <a:t>3:13 </a:t>
            </a:r>
            <a:r>
              <a:rPr lang="zh-CN" altLang="en-US" sz="1800" dirty="0" smtClean="0"/>
              <a:t>当下，耶稣从加利利来到约但河，见了约翰，要受他的洗。这是一个转折，从王转到人。</a:t>
            </a:r>
            <a:endParaRPr lang="en-US" altLang="zh-CN" sz="1800" dirty="0" smtClean="0"/>
          </a:p>
          <a:p>
            <a:pPr marL="0" indent="0">
              <a:buFont typeface="Arial" panose="020B0604020202020204" pitchFamily="34" charset="0"/>
              <a:buNone/>
            </a:pPr>
            <a:r>
              <a:rPr lang="zh-CN" altLang="en-US" sz="1800" dirty="0" smtClean="0"/>
              <a:t>当时</a:t>
            </a:r>
            <a:r>
              <a:rPr lang="zh-CN" altLang="en-US" sz="1800" dirty="0" smtClean="0"/>
              <a:t>：在</a:t>
            </a:r>
            <a:r>
              <a:rPr lang="zh-CN" altLang="en-US" sz="1800" dirty="0" smtClean="0"/>
              <a:t>经历 “</a:t>
            </a:r>
            <a:r>
              <a:rPr lang="en-US" altLang="zh-CN" sz="1800" dirty="0" smtClean="0"/>
              <a:t>3:17</a:t>
            </a:r>
            <a:r>
              <a:rPr lang="en-US" altLang="zh-CN" sz="1800" baseline="0" dirty="0" smtClean="0"/>
              <a:t> </a:t>
            </a:r>
            <a:r>
              <a:rPr lang="zh-CN" altLang="en-US" sz="1800" dirty="0" smtClean="0"/>
              <a:t>从天上有声音说，这是我的爱子，我所喜悦的。”之后，从一个属灵的高峰</a:t>
            </a:r>
            <a:r>
              <a:rPr lang="zh-CN" altLang="en-US" sz="1800" dirty="0" smtClean="0"/>
              <a:t>到旷</a:t>
            </a:r>
            <a:r>
              <a:rPr lang="zh-CN" altLang="en-US" sz="1800" dirty="0" smtClean="0"/>
              <a:t>野的经历。 </a:t>
            </a:r>
            <a:endParaRPr lang="en-US" altLang="zh-CN" sz="1800" dirty="0" smtClean="0"/>
          </a:p>
          <a:p>
            <a:pPr marL="0" indent="0">
              <a:buFont typeface="Arial" panose="020B0604020202020204" pitchFamily="34" charset="0"/>
              <a:buNone/>
            </a:pPr>
            <a:endParaRPr lang="en-US" altLang="zh-CN" sz="1800" dirty="0" smtClean="0"/>
          </a:p>
          <a:p>
            <a:pPr marL="0" indent="0">
              <a:buFont typeface="Arial" panose="020B0604020202020204" pitchFamily="34" charset="0"/>
              <a:buNone/>
            </a:pPr>
            <a:r>
              <a:rPr lang="zh-CN" altLang="en-US" sz="1800" b="1" dirty="0" smtClean="0"/>
              <a:t>被圣灵引导</a:t>
            </a:r>
            <a:r>
              <a:rPr lang="zh-CN" altLang="en-US" sz="1800" dirty="0" smtClean="0"/>
              <a:t>：耶稣受试探是神的计划，耶稣要开始他的工作之前还需要经历一件事情，他有没有能力战胜这地上的王，因为这地已经有一个王了。历史上人失败的经历，亚当在伊甸园。</a:t>
            </a:r>
            <a:endParaRPr lang="en-US" altLang="zh-CN" sz="1800" dirty="0" smtClean="0"/>
          </a:p>
          <a:p>
            <a:pPr marL="0" indent="0">
              <a:buFont typeface="Arial" panose="020B0604020202020204" pitchFamily="34" charset="0"/>
              <a:buNone/>
            </a:pPr>
            <a:endParaRPr lang="en-US" altLang="zh-CN" sz="1800" dirty="0" smtClean="0"/>
          </a:p>
          <a:p>
            <a:pPr marL="0" indent="0">
              <a:buFont typeface="Arial" panose="020B0604020202020204" pitchFamily="34" charset="0"/>
              <a:buNone/>
            </a:pPr>
            <a:r>
              <a:rPr lang="zh-CN" altLang="en-US" sz="1800" b="1" dirty="0" smtClean="0">
                <a:solidFill>
                  <a:srgbClr val="FF0000"/>
                </a:solidFill>
              </a:rPr>
              <a:t>旷野</a:t>
            </a:r>
            <a:r>
              <a:rPr lang="zh-CN" altLang="en-US" sz="1800" dirty="0" smtClean="0"/>
              <a:t>：所代表的是受试探</a:t>
            </a:r>
            <a:r>
              <a:rPr lang="en-US" altLang="zh-CN" sz="1800" dirty="0" smtClean="0"/>
              <a:t>/</a:t>
            </a:r>
            <a:r>
              <a:rPr lang="zh-CN" altLang="en-US" sz="1800" dirty="0" smtClean="0"/>
              <a:t>试炼的经历。以色列人经历过红海的神迹之后，就经历旷野，他们失败了，以至于漂流</a:t>
            </a:r>
            <a:r>
              <a:rPr lang="en-US" altLang="zh-CN" sz="1800" dirty="0" smtClean="0"/>
              <a:t>40</a:t>
            </a:r>
            <a:r>
              <a:rPr lang="zh-CN" altLang="en-US" sz="1800" dirty="0" smtClean="0"/>
              <a:t>年。先知以利亚，使徒保罗都有旷野的经历。</a:t>
            </a:r>
            <a:endParaRPr lang="en-US" altLang="zh-CN" sz="1800" dirty="0" smtClean="0"/>
          </a:p>
          <a:p>
            <a:pPr marL="0" indent="0">
              <a:buFont typeface="Arial" panose="020B0604020202020204" pitchFamily="34" charset="0"/>
              <a:buNone/>
            </a:pPr>
            <a:r>
              <a:rPr lang="zh-CN" altLang="en-US" sz="1800" dirty="0" smtClean="0"/>
              <a:t>旷野的经历不一定真的发生在旷野，舒适的伊甸园成为亚当的旷野，流奶与蜜的迦南地成为以色列人旷野。</a:t>
            </a:r>
            <a:endParaRPr lang="en-US" altLang="zh-CN" sz="1800" dirty="0" smtClean="0"/>
          </a:p>
          <a:p>
            <a:pPr marL="0" indent="0">
              <a:buFont typeface="Arial" panose="020B0604020202020204" pitchFamily="34" charset="0"/>
              <a:buNone/>
            </a:pPr>
            <a:endParaRPr lang="en-US" altLang="zh-CN" sz="1800" dirty="0" smtClean="0"/>
          </a:p>
          <a:p>
            <a:pPr marL="0" indent="0">
              <a:buFont typeface="Arial" panose="020B0604020202020204" pitchFamily="34" charset="0"/>
              <a:buNone/>
            </a:pPr>
            <a:r>
              <a:rPr lang="zh-CN" altLang="en-US" sz="1800" dirty="0" smtClean="0"/>
              <a:t>耶稣</a:t>
            </a:r>
            <a:r>
              <a:rPr lang="zh-CN" altLang="en-US" sz="1800" b="0" dirty="0" smtClean="0">
                <a:solidFill>
                  <a:srgbClr val="FF0000"/>
                </a:solidFill>
              </a:rPr>
              <a:t>被圣灵引导到旷野</a:t>
            </a:r>
            <a:r>
              <a:rPr lang="zh-CN" altLang="en-US" sz="1800" dirty="0" smtClean="0"/>
              <a:t>受魔鬼的</a:t>
            </a:r>
            <a:r>
              <a:rPr lang="zh-CN" altLang="en-US" sz="1800" b="1" dirty="0" smtClean="0">
                <a:solidFill>
                  <a:srgbClr val="FF0000"/>
                </a:solidFill>
              </a:rPr>
              <a:t>试探</a:t>
            </a:r>
            <a:r>
              <a:rPr lang="zh-CN" altLang="en-US" sz="1800" dirty="0" smtClean="0"/>
              <a:t>：</a:t>
            </a:r>
            <a:endParaRPr lang="en-US" altLang="zh-CN" sz="1800" dirty="0" smtClean="0"/>
          </a:p>
          <a:p>
            <a:pPr marL="0" indent="0">
              <a:buFont typeface="Arial" panose="020B0604020202020204" pitchFamily="34" charset="0"/>
              <a:buNone/>
            </a:pPr>
            <a:r>
              <a:rPr lang="zh-CN" altLang="en-US" sz="1800" dirty="0" smtClean="0"/>
              <a:t>试探的三个来源，世界，肉体，和魔鬼。受试探并不是罪，但如何走出旷野，对于我们却有深远的影响</a:t>
            </a:r>
            <a:r>
              <a:rPr lang="zh-CN" altLang="en-US" sz="1800" dirty="0" smtClean="0"/>
              <a:t>。请留意耶</a:t>
            </a:r>
            <a:r>
              <a:rPr lang="zh-CN" altLang="en-US" sz="1800" dirty="0" smtClean="0"/>
              <a:t>稣进旷野之前的状态，</a:t>
            </a:r>
            <a:r>
              <a:rPr lang="zh-CN" altLang="en-US" sz="1800" b="1" dirty="0" smtClean="0">
                <a:solidFill>
                  <a:srgbClr val="FF0000"/>
                </a:solidFill>
              </a:rPr>
              <a:t>被圣灵充满</a:t>
            </a:r>
            <a:r>
              <a:rPr lang="zh-CN" altLang="en-US" sz="1800" dirty="0" smtClean="0"/>
              <a:t>。如何才能被圣灵充满？洁净器皿。洁净本身不是目的，被圣灵充满才是。神的话，圣灵的宝剑。</a:t>
            </a:r>
            <a:endParaRPr lang="en-US" altLang="zh-CN" sz="1800" dirty="0" smtClean="0"/>
          </a:p>
          <a:p>
            <a:pPr marL="0" indent="0">
              <a:buFont typeface="Arial" panose="020B0604020202020204" pitchFamily="34" charset="0"/>
              <a:buNone/>
            </a:pPr>
            <a:r>
              <a:rPr lang="zh-CN" altLang="en-US" sz="1800" dirty="0" smtClean="0"/>
              <a:t> </a:t>
            </a:r>
            <a:endParaRPr lang="en-US" altLang="zh-CN" sz="1800" dirty="0" smtClean="0"/>
          </a:p>
        </p:txBody>
      </p:sp>
      <p:sp>
        <p:nvSpPr>
          <p:cNvPr id="4" name="Slide Number Placeholder 3"/>
          <p:cNvSpPr>
            <a:spLocks noGrp="1"/>
          </p:cNvSpPr>
          <p:nvPr>
            <p:ph type="sldNum" sz="quarter" idx="10"/>
          </p:nvPr>
        </p:nvSpPr>
        <p:spPr/>
        <p:txBody>
          <a:bodyPr/>
          <a:lstStyle/>
          <a:p>
            <a:fld id="{DFFB6782-E22B-44B8-BE55-B98FFE7079DD}" type="slidenum">
              <a:rPr lang="en-US" smtClean="0"/>
              <a:t>2</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zh-CN" altLang="en-US" sz="1800" b="1" dirty="0" smtClean="0"/>
              <a:t>于</a:t>
            </a:r>
            <a:r>
              <a:rPr lang="zh-CN" altLang="en-US" sz="1800" b="1" dirty="0" smtClean="0"/>
              <a:t>是魔鬼离了耶稣</a:t>
            </a:r>
            <a:endParaRPr lang="en-US" altLang="zh-CN" sz="1800" b="1" dirty="0" smtClean="0"/>
          </a:p>
          <a:p>
            <a:pPr marL="0" indent="0">
              <a:buFont typeface="Arial" panose="020B0604020202020204" pitchFamily="34" charset="0"/>
              <a:buNone/>
            </a:pPr>
            <a:r>
              <a:rPr lang="en-US" altLang="zh-CN" sz="1800" dirty="0" err="1" smtClean="0"/>
              <a:t>Luk</a:t>
            </a:r>
            <a:r>
              <a:rPr lang="en-US" altLang="zh-CN" sz="1800" dirty="0" smtClean="0"/>
              <a:t> 4:13 </a:t>
            </a:r>
            <a:r>
              <a:rPr lang="zh-CN" altLang="en-US" sz="1800" dirty="0" smtClean="0"/>
              <a:t>魔鬼用完了各样的试探，就</a:t>
            </a:r>
            <a:r>
              <a:rPr lang="zh-CN" altLang="en-US" sz="1800" b="1" dirty="0" smtClean="0"/>
              <a:t>暂时离开耶稣</a:t>
            </a:r>
            <a:r>
              <a:rPr lang="zh-CN" altLang="en-US" sz="1800" dirty="0" smtClean="0"/>
              <a:t>。</a:t>
            </a:r>
            <a:endParaRPr lang="en-US" altLang="zh-CN" sz="1800" dirty="0" smtClean="0"/>
          </a:p>
          <a:p>
            <a:pPr marL="0" indent="0">
              <a:buFont typeface="Arial" panose="020B0604020202020204" pitchFamily="34" charset="0"/>
              <a:buNone/>
            </a:pPr>
            <a:r>
              <a:rPr lang="zh-CN" altLang="en-US" sz="1800" b="1" dirty="0" smtClean="0">
                <a:solidFill>
                  <a:srgbClr val="FF0000"/>
                </a:solidFill>
              </a:rPr>
              <a:t>有天使来伺候他</a:t>
            </a:r>
            <a:r>
              <a:rPr lang="zh-CN" altLang="en-US" sz="1800" dirty="0" smtClean="0"/>
              <a:t>：神的看顾这时候来了，等候神的时候。不是饿的时候，不是你命令神有所行动的时候，而是在胜利之后，胜利的喜悦。天使服侍祂应该包括给耶稣食物。</a:t>
            </a:r>
            <a:endParaRPr lang="en-US" altLang="zh-CN" sz="1800" dirty="0" smtClean="0"/>
          </a:p>
          <a:p>
            <a:pPr marL="0" indent="0">
              <a:buFont typeface="Arial" panose="020B0604020202020204" pitchFamily="34" charset="0"/>
              <a:buNone/>
            </a:pPr>
            <a:endParaRPr lang="en-US" altLang="zh-CN" sz="1800" dirty="0" smtClean="0"/>
          </a:p>
          <a:p>
            <a:pPr marL="0" indent="0">
              <a:buFont typeface="Arial" panose="020B0604020202020204" pitchFamily="34" charset="0"/>
              <a:buNone/>
            </a:pPr>
            <a:r>
              <a:rPr lang="zh-CN" altLang="en-US" sz="1800" dirty="0" smtClean="0"/>
              <a:t>总结：耶稣用他的人性经历了魔鬼的试探并且得胜，成为我们的代表。</a:t>
            </a:r>
            <a:endParaRPr lang="en-US" altLang="zh-CN" sz="1800" dirty="0" smtClean="0"/>
          </a:p>
          <a:p>
            <a:pPr marL="0" indent="0">
              <a:buFont typeface="Arial" panose="020B0604020202020204" pitchFamily="34" charset="0"/>
              <a:buNone/>
            </a:pPr>
            <a:r>
              <a:rPr lang="en-US" altLang="zh-CN" sz="1800" dirty="0" err="1" smtClean="0"/>
              <a:t>Heb</a:t>
            </a:r>
            <a:r>
              <a:rPr lang="en-US" altLang="zh-CN" sz="1800" dirty="0" smtClean="0"/>
              <a:t> 4:14 </a:t>
            </a:r>
            <a:r>
              <a:rPr lang="zh-CN" altLang="en-US" sz="1800" dirty="0" smtClean="0"/>
              <a:t>我们既然有一位已经升入高天尊荣的大祭司，就是神的儿子耶稣，便当持定所承认的道。</a:t>
            </a:r>
          </a:p>
          <a:p>
            <a:pPr marL="0" indent="0">
              <a:buFont typeface="Arial" panose="020B0604020202020204" pitchFamily="34" charset="0"/>
              <a:buNone/>
            </a:pPr>
            <a:r>
              <a:rPr lang="en-US" altLang="zh-CN" sz="1800" dirty="0" err="1" smtClean="0"/>
              <a:t>Heb</a:t>
            </a:r>
            <a:r>
              <a:rPr lang="en-US" altLang="zh-CN" sz="1800" dirty="0" smtClean="0"/>
              <a:t> 4:15 </a:t>
            </a:r>
            <a:r>
              <a:rPr lang="zh-CN" altLang="en-US" sz="1800" dirty="0" smtClean="0"/>
              <a:t>因我们的大祭司，并非不能体恤我们的软弱。</a:t>
            </a:r>
            <a:r>
              <a:rPr lang="zh-CN" altLang="en-US" sz="1800" b="1" dirty="0" smtClean="0"/>
              <a:t>他也曾凡事受过试探</a:t>
            </a:r>
            <a:r>
              <a:rPr lang="zh-CN" altLang="en-US" sz="1800" dirty="0" smtClean="0"/>
              <a:t>，与我们一样。</a:t>
            </a:r>
            <a:r>
              <a:rPr lang="zh-CN" altLang="en-US" sz="1800" b="1" dirty="0" smtClean="0"/>
              <a:t>只是他没有犯罪</a:t>
            </a:r>
            <a:r>
              <a:rPr lang="zh-CN" altLang="en-US" sz="1800" dirty="0" smtClean="0"/>
              <a:t>。</a:t>
            </a:r>
          </a:p>
          <a:p>
            <a:pPr marL="0" indent="0">
              <a:buFont typeface="Arial" panose="020B0604020202020204" pitchFamily="34" charset="0"/>
              <a:buNone/>
            </a:pPr>
            <a:r>
              <a:rPr lang="en-US" altLang="zh-CN" sz="1800" dirty="0" err="1" smtClean="0"/>
              <a:t>Heb</a:t>
            </a:r>
            <a:r>
              <a:rPr lang="en-US" altLang="zh-CN" sz="1800" dirty="0" smtClean="0"/>
              <a:t> 4:16 </a:t>
            </a:r>
            <a:r>
              <a:rPr lang="zh-CN" altLang="en-US" sz="1800" dirty="0" smtClean="0"/>
              <a:t>所以我们只管坦然无惧地，来到施恩的宝座前，为要得怜恤，蒙恩惠作随时的帮助</a:t>
            </a:r>
            <a:r>
              <a:rPr lang="zh-CN" altLang="en-US" sz="1800" dirty="0" smtClean="0"/>
              <a:t>。</a:t>
            </a:r>
            <a:endParaRPr lang="en-US" altLang="zh-CN" sz="1800" dirty="0" smtClean="0"/>
          </a:p>
        </p:txBody>
      </p:sp>
      <p:sp>
        <p:nvSpPr>
          <p:cNvPr id="4" name="Slide Number Placeholder 3"/>
          <p:cNvSpPr>
            <a:spLocks noGrp="1"/>
          </p:cNvSpPr>
          <p:nvPr>
            <p:ph type="sldNum" sz="quarter" idx="10"/>
          </p:nvPr>
        </p:nvSpPr>
        <p:spPr/>
        <p:txBody>
          <a:bodyPr/>
          <a:lstStyle/>
          <a:p>
            <a:fld id="{DFFB6782-E22B-44B8-BE55-B98FFE7079DD}" type="slidenum">
              <a:rPr lang="en-US" smtClean="0"/>
              <a:t>20</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zh-CN" altLang="en-US" sz="1800" dirty="0" smtClean="0"/>
              <a:t>耶稣受试探时候才开始祂的事工。</a:t>
            </a:r>
            <a:endParaRPr lang="en-US" altLang="zh-CN" sz="1800" dirty="0" smtClean="0"/>
          </a:p>
          <a:p>
            <a:pPr marL="0" indent="0">
              <a:buFont typeface="Arial" panose="020B0604020202020204" pitchFamily="34" charset="0"/>
              <a:buNone/>
            </a:pPr>
            <a:r>
              <a:rPr lang="zh-CN" altLang="en-US" sz="1800" dirty="0" smtClean="0"/>
              <a:t>时间点</a:t>
            </a:r>
            <a:r>
              <a:rPr lang="en-US" altLang="zh-CN" sz="1800" dirty="0" smtClean="0"/>
              <a:t>:</a:t>
            </a:r>
            <a:r>
              <a:rPr lang="zh-CN" altLang="en-US" sz="1800" dirty="0" smtClean="0"/>
              <a:t>大约已经是一年以后。无名之年，早期的事工只有约翰福音记载：加拿的婚宴，与尼哥底母的对话，与撒玛利亚妇人在井边的对话</a:t>
            </a:r>
            <a:endParaRPr lang="en-US" altLang="zh-CN" sz="1800" dirty="0" smtClean="0"/>
          </a:p>
        </p:txBody>
      </p:sp>
      <p:sp>
        <p:nvSpPr>
          <p:cNvPr id="4" name="Slide Number Placeholder 3"/>
          <p:cNvSpPr>
            <a:spLocks noGrp="1"/>
          </p:cNvSpPr>
          <p:nvPr>
            <p:ph type="sldNum" sz="quarter" idx="10"/>
          </p:nvPr>
        </p:nvSpPr>
        <p:spPr/>
        <p:txBody>
          <a:bodyPr/>
          <a:lstStyle/>
          <a:p>
            <a:fld id="{DFFB6782-E22B-44B8-BE55-B98FFE7079DD}" type="slidenum">
              <a:rPr lang="en-US" smtClean="0"/>
              <a:t>21</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zh-CN" altLang="en-US" sz="1800" dirty="0" smtClean="0"/>
              <a:t>耶稣从这时候开始公开传道</a:t>
            </a:r>
            <a:endParaRPr lang="en-US" altLang="zh-CN" sz="1800" dirty="0" smtClean="0"/>
          </a:p>
          <a:p>
            <a:pPr marL="0" indent="0">
              <a:buFont typeface="Arial" panose="020B0604020202020204" pitchFamily="34" charset="0"/>
              <a:buNone/>
            </a:pPr>
            <a:r>
              <a:rPr lang="zh-CN" altLang="en-US" sz="1800" dirty="0" smtClean="0"/>
              <a:t>主对于人的</a:t>
            </a:r>
            <a:r>
              <a:rPr lang="zh-CN" altLang="en-US" sz="1800" b="1" dirty="0" smtClean="0"/>
              <a:t>呼召</a:t>
            </a:r>
            <a:r>
              <a:rPr lang="zh-CN" altLang="en-US" sz="1800" dirty="0" smtClean="0"/>
              <a:t>都是一样的，</a:t>
            </a:r>
            <a:r>
              <a:rPr lang="zh-CN" altLang="en-US" sz="1800" b="1" dirty="0" smtClean="0"/>
              <a:t>来跟从我</a:t>
            </a:r>
            <a:r>
              <a:rPr lang="zh-CN" altLang="en-US" sz="1800" b="0" dirty="0" smtClean="0"/>
              <a:t>，把渔夫变成了使徒。</a:t>
            </a:r>
            <a:endParaRPr lang="en-US" altLang="zh-CN" sz="1800" b="1" dirty="0" smtClean="0"/>
          </a:p>
          <a:p>
            <a:pPr marL="0" indent="0">
              <a:buFont typeface="Arial" panose="020B0604020202020204" pitchFamily="34" charset="0"/>
              <a:buNone/>
            </a:pPr>
            <a:r>
              <a:rPr lang="en-US" altLang="zh-CN" sz="1800" b="0" dirty="0" err="1" smtClean="0"/>
              <a:t>Luk</a:t>
            </a:r>
            <a:r>
              <a:rPr lang="en-US" altLang="zh-CN" sz="1800" b="0" dirty="0" smtClean="0"/>
              <a:t> 5:1 </a:t>
            </a:r>
            <a:r>
              <a:rPr lang="zh-CN" altLang="en-US" sz="1800" b="0" dirty="0" smtClean="0"/>
              <a:t>耶稣站在革尼撒勒湖边，众人拥挤他，要听神的道。</a:t>
            </a:r>
          </a:p>
          <a:p>
            <a:pPr marL="0" indent="0">
              <a:buFont typeface="Arial" panose="020B0604020202020204" pitchFamily="34" charset="0"/>
              <a:buNone/>
            </a:pPr>
            <a:r>
              <a:rPr lang="en-US" altLang="zh-CN" sz="1800" b="0" dirty="0" err="1" smtClean="0"/>
              <a:t>Luk</a:t>
            </a:r>
            <a:r>
              <a:rPr lang="en-US" altLang="zh-CN" sz="1800" b="0" dirty="0" smtClean="0"/>
              <a:t> 5:2 </a:t>
            </a:r>
            <a:r>
              <a:rPr lang="zh-CN" altLang="en-US" sz="1800" b="0" dirty="0" smtClean="0"/>
              <a:t>他见有两只船湾在湖边。打鱼的人却离开船，洗网去了。</a:t>
            </a:r>
          </a:p>
          <a:p>
            <a:pPr marL="0" indent="0">
              <a:buFont typeface="Arial" panose="020B0604020202020204" pitchFamily="34" charset="0"/>
              <a:buNone/>
            </a:pPr>
            <a:r>
              <a:rPr lang="en-US" altLang="zh-CN" sz="1800" b="0" dirty="0" err="1" smtClean="0"/>
              <a:t>Luk</a:t>
            </a:r>
            <a:r>
              <a:rPr lang="en-US" altLang="zh-CN" sz="1800" b="0" dirty="0" smtClean="0"/>
              <a:t> 5:3 </a:t>
            </a:r>
            <a:r>
              <a:rPr lang="zh-CN" altLang="en-US" sz="1800" b="0" dirty="0" smtClean="0"/>
              <a:t>有一只船，是西门的，耶稣就上去，请他把船撑开，稍微离岸，就坐下，从船上教训众人。</a:t>
            </a:r>
          </a:p>
          <a:p>
            <a:pPr marL="0" indent="0">
              <a:buFont typeface="Arial" panose="020B0604020202020204" pitchFamily="34" charset="0"/>
              <a:buNone/>
            </a:pPr>
            <a:r>
              <a:rPr lang="en-US" altLang="zh-CN" sz="1800" b="0" dirty="0" err="1" smtClean="0"/>
              <a:t>Luk</a:t>
            </a:r>
            <a:r>
              <a:rPr lang="en-US" altLang="zh-CN" sz="1800" b="0" dirty="0" smtClean="0"/>
              <a:t> 5:4 </a:t>
            </a:r>
            <a:r>
              <a:rPr lang="zh-CN" altLang="en-US" sz="1800" b="0" dirty="0" smtClean="0"/>
              <a:t>讲完了，对西门说，把船开到水深之处，下网打鱼。</a:t>
            </a:r>
          </a:p>
          <a:p>
            <a:pPr marL="0" indent="0">
              <a:buFont typeface="Arial" panose="020B0604020202020204" pitchFamily="34" charset="0"/>
              <a:buNone/>
            </a:pPr>
            <a:r>
              <a:rPr lang="en-US" altLang="zh-CN" sz="1800" b="0" dirty="0" err="1" smtClean="0"/>
              <a:t>Luk</a:t>
            </a:r>
            <a:r>
              <a:rPr lang="en-US" altLang="zh-CN" sz="1800" b="0" dirty="0" smtClean="0"/>
              <a:t> 5:5 </a:t>
            </a:r>
            <a:r>
              <a:rPr lang="zh-CN" altLang="en-US" sz="1800" b="0" dirty="0" smtClean="0"/>
              <a:t>西门说，夫子，我们整夜劳力，并没有打着什么。但依从你的话，我就下网。</a:t>
            </a:r>
          </a:p>
          <a:p>
            <a:pPr marL="0" indent="0">
              <a:buFont typeface="Arial" panose="020B0604020202020204" pitchFamily="34" charset="0"/>
              <a:buNone/>
            </a:pPr>
            <a:r>
              <a:rPr lang="en-US" altLang="zh-CN" sz="1800" b="0" dirty="0" err="1" smtClean="0"/>
              <a:t>Luk</a:t>
            </a:r>
            <a:r>
              <a:rPr lang="en-US" altLang="zh-CN" sz="1800" b="0" dirty="0" smtClean="0"/>
              <a:t> 5:6 </a:t>
            </a:r>
            <a:r>
              <a:rPr lang="zh-CN" altLang="en-US" sz="1800" b="0" dirty="0" smtClean="0"/>
              <a:t>他们下了网，就圈住许多鱼，网险些裂开。</a:t>
            </a:r>
          </a:p>
          <a:p>
            <a:pPr marL="0" indent="0">
              <a:buFont typeface="Arial" panose="020B0604020202020204" pitchFamily="34" charset="0"/>
              <a:buNone/>
            </a:pPr>
            <a:r>
              <a:rPr lang="en-US" altLang="zh-CN" sz="1800" b="0" dirty="0" err="1" smtClean="0"/>
              <a:t>Luk</a:t>
            </a:r>
            <a:r>
              <a:rPr lang="en-US" altLang="zh-CN" sz="1800" b="0" dirty="0" smtClean="0"/>
              <a:t> 5:7 </a:t>
            </a:r>
            <a:r>
              <a:rPr lang="zh-CN" altLang="en-US" sz="1800" b="0" dirty="0" smtClean="0"/>
              <a:t>便招呼那只船上的同伴来帮助。他们就来把鱼装满了两只船，甚至船要沉下去。</a:t>
            </a:r>
          </a:p>
          <a:p>
            <a:pPr marL="0" indent="0">
              <a:buFont typeface="Arial" panose="020B0604020202020204" pitchFamily="34" charset="0"/>
              <a:buNone/>
            </a:pPr>
            <a:r>
              <a:rPr lang="en-US" altLang="zh-CN" sz="1800" b="0" dirty="0" err="1" smtClean="0"/>
              <a:t>Luk</a:t>
            </a:r>
            <a:r>
              <a:rPr lang="en-US" altLang="zh-CN" sz="1800" b="0" dirty="0" smtClean="0"/>
              <a:t> 5:8 </a:t>
            </a:r>
            <a:r>
              <a:rPr lang="zh-CN" altLang="en-US" sz="1800" b="0" dirty="0" smtClean="0"/>
              <a:t>西门彼得看见，就俯伏在耶稣膝前，说，主阿，离开我，我是个罪人。</a:t>
            </a:r>
          </a:p>
          <a:p>
            <a:pPr marL="0" indent="0">
              <a:buFont typeface="Arial" panose="020B0604020202020204" pitchFamily="34" charset="0"/>
              <a:buNone/>
            </a:pPr>
            <a:r>
              <a:rPr lang="en-US" altLang="zh-CN" sz="1800" b="0" dirty="0" err="1" smtClean="0"/>
              <a:t>Luk</a:t>
            </a:r>
            <a:r>
              <a:rPr lang="en-US" altLang="zh-CN" sz="1800" b="0" dirty="0" smtClean="0"/>
              <a:t> 5:9 </a:t>
            </a:r>
            <a:r>
              <a:rPr lang="zh-CN" altLang="en-US" sz="1800" b="0" dirty="0" smtClean="0"/>
              <a:t>他和一切同在的人，都惊讶这一网所打的鱼。</a:t>
            </a:r>
          </a:p>
          <a:p>
            <a:pPr marL="0" indent="0">
              <a:buFont typeface="Arial" panose="020B0604020202020204" pitchFamily="34" charset="0"/>
              <a:buNone/>
            </a:pPr>
            <a:r>
              <a:rPr lang="en-US" altLang="zh-CN" sz="1800" b="0" dirty="0" err="1" smtClean="0"/>
              <a:t>Luk</a:t>
            </a:r>
            <a:r>
              <a:rPr lang="en-US" altLang="zh-CN" sz="1800" b="0" dirty="0" smtClean="0"/>
              <a:t> 5:10 </a:t>
            </a:r>
            <a:r>
              <a:rPr lang="zh-CN" altLang="en-US" sz="1800" b="0" dirty="0" smtClean="0"/>
              <a:t>他的伙伴西庇太的儿子，雅各，约翰，也是这样。耶稣对西门说，不要怕，从今以后，你要得人了。</a:t>
            </a:r>
          </a:p>
          <a:p>
            <a:pPr marL="0" indent="0">
              <a:buFont typeface="Arial" panose="020B0604020202020204" pitchFamily="34" charset="0"/>
              <a:buNone/>
            </a:pPr>
            <a:r>
              <a:rPr lang="en-US" altLang="zh-CN" sz="1800" b="0" dirty="0" err="1" smtClean="0"/>
              <a:t>Luk</a:t>
            </a:r>
            <a:r>
              <a:rPr lang="en-US" altLang="zh-CN" sz="1800" b="0" dirty="0" smtClean="0"/>
              <a:t> 5:11 </a:t>
            </a:r>
            <a:r>
              <a:rPr lang="zh-CN" altLang="en-US" sz="1800" b="0" dirty="0" smtClean="0"/>
              <a:t>他们把两只船拢了岸，就撇下所有的跟从了耶稣。</a:t>
            </a:r>
          </a:p>
          <a:p>
            <a:pPr marL="0" indent="0">
              <a:buFont typeface="Arial" panose="020B0604020202020204" pitchFamily="34" charset="0"/>
              <a:buNone/>
            </a:pPr>
            <a:endParaRPr lang="en-US" altLang="zh-CN" sz="1800" b="1" dirty="0" smtClean="0"/>
          </a:p>
        </p:txBody>
      </p:sp>
      <p:sp>
        <p:nvSpPr>
          <p:cNvPr id="4" name="Slide Number Placeholder 3"/>
          <p:cNvSpPr>
            <a:spLocks noGrp="1"/>
          </p:cNvSpPr>
          <p:nvPr>
            <p:ph type="sldNum" sz="quarter" idx="10"/>
          </p:nvPr>
        </p:nvSpPr>
        <p:spPr/>
        <p:txBody>
          <a:bodyPr/>
          <a:lstStyle/>
          <a:p>
            <a:fld id="{DFFB6782-E22B-44B8-BE55-B98FFE7079DD}" type="slidenum">
              <a:rPr lang="en-US" smtClean="0"/>
              <a:t>22</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zh-CN" altLang="en-US" sz="1800" dirty="0" smtClean="0"/>
              <a:t>按人的特性呼召人。约翰与彼得的工作不一样。</a:t>
            </a:r>
            <a:endParaRPr lang="en-US" altLang="zh-CN" sz="1800" dirty="0" smtClean="0"/>
          </a:p>
        </p:txBody>
      </p:sp>
      <p:sp>
        <p:nvSpPr>
          <p:cNvPr id="4" name="Slide Number Placeholder 3"/>
          <p:cNvSpPr>
            <a:spLocks noGrp="1"/>
          </p:cNvSpPr>
          <p:nvPr>
            <p:ph type="sldNum" sz="quarter" idx="10"/>
          </p:nvPr>
        </p:nvSpPr>
        <p:spPr/>
        <p:txBody>
          <a:bodyPr/>
          <a:lstStyle/>
          <a:p>
            <a:fld id="{DFFB6782-E22B-44B8-BE55-B98FFE7079DD}" type="slidenum">
              <a:rPr lang="en-US" smtClean="0"/>
              <a:t>23</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zh-CN" altLang="en-US" sz="1800" dirty="0" smtClean="0"/>
              <a:t>耶稣的工作</a:t>
            </a:r>
            <a:endParaRPr lang="en-US" altLang="zh-CN" sz="1800" dirty="0" smtClean="0"/>
          </a:p>
        </p:txBody>
      </p:sp>
      <p:sp>
        <p:nvSpPr>
          <p:cNvPr id="4" name="Slide Number Placeholder 3"/>
          <p:cNvSpPr>
            <a:spLocks noGrp="1"/>
          </p:cNvSpPr>
          <p:nvPr>
            <p:ph type="sldNum" sz="quarter" idx="10"/>
          </p:nvPr>
        </p:nvSpPr>
        <p:spPr/>
        <p:txBody>
          <a:bodyPr/>
          <a:lstStyle/>
          <a:p>
            <a:fld id="{DFFB6782-E22B-44B8-BE55-B98FFE7079DD}" type="slidenum">
              <a:rPr lang="en-US" smtClean="0"/>
              <a:t>24</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zh-CN" altLang="en-US" sz="1800" dirty="0" smtClean="0"/>
              <a:t>许多人：什么样的人呢？</a:t>
            </a:r>
            <a:endParaRPr lang="en-US" altLang="zh-CN" sz="1800" dirty="0" smtClean="0"/>
          </a:p>
          <a:p>
            <a:pPr marL="0" indent="0">
              <a:buFont typeface="Arial" panose="020B0604020202020204" pitchFamily="34" charset="0"/>
              <a:buNone/>
            </a:pPr>
            <a:r>
              <a:rPr lang="zh-CN" altLang="en-US" sz="1800" dirty="0" smtClean="0"/>
              <a:t>衔接</a:t>
            </a:r>
            <a:r>
              <a:rPr lang="en-US" altLang="zh-CN" sz="1800" dirty="0" smtClean="0"/>
              <a:t>4:25 </a:t>
            </a:r>
            <a:r>
              <a:rPr lang="zh-CN" altLang="en-US" sz="1800" dirty="0" smtClean="0"/>
              <a:t>当下，有许多人从加利利，低加波利，耶路撒冷，犹太，约但河外，来跟从他。</a:t>
            </a:r>
          </a:p>
          <a:p>
            <a:pPr marL="0" indent="0">
              <a:buFont typeface="Arial" panose="020B0604020202020204" pitchFamily="34" charset="0"/>
              <a:buNone/>
            </a:pPr>
            <a:endParaRPr lang="en-US" altLang="zh-CN" sz="1800" dirty="0" smtClean="0"/>
          </a:p>
          <a:p>
            <a:pPr marL="0" indent="0">
              <a:buFont typeface="Arial" panose="020B0604020202020204" pitchFamily="34" charset="0"/>
              <a:buNone/>
            </a:pPr>
            <a:r>
              <a:rPr lang="en-US" altLang="zh-CN" sz="1800" dirty="0" smtClean="0"/>
              <a:t>5-7</a:t>
            </a:r>
            <a:r>
              <a:rPr lang="zh-CN" altLang="en-US" sz="1800" dirty="0" smtClean="0"/>
              <a:t>章，登山宝训。从整体看。耶穌作為王宣布天国的宪章（法律）。这宪章的中心不是如何进神的国（救恩），而是告诉我们在神的国里，或者说是以耶稣为王的人，是一群怎样的人，他们还在地上的时候是如何生活的。登山宝训是旧约律法的真正解释和解明，</a:t>
            </a:r>
            <a:r>
              <a:rPr lang="en-US" altLang="zh-CN" sz="1800" dirty="0" smtClean="0"/>
              <a:t>5:17 </a:t>
            </a:r>
            <a:r>
              <a:rPr lang="zh-CN" altLang="en-US" sz="1800" dirty="0" smtClean="0"/>
              <a:t>莫想我来要废掉律法和先知。我来不是要废掉，乃是要成全 。登山宝训让我们看见了目标，却是没有告诉我们如何才能到达那目标。登山宝训也没有告诉我们人只有靠圣灵的能力和被圣灵充满的人才能有这样的行为。这一点很重要。神的国是从地上开始，但不是一个地上的国。</a:t>
            </a:r>
            <a:r>
              <a:rPr lang="en-US" altLang="zh-CN" sz="1800" dirty="0" smtClean="0"/>
              <a:t>6:10 </a:t>
            </a:r>
            <a:r>
              <a:rPr lang="zh-CN" altLang="en-US" sz="1800" dirty="0" smtClean="0"/>
              <a:t>愿你的国降临，愿你的旨意行在地上，如同行在天上。左派要放弃你的幻想，右派要悔改，中间的不能在无动于衷。左中右都要向上看，因为天国是从上而下降临的。 </a:t>
            </a:r>
          </a:p>
          <a:p>
            <a:pPr marL="0" indent="0">
              <a:buFont typeface="Arial" panose="020B0604020202020204" pitchFamily="34" charset="0"/>
              <a:buNone/>
            </a:pPr>
            <a:r>
              <a:rPr lang="en-US" altLang="zh-CN" sz="1800" dirty="0" smtClean="0"/>
              <a:t>5:48 </a:t>
            </a:r>
            <a:r>
              <a:rPr lang="zh-CN" altLang="en-US" sz="1800" dirty="0" smtClean="0"/>
              <a:t>所以你们要完全，像你们的天父完全一样。</a:t>
            </a:r>
            <a:endParaRPr lang="en-US" altLang="zh-CN" sz="1800" dirty="0" smtClean="0"/>
          </a:p>
          <a:p>
            <a:pPr marL="0" indent="0">
              <a:buFont typeface="Arial" panose="020B0604020202020204" pitchFamily="34" charset="0"/>
              <a:buNone/>
            </a:pPr>
            <a:r>
              <a:rPr lang="en-US" altLang="zh-CN" sz="1800" dirty="0" smtClean="0"/>
              <a:t>6:33 </a:t>
            </a:r>
            <a:r>
              <a:rPr lang="zh-CN" altLang="en-US" sz="1800" dirty="0" smtClean="0"/>
              <a:t>你们要先求他的国，和他的义。这些东西都要加给你们了。</a:t>
            </a:r>
            <a:endParaRPr lang="en-US" altLang="zh-CN" sz="1800" dirty="0" smtClean="0"/>
          </a:p>
          <a:p>
            <a:pPr marL="0" indent="0">
              <a:buFont typeface="Arial" panose="020B0604020202020204" pitchFamily="34" charset="0"/>
              <a:buNone/>
            </a:pPr>
            <a:r>
              <a:rPr lang="en-US" altLang="zh-CN" sz="1800" dirty="0" smtClean="0"/>
              <a:t>7:21 </a:t>
            </a:r>
            <a:r>
              <a:rPr lang="zh-CN" altLang="en-US" sz="1800" dirty="0" smtClean="0"/>
              <a:t>凡称呼我主阿，主阿的人，不能都进天国。惟独遵行我天父旨意的人，才能进去。  </a:t>
            </a:r>
            <a:endParaRPr lang="en-US" altLang="zh-CN" sz="1800" dirty="0" smtClean="0"/>
          </a:p>
          <a:p>
            <a:pPr marL="0" indent="0">
              <a:buFont typeface="Arial" panose="020B0604020202020204" pitchFamily="34" charset="0"/>
              <a:buNone/>
            </a:pPr>
            <a:r>
              <a:rPr lang="zh-CN" altLang="en-US" sz="1800" dirty="0" smtClean="0"/>
              <a:t>钟马田指出：</a:t>
            </a:r>
            <a:endParaRPr lang="en-US" altLang="zh-CN" sz="1800" dirty="0" smtClean="0"/>
          </a:p>
          <a:p>
            <a:pPr marL="342900" indent="-342900">
              <a:buFont typeface="Arial" panose="020B0604020202020204" pitchFamily="34" charset="0"/>
              <a:buAutoNum type="arabicPeriod"/>
            </a:pPr>
            <a:r>
              <a:rPr lang="zh-CN" altLang="en-US" sz="1800" dirty="0" smtClean="0"/>
              <a:t>登山宝训是给每一个基督徒的。不是给高级的基督徒。</a:t>
            </a:r>
            <a:endParaRPr lang="en-US" altLang="zh-CN" sz="1800" dirty="0" smtClean="0"/>
          </a:p>
          <a:p>
            <a:pPr marL="342900" indent="-342900">
              <a:buFont typeface="Arial" panose="020B0604020202020204" pitchFamily="34" charset="0"/>
              <a:buAutoNum type="arabicPeriod"/>
            </a:pPr>
            <a:r>
              <a:rPr lang="zh-CN" altLang="en-US" sz="1800" dirty="0" smtClean="0"/>
              <a:t>每一个基督徒都有潜能做到登山宝训的每一条。</a:t>
            </a:r>
            <a:endParaRPr lang="en-US" altLang="zh-CN" sz="1800" dirty="0" smtClean="0"/>
          </a:p>
          <a:p>
            <a:pPr marL="342900" indent="-342900">
              <a:buFont typeface="Arial" panose="020B0604020202020204" pitchFamily="34" charset="0"/>
              <a:buAutoNum type="arabicPeriod"/>
            </a:pPr>
            <a:r>
              <a:rPr lang="zh-CN" altLang="en-US" sz="1800" dirty="0" smtClean="0"/>
              <a:t>登山宝训的每一条都不是天然的人能做到的。我自己听登山宝训讲道的经历。</a:t>
            </a:r>
            <a:endParaRPr lang="en-US" altLang="zh-CN" sz="1800" dirty="0" smtClean="0"/>
          </a:p>
          <a:p>
            <a:pPr marL="0" indent="0">
              <a:buFont typeface="Arial" panose="020B0604020202020204" pitchFamily="34" charset="0"/>
              <a:buNone/>
            </a:pPr>
            <a:endParaRPr lang="en-US" altLang="zh-CN" sz="1800" dirty="0" smtClean="0"/>
          </a:p>
          <a:p>
            <a:pPr marL="0" indent="0">
              <a:buFont typeface="Arial" panose="020B0604020202020204" pitchFamily="34" charset="0"/>
              <a:buNone/>
            </a:pPr>
            <a:r>
              <a:rPr lang="zh-CN" altLang="en-US" sz="1800" dirty="0" smtClean="0"/>
              <a:t>坐下来，</a:t>
            </a:r>
            <a:r>
              <a:rPr lang="zh-CN" altLang="en-US" sz="1800" b="1" dirty="0" smtClean="0">
                <a:solidFill>
                  <a:srgbClr val="FF0000"/>
                </a:solidFill>
              </a:rPr>
              <a:t>开口教训</a:t>
            </a:r>
            <a:r>
              <a:rPr lang="zh-CN" altLang="en-US" sz="1800" dirty="0" smtClean="0"/>
              <a:t>他们。最为庄严郑重的教训。人活着不是单靠食物，乃是从神口里所说的一切话。</a:t>
            </a:r>
            <a:r>
              <a:rPr lang="en-US" altLang="zh-CN" sz="1800" dirty="0" smtClean="0"/>
              <a:t>Opened His heart to teach them.</a:t>
            </a:r>
          </a:p>
        </p:txBody>
      </p:sp>
      <p:sp>
        <p:nvSpPr>
          <p:cNvPr id="4" name="Slide Number Placeholder 3"/>
          <p:cNvSpPr>
            <a:spLocks noGrp="1"/>
          </p:cNvSpPr>
          <p:nvPr>
            <p:ph type="sldNum" sz="quarter" idx="10"/>
          </p:nvPr>
        </p:nvSpPr>
        <p:spPr/>
        <p:txBody>
          <a:bodyPr/>
          <a:lstStyle/>
          <a:p>
            <a:fld id="{DFFB6782-E22B-44B8-BE55-B98FFE7079DD}" type="slidenum">
              <a:rPr lang="en-US" smtClean="0"/>
              <a:t>25</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altLang="zh-CN" sz="1800" dirty="0" smtClean="0"/>
              <a:t>Beatitudes</a:t>
            </a:r>
            <a:r>
              <a:rPr lang="zh-CN" altLang="en-US" sz="1800" dirty="0" smtClean="0"/>
              <a:t>，八福，在天国里的人的</a:t>
            </a:r>
            <a:r>
              <a:rPr lang="en-US" altLang="zh-CN" sz="1800" dirty="0" smtClean="0"/>
              <a:t>8</a:t>
            </a:r>
            <a:r>
              <a:rPr lang="zh-CN" altLang="en-US" sz="1800" dirty="0" smtClean="0"/>
              <a:t>种</a:t>
            </a:r>
            <a:r>
              <a:rPr lang="zh-CN" altLang="en-US" sz="1800" b="1" dirty="0" smtClean="0">
                <a:solidFill>
                  <a:srgbClr val="FF0000"/>
                </a:solidFill>
                <a:latin typeface="DengXian" panose="02010600030101010101" pitchFamily="2" charset="-122"/>
                <a:ea typeface="DengXian" panose="02010600030101010101" pitchFamily="2" charset="-122"/>
              </a:rPr>
              <a:t>品质</a:t>
            </a:r>
            <a:r>
              <a:rPr lang="en-US" altLang="zh-CN" sz="1800" b="1" dirty="0" smtClean="0">
                <a:solidFill>
                  <a:srgbClr val="FF0000"/>
                </a:solidFill>
                <a:latin typeface="DengXian" panose="02010600030101010101" pitchFamily="2" charset="-122"/>
                <a:ea typeface="DengXian" panose="02010600030101010101" pitchFamily="2" charset="-122"/>
              </a:rPr>
              <a:t>/</a:t>
            </a:r>
            <a:r>
              <a:rPr lang="zh-CN" altLang="en-US" sz="1800" dirty="0" smtClean="0"/>
              <a:t>性格（我避免说品格这个词）。如果我们在一个自称是基督徒的人身上，看不见任何这些性格，我们要怀疑他有没有得到救恩；如果一个人告诉你他已经有所有的这些性格，我们要怀疑他的诚实。</a:t>
            </a:r>
            <a:endParaRPr lang="en-US" altLang="zh-CN" sz="1800" dirty="0" smtClean="0"/>
          </a:p>
          <a:p>
            <a:pPr marL="0" indent="0">
              <a:buFont typeface="Arial" panose="020B0604020202020204" pitchFamily="34" charset="0"/>
              <a:buNone/>
            </a:pPr>
            <a:r>
              <a:rPr lang="en-US" altLang="zh-CN" sz="1800" dirty="0" smtClean="0"/>
              <a:t>4</a:t>
            </a:r>
            <a:r>
              <a:rPr lang="zh-CN" altLang="en-US" sz="1800" dirty="0" smtClean="0"/>
              <a:t>：</a:t>
            </a:r>
            <a:r>
              <a:rPr lang="en-US" altLang="zh-CN" sz="1800" dirty="0" smtClean="0"/>
              <a:t>23(</a:t>
            </a:r>
            <a:r>
              <a:rPr lang="zh-CN" altLang="en-US" sz="1800" dirty="0" smtClean="0"/>
              <a:t>耶稣</a:t>
            </a:r>
            <a:r>
              <a:rPr lang="en-US" altLang="zh-CN" sz="1800" dirty="0" smtClean="0"/>
              <a:t>)</a:t>
            </a:r>
            <a:r>
              <a:rPr lang="zh-CN" altLang="en-US" sz="1800" dirty="0" smtClean="0"/>
              <a:t>传天国的福音</a:t>
            </a:r>
            <a:endParaRPr lang="en-US" altLang="zh-CN" sz="1800" dirty="0" smtClean="0"/>
          </a:p>
          <a:p>
            <a:pPr marL="0" indent="0">
              <a:buFont typeface="Arial" panose="020B0604020202020204" pitchFamily="34" charset="0"/>
              <a:buNone/>
            </a:pPr>
            <a:r>
              <a:rPr lang="zh-CN" altLang="en-US" sz="1800" dirty="0" smtClean="0"/>
              <a:t>路加福音</a:t>
            </a:r>
            <a:r>
              <a:rPr lang="en-US" altLang="zh-CN" sz="1800" dirty="0" smtClean="0"/>
              <a:t>3:10 </a:t>
            </a:r>
            <a:r>
              <a:rPr lang="zh-CN" altLang="en-US" sz="1800" dirty="0" smtClean="0"/>
              <a:t>众人问他（施洗约翰）说，这样我们当作什么呢？</a:t>
            </a:r>
            <a:endParaRPr lang="en-US" altLang="zh-CN" sz="1800" dirty="0" smtClean="0"/>
          </a:p>
          <a:p>
            <a:pPr marL="0" indent="0">
              <a:buFont typeface="Arial" panose="020B0604020202020204" pitchFamily="34" charset="0"/>
              <a:buNone/>
            </a:pPr>
            <a:r>
              <a:rPr lang="zh-CN" altLang="en-US" sz="1800" dirty="0" smtClean="0"/>
              <a:t>我们当作什么才能和你的国有份呢？</a:t>
            </a:r>
            <a:endParaRPr lang="en-US" altLang="zh-CN" sz="1800" dirty="0" smtClean="0"/>
          </a:p>
          <a:p>
            <a:pPr marL="0" indent="0">
              <a:buFont typeface="Arial" panose="020B0604020202020204" pitchFamily="34" charset="0"/>
              <a:buNone/>
            </a:pPr>
            <a:r>
              <a:rPr lang="zh-CN" altLang="en-US" sz="1800" dirty="0" smtClean="0"/>
              <a:t>耶稣好像是在说，我有一个国，我要提供给你们，这就是我的国，里面的人是这样的人：</a:t>
            </a:r>
            <a:r>
              <a:rPr lang="zh-CN" altLang="en-US" sz="1800" b="1" dirty="0" smtClean="0">
                <a:latin typeface="DengXian" panose="02010600030101010101" pitchFamily="2" charset="-122"/>
                <a:ea typeface="DengXian" panose="02010600030101010101" pitchFamily="2" charset="-122"/>
              </a:rPr>
              <a:t>虚心的人，哀恸的人，温柔的人，饥渴慕义的人，怜恤人的人，清心的人，使人和睦的人，为义受逼迫的人</a:t>
            </a:r>
            <a:endParaRPr lang="en-US" altLang="zh-CN" sz="1800" b="1" dirty="0" smtClean="0">
              <a:latin typeface="DengXian" panose="02010600030101010101" pitchFamily="2" charset="-122"/>
              <a:ea typeface="DengXian" panose="02010600030101010101" pitchFamily="2" charset="-122"/>
            </a:endParaRPr>
          </a:p>
          <a:p>
            <a:pPr marL="0" indent="0">
              <a:buFont typeface="Arial" panose="020B0604020202020204" pitchFamily="34" charset="0"/>
              <a:buNone/>
            </a:pPr>
            <a:r>
              <a:rPr lang="zh-CN" altLang="en-US" sz="1800" b="0" dirty="0" smtClean="0">
                <a:latin typeface="DengXian" panose="02010600030101010101" pitchFamily="2" charset="-122"/>
                <a:ea typeface="DengXian" panose="02010600030101010101" pitchFamily="2" charset="-122"/>
              </a:rPr>
              <a:t>中文中“</a:t>
            </a:r>
            <a:r>
              <a:rPr lang="zh-CN" altLang="en-US" sz="1800" b="1" dirty="0" smtClean="0">
                <a:solidFill>
                  <a:srgbClr val="FF0000"/>
                </a:solidFill>
                <a:latin typeface="DengXian" panose="02010600030101010101" pitchFamily="2" charset="-122"/>
                <a:ea typeface="DengXian" panose="02010600030101010101" pitchFamily="2" charset="-122"/>
              </a:rPr>
              <a:t>有福</a:t>
            </a:r>
            <a:r>
              <a:rPr lang="zh-CN" altLang="en-US" sz="1800" b="0" dirty="0" smtClean="0">
                <a:latin typeface="DengXian" panose="02010600030101010101" pitchFamily="2" charset="-122"/>
                <a:ea typeface="DengXian" panose="02010600030101010101" pitchFamily="2" charset="-122"/>
              </a:rPr>
              <a:t>”这个词没有办法完全表达原来的意思，快乐的，令人羡慕的，灵里旺盛的，所做的事情都是对的，因为得神的恩宠和喜悦的。不受感觉影响，与感觉无关，不受环境影响，与的环境无关</a:t>
            </a:r>
            <a:r>
              <a:rPr lang="en-US" altLang="zh-CN" sz="1800" b="0" dirty="0" smtClean="0">
                <a:latin typeface="DengXian" panose="02010600030101010101" pitchFamily="2" charset="-122"/>
                <a:ea typeface="DengXian" panose="02010600030101010101" pitchFamily="2" charset="-122"/>
              </a:rPr>
              <a:t>happy, to be envied, and spiritually prosperous—with life-joy and satisfaction in God’s favor and salvation, regardless of their outward conditions</a:t>
            </a:r>
          </a:p>
          <a:p>
            <a:pPr marL="0" indent="0">
              <a:buFont typeface="Arial" panose="020B0604020202020204" pitchFamily="34" charset="0"/>
              <a:buNone/>
            </a:pPr>
            <a:r>
              <a:rPr lang="zh-CN" altLang="en-US" sz="1800" b="0" dirty="0" smtClean="0">
                <a:latin typeface="DengXian" panose="02010600030101010101" pitchFamily="2" charset="-122"/>
                <a:ea typeface="DengXian" panose="02010600030101010101" pitchFamily="2" charset="-122"/>
              </a:rPr>
              <a:t>启示录</a:t>
            </a:r>
            <a:r>
              <a:rPr lang="en-US" altLang="zh-CN" sz="1800" b="0" dirty="0" smtClean="0">
                <a:latin typeface="DengXian" panose="02010600030101010101" pitchFamily="2" charset="-122"/>
                <a:ea typeface="DengXian" panose="02010600030101010101" pitchFamily="2" charset="-122"/>
              </a:rPr>
              <a:t>14:13 </a:t>
            </a:r>
            <a:r>
              <a:rPr lang="zh-CN" altLang="en-US" sz="1800" b="0" dirty="0" smtClean="0">
                <a:latin typeface="DengXian" panose="02010600030101010101" pitchFamily="2" charset="-122"/>
                <a:ea typeface="DengXian" panose="02010600030101010101" pitchFamily="2" charset="-122"/>
              </a:rPr>
              <a:t>我听见从天上有声音说，你要写下，从今以后，在主里面而死的人</a:t>
            </a:r>
            <a:r>
              <a:rPr lang="zh-CN" altLang="en-US" sz="1800" b="1" dirty="0" smtClean="0">
                <a:latin typeface="DengXian" panose="02010600030101010101" pitchFamily="2" charset="-122"/>
                <a:ea typeface="DengXian" panose="02010600030101010101" pitchFamily="2" charset="-122"/>
              </a:rPr>
              <a:t>有福了</a:t>
            </a:r>
            <a:r>
              <a:rPr lang="zh-CN" altLang="en-US" sz="1800" b="0" dirty="0" smtClean="0">
                <a:latin typeface="DengXian" panose="02010600030101010101" pitchFamily="2" charset="-122"/>
                <a:ea typeface="DengXian" panose="02010600030101010101" pitchFamily="2" charset="-122"/>
              </a:rPr>
              <a:t>。圣灵说，是的，他们息了自己的劳苦，作工的果效也随着他们。</a:t>
            </a:r>
            <a:endParaRPr lang="en-US" altLang="zh-CN" sz="1800" b="0" dirty="0" smtClean="0">
              <a:latin typeface="DengXian" panose="02010600030101010101" pitchFamily="2" charset="-122"/>
              <a:ea typeface="DengXian" panose="02010600030101010101" pitchFamily="2" charset="-122"/>
            </a:endParaRPr>
          </a:p>
          <a:p>
            <a:pPr marL="0" indent="0">
              <a:buFont typeface="Arial" panose="020B0604020202020204" pitchFamily="34" charset="0"/>
              <a:buNone/>
            </a:pPr>
            <a:r>
              <a:rPr lang="zh-CN" altLang="en-US" sz="1800" b="0" dirty="0" smtClean="0">
                <a:latin typeface="DengXian" panose="02010600030101010101" pitchFamily="2" charset="-122"/>
                <a:ea typeface="DengXian" panose="02010600030101010101" pitchFamily="2" charset="-122"/>
              </a:rPr>
              <a:t>启示录</a:t>
            </a:r>
            <a:r>
              <a:rPr lang="en-US" altLang="zh-CN" sz="1800" b="0" dirty="0" smtClean="0">
                <a:latin typeface="DengXian" panose="02010600030101010101" pitchFamily="2" charset="-122"/>
                <a:ea typeface="DengXian" panose="02010600030101010101" pitchFamily="2" charset="-122"/>
              </a:rPr>
              <a:t>19:9 </a:t>
            </a:r>
            <a:r>
              <a:rPr lang="zh-CN" altLang="en-US" sz="1800" b="0" dirty="0" smtClean="0">
                <a:latin typeface="DengXian" panose="02010600030101010101" pitchFamily="2" charset="-122"/>
                <a:ea typeface="DengXian" panose="02010600030101010101" pitchFamily="2" charset="-122"/>
              </a:rPr>
              <a:t>天使吩咐我说，你要写上，凡被请赴羔羊之婚筵的</a:t>
            </a:r>
            <a:r>
              <a:rPr lang="zh-CN" altLang="en-US" sz="1800" b="1" dirty="0" smtClean="0">
                <a:latin typeface="DengXian" panose="02010600030101010101" pitchFamily="2" charset="-122"/>
                <a:ea typeface="DengXian" panose="02010600030101010101" pitchFamily="2" charset="-122"/>
              </a:rPr>
              <a:t>有福了</a:t>
            </a:r>
            <a:r>
              <a:rPr lang="zh-CN" altLang="en-US" sz="1800" b="0" dirty="0" smtClean="0">
                <a:latin typeface="DengXian" panose="02010600030101010101" pitchFamily="2" charset="-122"/>
                <a:ea typeface="DengXian" panose="02010600030101010101" pitchFamily="2" charset="-122"/>
              </a:rPr>
              <a:t>。又对我说，这是神真实的话。  </a:t>
            </a:r>
            <a:endParaRPr lang="en-US" altLang="zh-CN" sz="1800" b="0" dirty="0" smtClean="0">
              <a:latin typeface="DengXian" panose="02010600030101010101" pitchFamily="2" charset="-122"/>
              <a:ea typeface="DengXian" panose="02010600030101010101" pitchFamily="2" charset="-122"/>
            </a:endParaRPr>
          </a:p>
          <a:p>
            <a:pPr marL="0" indent="0">
              <a:buFont typeface="Arial" panose="020B0604020202020204" pitchFamily="34" charset="0"/>
              <a:buNone/>
            </a:pPr>
            <a:r>
              <a:rPr lang="zh-CN" altLang="en-US" sz="1800" b="0" dirty="0" smtClean="0"/>
              <a:t>提前</a:t>
            </a:r>
            <a:r>
              <a:rPr lang="en-US" altLang="zh-CN" sz="1800" b="0" dirty="0" smtClean="0"/>
              <a:t>1:11 </a:t>
            </a:r>
            <a:r>
              <a:rPr lang="zh-CN" altLang="en-US" sz="1800" b="0" dirty="0" smtClean="0"/>
              <a:t>这是照着可称颂（有福）之神交托我荣耀福音说的。 </a:t>
            </a:r>
            <a:endParaRPr lang="en-US" altLang="zh-CN" sz="1800" b="0" dirty="0" smtClean="0"/>
          </a:p>
        </p:txBody>
      </p:sp>
      <p:sp>
        <p:nvSpPr>
          <p:cNvPr id="4" name="Slide Number Placeholder 3"/>
          <p:cNvSpPr>
            <a:spLocks noGrp="1"/>
          </p:cNvSpPr>
          <p:nvPr>
            <p:ph type="sldNum" sz="quarter" idx="10"/>
          </p:nvPr>
        </p:nvSpPr>
        <p:spPr/>
        <p:txBody>
          <a:bodyPr/>
          <a:lstStyle/>
          <a:p>
            <a:fld id="{DFFB6782-E22B-44B8-BE55-B98FFE7079DD}" type="slidenum">
              <a:rPr lang="en-US" smtClean="0"/>
              <a:t>26</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zh-CN" altLang="en-US" sz="1800" dirty="0" smtClean="0"/>
              <a:t>问题：耶稣是完全的人，也是完全的神。当耶稣承受魔鬼试探的时候，</a:t>
            </a:r>
            <a:r>
              <a:rPr lang="zh-CN" altLang="en-US" sz="1800" b="1" dirty="0" smtClean="0"/>
              <a:t>他用的是他人的身份，还是神的身份</a:t>
            </a:r>
            <a:r>
              <a:rPr lang="zh-CN" altLang="en-US" sz="1800" dirty="0" smtClean="0"/>
              <a:t>，还是两者都有？很重要的一个问题</a:t>
            </a:r>
            <a:endParaRPr lang="en-US" altLang="zh-CN" sz="1800" dirty="0" smtClean="0"/>
          </a:p>
          <a:p>
            <a:pPr marL="0" indent="0">
              <a:buFont typeface="Arial" panose="020B0604020202020204" pitchFamily="34" charset="0"/>
              <a:buNone/>
            </a:pPr>
            <a:r>
              <a:rPr lang="zh-CN" altLang="en-US" sz="1800" dirty="0" smtClean="0"/>
              <a:t>这个问题的答案很重要，帮助我们理解为什么耶稣吩咐石头变成食物是问题（罪），背景：被圣灵引到旷野。</a:t>
            </a:r>
            <a:endParaRPr lang="en-US" altLang="zh-CN" sz="1800" dirty="0" smtClean="0"/>
          </a:p>
          <a:p>
            <a:pPr marL="0" indent="0">
              <a:buFont typeface="Arial" panose="020B0604020202020204" pitchFamily="34" charset="0"/>
              <a:buNone/>
            </a:pPr>
            <a:r>
              <a:rPr lang="zh-CN" altLang="en-US" sz="1800" dirty="0" smtClean="0"/>
              <a:t>答案是</a:t>
            </a:r>
            <a:r>
              <a:rPr lang="zh-CN" altLang="en-US" sz="1800" dirty="0" smtClean="0"/>
              <a:t>用人的身份：</a:t>
            </a:r>
            <a:r>
              <a:rPr lang="en-US" altLang="zh-CN" sz="1800" dirty="0" smtClean="0"/>
              <a:t>1</a:t>
            </a:r>
            <a:r>
              <a:rPr lang="zh-CN" altLang="en-US" sz="1800" dirty="0" smtClean="0"/>
              <a:t>撒旦不配 </a:t>
            </a:r>
            <a:r>
              <a:rPr lang="en-US" altLang="zh-CN" sz="1800" dirty="0" smtClean="0"/>
              <a:t>2.</a:t>
            </a:r>
            <a:r>
              <a:rPr lang="zh-CN" altLang="en-US" sz="1800" dirty="0" smtClean="0"/>
              <a:t>人能</a:t>
            </a:r>
            <a:r>
              <a:rPr lang="en-US" altLang="zh-CN" sz="1800" dirty="0" smtClean="0"/>
              <a:t>40</a:t>
            </a:r>
            <a:r>
              <a:rPr lang="zh-CN" altLang="en-US" sz="1800" dirty="0" smtClean="0"/>
              <a:t>天不吃东西吗</a:t>
            </a:r>
            <a:r>
              <a:rPr lang="zh-CN" altLang="en-US" sz="1800" dirty="0" smtClean="0"/>
              <a:t>？</a:t>
            </a:r>
            <a:endParaRPr lang="en-US" altLang="zh-CN" sz="1800" dirty="0" smtClean="0"/>
          </a:p>
        </p:txBody>
      </p:sp>
      <p:sp>
        <p:nvSpPr>
          <p:cNvPr id="4" name="Slide Number Placeholder 3"/>
          <p:cNvSpPr>
            <a:spLocks noGrp="1"/>
          </p:cNvSpPr>
          <p:nvPr>
            <p:ph type="sldNum" sz="quarter" idx="10"/>
          </p:nvPr>
        </p:nvSpPr>
        <p:spPr/>
        <p:txBody>
          <a:bodyPr/>
          <a:lstStyle/>
          <a:p>
            <a:fld id="{DFFB6782-E22B-44B8-BE55-B98FFE7079DD}" type="slidenum">
              <a:rPr lang="en-US" smtClean="0"/>
              <a:t>3</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zh-CN" altLang="en-US" sz="1800" dirty="0" smtClean="0"/>
              <a:t>人能</a:t>
            </a:r>
            <a:r>
              <a:rPr lang="en-US" altLang="zh-CN" sz="1800" dirty="0" smtClean="0"/>
              <a:t>40</a:t>
            </a:r>
            <a:r>
              <a:rPr lang="zh-CN" altLang="en-US" sz="1800" dirty="0" smtClean="0"/>
              <a:t>天不吃东西吗？</a:t>
            </a:r>
          </a:p>
          <a:p>
            <a:pPr marL="0" indent="0">
              <a:buFont typeface="Arial" panose="020B0604020202020204" pitchFamily="34" charset="0"/>
              <a:buNone/>
            </a:pPr>
            <a:r>
              <a:rPr lang="zh-CN" altLang="en-US" sz="1800" dirty="0" smtClean="0"/>
              <a:t>国</a:t>
            </a:r>
            <a:r>
              <a:rPr lang="zh-CN" altLang="en-US" sz="1800" dirty="0" smtClean="0"/>
              <a:t>家卫生研究院（</a:t>
            </a:r>
            <a:r>
              <a:rPr lang="en-US" altLang="zh-CN" sz="1800" dirty="0" smtClean="0"/>
              <a:t>NIH)</a:t>
            </a:r>
            <a:r>
              <a:rPr lang="zh-CN" altLang="en-US" sz="1800" dirty="0" smtClean="0"/>
              <a:t>的一个报告（</a:t>
            </a:r>
            <a:r>
              <a:rPr lang="en-US" altLang="zh-CN" sz="1800" dirty="0" smtClean="0"/>
              <a:t>Survival Time without Food</a:t>
            </a:r>
            <a:r>
              <a:rPr lang="zh-CN" altLang="en-US" sz="1800" baseline="0" dirty="0" smtClean="0"/>
              <a:t> </a:t>
            </a:r>
            <a:r>
              <a:rPr lang="en-US" altLang="zh-CN" sz="1800" baseline="0" dirty="0" smtClean="0"/>
              <a:t>and Drink)</a:t>
            </a:r>
            <a:r>
              <a:rPr lang="zh-CN" altLang="en-US" sz="1800" dirty="0" smtClean="0"/>
              <a:t>，</a:t>
            </a:r>
            <a:r>
              <a:rPr lang="zh-CN" altLang="en-US" sz="1800" b="1" dirty="0" smtClean="0"/>
              <a:t>人不吃不喝有可能活</a:t>
            </a:r>
            <a:r>
              <a:rPr lang="en-US" altLang="zh-CN" sz="1800" b="1" dirty="0" smtClean="0"/>
              <a:t>8-21</a:t>
            </a:r>
            <a:r>
              <a:rPr lang="zh-CN" altLang="en-US" sz="1800" b="1" dirty="0" smtClean="0"/>
              <a:t>天，不吃但是喝水的话有可能存活两个月（</a:t>
            </a:r>
            <a:r>
              <a:rPr lang="en-US" altLang="zh-CN" sz="1800" b="1" dirty="0" smtClean="0"/>
              <a:t>60</a:t>
            </a:r>
            <a:r>
              <a:rPr lang="zh-CN" altLang="en-US" sz="1800" b="1" dirty="0" smtClean="0"/>
              <a:t>天）</a:t>
            </a:r>
            <a:endParaRPr lang="en-US" altLang="zh-CN" sz="1800" b="1" dirty="0" smtClean="0"/>
          </a:p>
          <a:p>
            <a:pPr marL="0" indent="0">
              <a:buFont typeface="Arial" panose="020B0604020202020204" pitchFamily="34" charset="0"/>
              <a:buNone/>
            </a:pPr>
            <a:r>
              <a:rPr lang="zh-CN" altLang="en-US" sz="1800" dirty="0" smtClean="0"/>
              <a:t>禁食时身体的变化：</a:t>
            </a:r>
            <a:endParaRPr lang="en-US" altLang="zh-CN" sz="1800" dirty="0" smtClean="0"/>
          </a:p>
          <a:p>
            <a:pPr marL="0" indent="0">
              <a:buFont typeface="Arial" panose="020B0604020202020204" pitchFamily="34" charset="0"/>
              <a:buNone/>
            </a:pPr>
            <a:r>
              <a:rPr lang="en-US" altLang="zh-CN" sz="1800" dirty="0" smtClean="0"/>
              <a:t>8-10</a:t>
            </a:r>
            <a:r>
              <a:rPr lang="zh-CN" altLang="en-US" sz="1800" dirty="0" smtClean="0"/>
              <a:t>个小时，血糖用尽，开始用肝脏的糖原。</a:t>
            </a:r>
            <a:endParaRPr lang="en-US" altLang="zh-CN" sz="1800" dirty="0" smtClean="0"/>
          </a:p>
          <a:p>
            <a:pPr marL="0" indent="0">
              <a:buFont typeface="Arial" panose="020B0604020202020204" pitchFamily="34" charset="0"/>
              <a:buNone/>
            </a:pPr>
            <a:r>
              <a:rPr lang="en-US" altLang="zh-CN" sz="1800" dirty="0" smtClean="0"/>
              <a:t>24</a:t>
            </a:r>
            <a:r>
              <a:rPr lang="zh-CN" altLang="en-US" sz="1800" dirty="0" smtClean="0"/>
              <a:t>小时，糖原用尽，身体已经再也没有储备的能量，只能分解肌肉蛋白转化为能量</a:t>
            </a:r>
            <a:endParaRPr lang="en-US" altLang="zh-CN" sz="1800" dirty="0" smtClean="0"/>
          </a:p>
          <a:p>
            <a:pPr marL="0" indent="0">
              <a:buFont typeface="Arial" panose="020B0604020202020204" pitchFamily="34" charset="0"/>
              <a:buNone/>
            </a:pPr>
            <a:r>
              <a:rPr lang="zh-CN" altLang="en-US" sz="1800" dirty="0" smtClean="0"/>
              <a:t>三天后，开始用身体的脂肪，脂肪用尽之后，又开始分解肌肉蛋白。</a:t>
            </a:r>
            <a:endParaRPr lang="en-US" altLang="zh-CN" sz="1800" dirty="0" smtClean="0"/>
          </a:p>
          <a:p>
            <a:pPr marL="0" indent="0">
              <a:buFont typeface="Arial" panose="020B0604020202020204" pitchFamily="34" charset="0"/>
              <a:buNone/>
            </a:pPr>
            <a:r>
              <a:rPr lang="zh-CN" altLang="en-US" sz="1800" dirty="0" smtClean="0"/>
              <a:t>一般来讲，禁食</a:t>
            </a:r>
            <a:r>
              <a:rPr lang="en-US" altLang="zh-CN" sz="1800" dirty="0" smtClean="0"/>
              <a:t>3-4</a:t>
            </a:r>
            <a:r>
              <a:rPr lang="zh-CN" altLang="en-US" sz="1800" dirty="0" smtClean="0"/>
              <a:t>天之后，饥饿感会消失，而当肌肉蛋白快用尽时，也就是</a:t>
            </a:r>
            <a:r>
              <a:rPr lang="en-US" altLang="zh-CN" sz="1800" b="1" dirty="0" smtClean="0"/>
              <a:t>20-40</a:t>
            </a:r>
            <a:r>
              <a:rPr lang="zh-CN" altLang="en-US" sz="1800" b="1" dirty="0" smtClean="0"/>
              <a:t>天</a:t>
            </a:r>
            <a:r>
              <a:rPr lang="zh-CN" altLang="en-US" sz="1800" dirty="0" smtClean="0"/>
              <a:t>的时候，强烈的饥饿感又会回来，饥饿疼痛。</a:t>
            </a:r>
            <a:endParaRPr lang="en-US" altLang="zh-CN" sz="1800" dirty="0" smtClean="0"/>
          </a:p>
          <a:p>
            <a:pPr marL="0" indent="0">
              <a:buFont typeface="Arial" panose="020B0604020202020204" pitchFamily="34" charset="0"/>
              <a:buNone/>
            </a:pPr>
            <a:r>
              <a:rPr lang="zh-CN" altLang="en-US" sz="1800" dirty="0" smtClean="0"/>
              <a:t>在这里，耶稣完全没有用祂作为神儿子的能力，他倒空自己，他是作为一个人来承受应当试探。</a:t>
            </a:r>
            <a:endParaRPr lang="en-US" altLang="zh-CN" sz="1800" dirty="0" smtClean="0"/>
          </a:p>
        </p:txBody>
      </p:sp>
      <p:sp>
        <p:nvSpPr>
          <p:cNvPr id="4" name="Slide Number Placeholder 3"/>
          <p:cNvSpPr>
            <a:spLocks noGrp="1"/>
          </p:cNvSpPr>
          <p:nvPr>
            <p:ph type="sldNum" sz="quarter" idx="10"/>
          </p:nvPr>
        </p:nvSpPr>
        <p:spPr/>
        <p:txBody>
          <a:bodyPr/>
          <a:lstStyle/>
          <a:p>
            <a:fld id="{DFFB6782-E22B-44B8-BE55-B98FFE7079DD}" type="slidenum">
              <a:rPr lang="en-US" smtClean="0"/>
              <a:t>4</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zh-CN" altLang="en-US" sz="1800" dirty="0" smtClean="0"/>
              <a:t>禁</a:t>
            </a:r>
            <a:r>
              <a:rPr lang="zh-CN" altLang="en-US" sz="1800" dirty="0" smtClean="0"/>
              <a:t>食四十昼夜：主动禁食还是被动禁食？福音书中没有耶稣主动禁食的记载。</a:t>
            </a:r>
            <a:r>
              <a:rPr lang="zh-CN" altLang="en-US" sz="1800" b="1" dirty="0" smtClean="0">
                <a:solidFill>
                  <a:srgbClr val="FF0000"/>
                </a:solidFill>
              </a:rPr>
              <a:t>也没有提到他不喝水</a:t>
            </a:r>
            <a:r>
              <a:rPr lang="zh-CN" altLang="en-US" sz="1800" dirty="0" smtClean="0"/>
              <a:t>。</a:t>
            </a:r>
            <a:r>
              <a:rPr lang="en-US" altLang="zh-CN" sz="1800" dirty="0" smtClean="0"/>
              <a:t>Exo 34:28 </a:t>
            </a:r>
            <a:r>
              <a:rPr lang="zh-CN" altLang="en-US" sz="1800" dirty="0" smtClean="0"/>
              <a:t>摩西在耶和华那里四十昼夜，</a:t>
            </a:r>
            <a:r>
              <a:rPr lang="zh-CN" altLang="en-US" sz="1800" b="1" dirty="0" smtClean="0"/>
              <a:t>也不吃饭也不喝水</a:t>
            </a:r>
            <a:r>
              <a:rPr lang="zh-CN" altLang="en-US" sz="1800" dirty="0" smtClean="0"/>
              <a:t>。耶和华将这约的话，就是十条诫，写在两块版上。</a:t>
            </a:r>
            <a:endParaRPr lang="en-US" altLang="zh-CN" sz="1800" dirty="0" smtClean="0"/>
          </a:p>
          <a:p>
            <a:pPr marL="0" indent="0">
              <a:buFont typeface="Arial" panose="020B0604020202020204" pitchFamily="34" charset="0"/>
              <a:buNone/>
            </a:pPr>
            <a:r>
              <a:rPr lang="zh-CN" altLang="en-US" sz="1800" dirty="0" smtClean="0"/>
              <a:t>路加福音</a:t>
            </a:r>
            <a:endParaRPr lang="en-US" altLang="zh-CN" sz="1800" dirty="0" smtClean="0"/>
          </a:p>
          <a:p>
            <a:pPr marL="0" indent="0">
              <a:buFont typeface="Arial" panose="020B0604020202020204" pitchFamily="34" charset="0"/>
              <a:buNone/>
            </a:pPr>
            <a:r>
              <a:rPr lang="en-US" altLang="zh-CN" sz="1800" dirty="0" smtClean="0"/>
              <a:t>4:1 </a:t>
            </a:r>
            <a:r>
              <a:rPr lang="zh-CN" altLang="en-US" sz="1800" dirty="0" smtClean="0"/>
              <a:t>耶稣被圣灵充满，从约但河回来，圣灵将他引到旷野，四十天受魔鬼的试探。</a:t>
            </a:r>
            <a:r>
              <a:rPr lang="en-US" altLang="zh-CN" sz="1800" dirty="0" smtClean="0"/>
              <a:t>4:2 </a:t>
            </a:r>
            <a:r>
              <a:rPr lang="zh-CN" altLang="en-US" sz="1800" b="1" dirty="0" smtClean="0"/>
              <a:t>那些日子没有吃什麽</a:t>
            </a:r>
            <a:r>
              <a:rPr lang="zh-CN" altLang="en-US" sz="1800" dirty="0" smtClean="0"/>
              <a:t>。日子满了，他就饿了</a:t>
            </a:r>
            <a:r>
              <a:rPr lang="zh-CN" altLang="en-US" sz="1800" dirty="0" smtClean="0"/>
              <a:t>。</a:t>
            </a:r>
            <a:endParaRPr lang="en-US" altLang="zh-CN" sz="1800" dirty="0" smtClean="0"/>
          </a:p>
        </p:txBody>
      </p:sp>
      <p:sp>
        <p:nvSpPr>
          <p:cNvPr id="4" name="Slide Number Placeholder 3"/>
          <p:cNvSpPr>
            <a:spLocks noGrp="1"/>
          </p:cNvSpPr>
          <p:nvPr>
            <p:ph type="sldNum" sz="quarter" idx="10"/>
          </p:nvPr>
        </p:nvSpPr>
        <p:spPr/>
        <p:txBody>
          <a:bodyPr/>
          <a:lstStyle/>
          <a:p>
            <a:fld id="{DFFB6782-E22B-44B8-BE55-B98FFE7079DD}" type="slidenum">
              <a:rPr lang="en-US" smtClean="0"/>
              <a:t>5</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zh-CN" altLang="en-US" sz="1800" b="1" dirty="0" smtClean="0">
                <a:solidFill>
                  <a:srgbClr val="FF0000"/>
                </a:solidFill>
              </a:rPr>
              <a:t>撒</a:t>
            </a:r>
            <a:r>
              <a:rPr lang="zh-CN" altLang="en-US" sz="1800" b="1" dirty="0" smtClean="0">
                <a:solidFill>
                  <a:srgbClr val="FF0000"/>
                </a:solidFill>
              </a:rPr>
              <a:t>旦的诱惑有什么杀伤力</a:t>
            </a:r>
            <a:r>
              <a:rPr lang="zh-CN" altLang="en-US" sz="1800" dirty="0" smtClean="0"/>
              <a:t>？隐蔽，表面上看起来人畜无害。</a:t>
            </a:r>
            <a:endParaRPr lang="en-US" altLang="zh-CN" sz="1800" dirty="0" smtClean="0"/>
          </a:p>
          <a:p>
            <a:pPr marL="0" indent="0">
              <a:buFont typeface="Arial" panose="020B0604020202020204" pitchFamily="34" charset="0"/>
              <a:buNone/>
            </a:pPr>
            <a:r>
              <a:rPr lang="zh-CN" altLang="en-US" sz="1800" dirty="0" smtClean="0"/>
              <a:t>耶稣在十字架上时，人的嘲笑。那时，撒旦也在那里。</a:t>
            </a:r>
            <a:endParaRPr lang="en-US" altLang="zh-CN" sz="1800" dirty="0" smtClean="0"/>
          </a:p>
          <a:p>
            <a:pPr marL="0" indent="0">
              <a:buFont typeface="Arial" panose="020B0604020202020204" pitchFamily="34" charset="0"/>
              <a:buNone/>
            </a:pPr>
            <a:r>
              <a:rPr lang="en-US" altLang="zh-CN" sz="1800" dirty="0" smtClean="0"/>
              <a:t>27:40 </a:t>
            </a:r>
            <a:r>
              <a:rPr lang="zh-CN" altLang="en-US" sz="1800" dirty="0" smtClean="0"/>
              <a:t>你这拆毁圣殿，三日又建造起来的，可以救自己吧。</a:t>
            </a:r>
            <a:r>
              <a:rPr lang="zh-CN" altLang="en-US" sz="1800" b="1" dirty="0" smtClean="0"/>
              <a:t>你如果（既然）是神的儿子</a:t>
            </a:r>
            <a:r>
              <a:rPr lang="zh-CN" altLang="en-US" sz="1800" dirty="0" smtClean="0"/>
              <a:t>，就从十字架上下来吧</a:t>
            </a:r>
            <a:r>
              <a:rPr lang="zh-CN" altLang="en-US" sz="1800" dirty="0" smtClean="0"/>
              <a:t>。</a:t>
            </a:r>
            <a:endParaRPr lang="en-US" altLang="zh-CN" sz="1800" dirty="0" smtClean="0"/>
          </a:p>
          <a:p>
            <a:pPr marL="0" indent="0">
              <a:buFont typeface="Arial" panose="020B0604020202020204" pitchFamily="34" charset="0"/>
              <a:buNone/>
            </a:pPr>
            <a:r>
              <a:rPr lang="zh-CN" altLang="en-US" sz="1800" b="1" dirty="0" smtClean="0"/>
              <a:t>你若是神的儿子</a:t>
            </a:r>
            <a:r>
              <a:rPr lang="zh-CN" altLang="en-US" sz="1800" dirty="0" smtClean="0"/>
              <a:t>，“是”用的是现在直说语气（陈述事实），</a:t>
            </a:r>
            <a:r>
              <a:rPr lang="zh-CN" altLang="en-US" sz="1800" b="1" dirty="0" smtClean="0">
                <a:solidFill>
                  <a:srgbClr val="FF0000"/>
                </a:solidFill>
              </a:rPr>
              <a:t>没有用假设语气</a:t>
            </a:r>
            <a:r>
              <a:rPr lang="zh-CN" altLang="en-US" sz="1800" dirty="0" smtClean="0"/>
              <a:t>，更准确的翻译是，</a:t>
            </a:r>
            <a:r>
              <a:rPr lang="zh-CN" altLang="en-US" sz="1800" b="1" dirty="0" smtClean="0"/>
              <a:t>你既然是神的儿子</a:t>
            </a:r>
            <a:r>
              <a:rPr lang="zh-CN" altLang="en-US" sz="1800" dirty="0" smtClean="0"/>
              <a:t>。后面的意思是什么呢？既</a:t>
            </a:r>
            <a:r>
              <a:rPr lang="zh-CN" altLang="en-US" sz="1800" dirty="0" smtClean="0"/>
              <a:t>然你的父不帮你不顾你，你就不用管祂的旨意他的心意是什么，就</a:t>
            </a:r>
            <a:r>
              <a:rPr lang="zh-CN" altLang="en-US" sz="1800" b="1" dirty="0" smtClean="0">
                <a:solidFill>
                  <a:srgbClr val="FF0000"/>
                </a:solidFill>
              </a:rPr>
              <a:t>使用神儿子的能力</a:t>
            </a:r>
            <a:r>
              <a:rPr lang="zh-CN" altLang="en-US" sz="1800" dirty="0" smtClean="0"/>
              <a:t>（或是自己的能力）和权利，自己救自己吧。与</a:t>
            </a:r>
            <a:r>
              <a:rPr lang="zh-CN" altLang="en-US" sz="1800" b="1" dirty="0" smtClean="0">
                <a:solidFill>
                  <a:srgbClr val="FF0000"/>
                </a:solidFill>
              </a:rPr>
              <a:t>伊甸园中的对夏娃的试探是同一个模式</a:t>
            </a:r>
            <a:r>
              <a:rPr lang="zh-CN" altLang="en-US" sz="1800" dirty="0" smtClean="0"/>
              <a:t>，</a:t>
            </a:r>
            <a:r>
              <a:rPr lang="zh-CN" altLang="en-US" sz="1800" b="1" dirty="0" smtClean="0"/>
              <a:t>从食物入手</a:t>
            </a:r>
            <a:r>
              <a:rPr lang="zh-CN" altLang="en-US" sz="1800" dirty="0" smtClean="0"/>
              <a:t>（你本来是可以吃任何树上的果子），这位神心胸不够开阔，祂怕你能够分辨善恶像神一样，祂剥夺了你应得的好处，脱离祂在神之外做自己的决定吧，不管神说过什么，作自己的决定吧，走你自己的路吧，在神之外自己分别善恶吧。这是罪，可以说因为我们经常犯这个罪，以至于我们都感觉不到这是一个罪。但是对于无罪的耶稣，撒旦只要让他犯一个罪就成功了</a:t>
            </a:r>
            <a:r>
              <a:rPr lang="zh-CN" altLang="en-US" sz="1800" dirty="0" smtClean="0"/>
              <a:t>。</a:t>
            </a:r>
            <a:endParaRPr lang="zh-CN" altLang="en-US" sz="1800" dirty="0" smtClean="0"/>
          </a:p>
          <a:p>
            <a:pPr marL="0" indent="0">
              <a:buFont typeface="Arial" panose="020B0604020202020204" pitchFamily="34" charset="0"/>
              <a:buNone/>
            </a:pPr>
            <a:r>
              <a:rPr lang="zh-CN" altLang="en-US" sz="1800" dirty="0" smtClean="0"/>
              <a:t>  </a:t>
            </a:r>
            <a:endParaRPr lang="en-US" altLang="zh-CN" sz="1800" dirty="0" smtClean="0"/>
          </a:p>
        </p:txBody>
      </p:sp>
      <p:sp>
        <p:nvSpPr>
          <p:cNvPr id="4" name="Slide Number Placeholder 3"/>
          <p:cNvSpPr>
            <a:spLocks noGrp="1"/>
          </p:cNvSpPr>
          <p:nvPr>
            <p:ph type="sldNum" sz="quarter" idx="10"/>
          </p:nvPr>
        </p:nvSpPr>
        <p:spPr/>
        <p:txBody>
          <a:bodyPr/>
          <a:lstStyle/>
          <a:p>
            <a:fld id="{DFFB6782-E22B-44B8-BE55-B98FFE7079DD}" type="slidenum">
              <a:rPr lang="en-US" smtClean="0"/>
              <a:t>6</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zh-CN" altLang="en-US" sz="1800" dirty="0" smtClean="0"/>
              <a:t>耶</a:t>
            </a:r>
            <a:r>
              <a:rPr lang="zh-CN" altLang="en-US" sz="1800" dirty="0" smtClean="0"/>
              <a:t>稣如何回应？耶稣认识撒旦，撒旦认识耶稣，一个不恰当的比喻，这是高手的对决，撒旦在耶稣最软弱的时候找到了他来挑战他。 </a:t>
            </a:r>
            <a:endParaRPr lang="en-US" altLang="zh-CN" sz="1800" dirty="0" smtClean="0"/>
          </a:p>
          <a:p>
            <a:pPr marL="0" indent="0">
              <a:buFont typeface="Arial" panose="020B0604020202020204" pitchFamily="34" charset="0"/>
              <a:buNone/>
            </a:pPr>
            <a:r>
              <a:rPr lang="zh-CN" altLang="en-US" sz="1800" b="1" dirty="0" smtClean="0">
                <a:solidFill>
                  <a:srgbClr val="FF0000"/>
                </a:solidFill>
              </a:rPr>
              <a:t>“经上记着说</a:t>
            </a:r>
            <a:r>
              <a:rPr lang="zh-CN" altLang="en-US" sz="1800" dirty="0" smtClean="0"/>
              <a:t>”：耶</a:t>
            </a:r>
            <a:r>
              <a:rPr lang="zh-CN" altLang="en-US" sz="1800" dirty="0" smtClean="0"/>
              <a:t>稣使用的武器，神的话。他这时能用的唯一的武器，也是最有用的武器</a:t>
            </a:r>
            <a:endParaRPr lang="en-US" altLang="zh-CN" sz="1800" dirty="0" smtClean="0"/>
          </a:p>
          <a:p>
            <a:pPr marL="0" indent="0">
              <a:buFont typeface="Arial" panose="020B0604020202020204" pitchFamily="34" charset="0"/>
              <a:buNone/>
            </a:pPr>
            <a:r>
              <a:rPr lang="zh-CN" altLang="en-US" sz="1800" dirty="0" smtClean="0"/>
              <a:t>“人活着，不是单靠食物，乃是靠神口里所出的一切话”，</a:t>
            </a:r>
            <a:r>
              <a:rPr lang="zh-CN" altLang="en-US" sz="1800" b="1" dirty="0" smtClean="0"/>
              <a:t>你同意这句话吗</a:t>
            </a:r>
            <a:r>
              <a:rPr lang="zh-CN" altLang="en-US" sz="1800" dirty="0" smtClean="0"/>
              <a:t>？</a:t>
            </a:r>
            <a:r>
              <a:rPr lang="zh-CN" altLang="en-US" sz="1800" b="1" dirty="0" smtClean="0">
                <a:solidFill>
                  <a:srgbClr val="FF0000"/>
                </a:solidFill>
              </a:rPr>
              <a:t>任何活着的人都不是单靠食物</a:t>
            </a:r>
            <a:r>
              <a:rPr lang="zh-CN" altLang="en-US" sz="1800" dirty="0" smtClean="0"/>
              <a:t>。</a:t>
            </a:r>
            <a:endParaRPr lang="en-US" altLang="zh-CN" sz="1800" dirty="0" smtClean="0"/>
          </a:p>
        </p:txBody>
      </p:sp>
      <p:sp>
        <p:nvSpPr>
          <p:cNvPr id="4" name="Slide Number Placeholder 3"/>
          <p:cNvSpPr>
            <a:spLocks noGrp="1"/>
          </p:cNvSpPr>
          <p:nvPr>
            <p:ph type="sldNum" sz="quarter" idx="10"/>
          </p:nvPr>
        </p:nvSpPr>
        <p:spPr/>
        <p:txBody>
          <a:bodyPr/>
          <a:lstStyle/>
          <a:p>
            <a:fld id="{DFFB6782-E22B-44B8-BE55-B98FFE7079DD}" type="slidenum">
              <a:rPr lang="en-US" smtClean="0"/>
              <a:t>7</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zh-CN" altLang="en-US" sz="1800" dirty="0" smtClean="0"/>
              <a:t>这句话的来源</a:t>
            </a:r>
            <a:endParaRPr lang="en-US" altLang="zh-CN" sz="1800" dirty="0" smtClean="0"/>
          </a:p>
          <a:p>
            <a:pPr marL="0" indent="0">
              <a:buFont typeface="Arial" panose="020B0604020202020204" pitchFamily="34" charset="0"/>
              <a:buNone/>
            </a:pPr>
            <a:r>
              <a:rPr lang="zh-CN" altLang="en-US" sz="1800" dirty="0" smtClean="0"/>
              <a:t>申</a:t>
            </a:r>
            <a:r>
              <a:rPr lang="zh-CN" altLang="en-US" sz="1800" dirty="0" smtClean="0"/>
              <a:t>命记 </a:t>
            </a:r>
            <a:r>
              <a:rPr lang="en-US" altLang="zh-CN" sz="1800" dirty="0" smtClean="0"/>
              <a:t>8:3 </a:t>
            </a:r>
            <a:r>
              <a:rPr lang="zh-CN" altLang="en-US" sz="1800" dirty="0" smtClean="0"/>
              <a:t>他苦炼你，任你饥饿，将你和你列祖所不认识的</a:t>
            </a:r>
            <a:r>
              <a:rPr lang="zh-CN" altLang="en-US" sz="1800" b="1" dirty="0" smtClean="0"/>
              <a:t>吗哪</a:t>
            </a:r>
            <a:r>
              <a:rPr lang="zh-CN" altLang="en-US" sz="1800" dirty="0" smtClean="0"/>
              <a:t>赐给你吃，使你知道，</a:t>
            </a:r>
            <a:r>
              <a:rPr lang="zh-CN" altLang="en-US" sz="1800" b="1" dirty="0" smtClean="0"/>
              <a:t>人活着不是单靠食物，乃是靠耶和华口里所出的一切话</a:t>
            </a:r>
            <a:r>
              <a:rPr lang="zh-CN" altLang="en-US" sz="1800" dirty="0" smtClean="0"/>
              <a:t>。</a:t>
            </a:r>
            <a:endParaRPr lang="en-US" altLang="zh-CN" sz="1800" dirty="0" smtClean="0"/>
          </a:p>
        </p:txBody>
      </p:sp>
      <p:sp>
        <p:nvSpPr>
          <p:cNvPr id="4" name="Slide Number Placeholder 3"/>
          <p:cNvSpPr>
            <a:spLocks noGrp="1"/>
          </p:cNvSpPr>
          <p:nvPr>
            <p:ph type="sldNum" sz="quarter" idx="10"/>
          </p:nvPr>
        </p:nvSpPr>
        <p:spPr/>
        <p:txBody>
          <a:bodyPr/>
          <a:lstStyle/>
          <a:p>
            <a:fld id="{DFFB6782-E22B-44B8-BE55-B98FFE7079DD}" type="slidenum">
              <a:rPr lang="en-US" smtClean="0"/>
              <a:t>8</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zh-CN" altLang="en-US" sz="1800" dirty="0" smtClean="0"/>
              <a:t>如</a:t>
            </a:r>
            <a:r>
              <a:rPr lang="zh-CN" altLang="en-US" sz="1800" dirty="0" smtClean="0"/>
              <a:t>何认识或定义“</a:t>
            </a:r>
            <a:r>
              <a:rPr lang="zh-CN" altLang="en-US" sz="1800" b="1" dirty="0" smtClean="0"/>
              <a:t>人活着</a:t>
            </a:r>
            <a:r>
              <a:rPr lang="zh-CN" altLang="en-US" sz="1800" dirty="0" smtClean="0"/>
              <a:t>”？单数的人</a:t>
            </a:r>
            <a:endParaRPr lang="en-US" altLang="zh-CN" sz="1800" dirty="0" smtClean="0"/>
          </a:p>
          <a:p>
            <a:pPr marL="0" indent="0">
              <a:buFont typeface="Arial" panose="020B0604020202020204" pitchFamily="34" charset="0"/>
              <a:buNone/>
            </a:pPr>
            <a:r>
              <a:rPr lang="zh-CN" altLang="en-US" sz="1800" dirty="0" smtClean="0"/>
              <a:t>在这里，耶稣是以一个人的身份经历试探，是在他的人性中经历试探，他完全倒空了祂的神圣属性。</a:t>
            </a:r>
            <a:endParaRPr lang="en-US" altLang="zh-CN" sz="1800" dirty="0" smtClean="0"/>
          </a:p>
          <a:p>
            <a:pPr marL="0" indent="0">
              <a:buFont typeface="Arial" panose="020B0604020202020204" pitchFamily="34" charset="0"/>
              <a:buNone/>
            </a:pPr>
            <a:r>
              <a:rPr lang="zh-CN" altLang="en-US" sz="1800" dirty="0" smtClean="0"/>
              <a:t>耶稣在禁食</a:t>
            </a:r>
            <a:r>
              <a:rPr lang="en-US" altLang="zh-CN" sz="1800" dirty="0" smtClean="0"/>
              <a:t>40</a:t>
            </a:r>
            <a:r>
              <a:rPr lang="zh-CN" altLang="en-US" sz="1800" dirty="0" smtClean="0"/>
              <a:t>天之后说“人活着”，他深深知道“人活着”这句话的含义，</a:t>
            </a:r>
            <a:r>
              <a:rPr lang="zh-CN" altLang="en-US" sz="1800" b="1" dirty="0" smtClean="0">
                <a:solidFill>
                  <a:srgbClr val="FF0000"/>
                </a:solidFill>
              </a:rPr>
              <a:t>他深深知道肉体的人活着是多么需要食物</a:t>
            </a:r>
            <a:r>
              <a:rPr lang="zh-CN" altLang="en-US" sz="1800" dirty="0" smtClean="0"/>
              <a:t>，人活着需要食物，但不是但靠食物，因为肉体的人能被称为是活着，前提是</a:t>
            </a:r>
            <a:r>
              <a:rPr lang="zh-CN" altLang="en-US" sz="1800" b="1" dirty="0" smtClean="0">
                <a:solidFill>
                  <a:srgbClr val="FF0000"/>
                </a:solidFill>
              </a:rPr>
              <a:t>灵魂的人是活着的</a:t>
            </a:r>
            <a:r>
              <a:rPr lang="zh-CN" altLang="en-US" sz="1800" dirty="0" smtClean="0"/>
              <a:t>。亚当吃了神吩咐不可吃的分别善恶树上的果子，虽然肉体没有立即死，还活了</a:t>
            </a:r>
            <a:r>
              <a:rPr lang="en-US" altLang="zh-CN" sz="1800" dirty="0" smtClean="0"/>
              <a:t>9</a:t>
            </a:r>
            <a:r>
              <a:rPr lang="zh-CN" altLang="en-US" sz="1800" dirty="0" smtClean="0"/>
              <a:t>百多年，但在神那里是“你吃的日子必定死”，从神看来是他吃的那天就已经死了。 要饭的拉撒路，虽然他缺乏食物死了，却活在亚伯拉罕的怀里。耶稣说（</a:t>
            </a:r>
            <a:r>
              <a:rPr lang="en-US" altLang="zh-CN" sz="1800" dirty="0" err="1" smtClean="0"/>
              <a:t>Luk</a:t>
            </a:r>
            <a:r>
              <a:rPr lang="en-US" altLang="zh-CN" sz="1800" dirty="0" smtClean="0"/>
              <a:t> 20:38</a:t>
            </a:r>
            <a:r>
              <a:rPr lang="zh-CN" altLang="en-US" sz="1800" dirty="0" smtClean="0"/>
              <a:t>）</a:t>
            </a:r>
            <a:r>
              <a:rPr lang="en-US" altLang="zh-CN" sz="1800" dirty="0" smtClean="0"/>
              <a:t> </a:t>
            </a:r>
            <a:r>
              <a:rPr lang="zh-CN" altLang="en-US" sz="1800" dirty="0" smtClean="0"/>
              <a:t>神原不是死人的神，乃是活人的神。因为在他那里，人都是活的。通过神的话到祂那里的都是活的，就是肉体死了也是活的。人活着，是靠神口里所出的一切话，</a:t>
            </a:r>
            <a:r>
              <a:rPr lang="en-US" altLang="zh-CN" sz="1800" dirty="0" err="1" smtClean="0"/>
              <a:t>Heb</a:t>
            </a:r>
            <a:r>
              <a:rPr lang="en-US" altLang="zh-CN" sz="1800" dirty="0" smtClean="0"/>
              <a:t> 4:12 </a:t>
            </a:r>
            <a:r>
              <a:rPr lang="zh-CN" altLang="en-US" sz="1800" dirty="0" smtClean="0"/>
              <a:t>神的道是活泼的，</a:t>
            </a:r>
            <a:r>
              <a:rPr lang="en-US" altLang="zh-CN" sz="1800" dirty="0" smtClean="0"/>
              <a:t>Act 7:38 …</a:t>
            </a:r>
            <a:r>
              <a:rPr lang="zh-CN" altLang="en-US" sz="1800" dirty="0" smtClean="0"/>
              <a:t>（摩西）领受活泼的圣言传给我们。</a:t>
            </a:r>
            <a:endParaRPr lang="en-US" altLang="zh-CN" sz="1800" dirty="0" smtClean="0"/>
          </a:p>
          <a:p>
            <a:pPr marL="0" indent="0">
              <a:buFont typeface="Arial" panose="020B0604020202020204" pitchFamily="34" charset="0"/>
              <a:buNone/>
            </a:pPr>
            <a:r>
              <a:rPr lang="zh-CN" altLang="en-US" sz="1800" b="1" dirty="0" smtClean="0">
                <a:solidFill>
                  <a:srgbClr val="FF0000"/>
                </a:solidFill>
              </a:rPr>
              <a:t>神的话怎么让我们活</a:t>
            </a:r>
            <a:r>
              <a:rPr lang="zh-CN" altLang="en-US" sz="1800" dirty="0" smtClean="0"/>
              <a:t>，通过信，信神的话，让我们死的灵活过来；这是起点，然后，通过神话语的每天的喂养，让我们属灵的人成长。神的话也在我们需要的时候，成为我们抵挡诱惑的武器，成为圣灵的宝剑，就像耶稣这时所作的，这时候，从肉体的角度来讲，他什么能力都没有了，但耶稣能用神的话抵抗撒旦致命的攻击。</a:t>
            </a:r>
          </a:p>
          <a:p>
            <a:pPr marL="0" indent="0">
              <a:buFont typeface="Arial" panose="020B0604020202020204" pitchFamily="34" charset="0"/>
              <a:buNone/>
            </a:pPr>
            <a:r>
              <a:rPr lang="zh-CN" altLang="en-US" sz="1800" dirty="0" smtClean="0"/>
              <a:t>  </a:t>
            </a:r>
            <a:endParaRPr lang="en-US" altLang="zh-CN" sz="1800" dirty="0" smtClean="0"/>
          </a:p>
        </p:txBody>
      </p:sp>
      <p:sp>
        <p:nvSpPr>
          <p:cNvPr id="4" name="Slide Number Placeholder 3"/>
          <p:cNvSpPr>
            <a:spLocks noGrp="1"/>
          </p:cNvSpPr>
          <p:nvPr>
            <p:ph type="sldNum" sz="quarter" idx="10"/>
          </p:nvPr>
        </p:nvSpPr>
        <p:spPr/>
        <p:txBody>
          <a:bodyPr/>
          <a:lstStyle/>
          <a:p>
            <a:fld id="{DFFB6782-E22B-44B8-BE55-B98FFE7079DD}" type="slidenum">
              <a:rPr lang="en-US" smtClean="0"/>
              <a:t>9</a:t>
            </a:fld>
            <a:endParaRPr lang="en-US"/>
          </a:p>
        </p:txBody>
      </p:sp>
    </p:spTree>
    <p:extLst>
      <p:ext uri="{BB962C8B-B14F-4D97-AF65-F5344CB8AC3E}">
        <p14:creationId xmlns:p14="http://schemas.microsoft.com/office/powerpoint/2010/main" val="22881005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D75EF15-3EF8-4F9E-8F11-377A17F2942F}"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1502108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75EF15-3EF8-4F9E-8F11-377A17F2942F}"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17938094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75EF15-3EF8-4F9E-8F11-377A17F2942F}"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18851915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75EF15-3EF8-4F9E-8F11-377A17F2942F}"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30934587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D75EF15-3EF8-4F9E-8F11-377A17F2942F}"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1292515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D75EF15-3EF8-4F9E-8F11-377A17F2942F}"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13760419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D75EF15-3EF8-4F9E-8F11-377A17F2942F}" type="datetimeFigureOut">
              <a:rPr lang="en-US" smtClean="0"/>
              <a:t>12/19/2021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15922687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D75EF15-3EF8-4F9E-8F11-377A17F2942F}" type="datetimeFigureOut">
              <a:rPr lang="en-US" smtClean="0"/>
              <a:t>12/19/2021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1413317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75EF15-3EF8-4F9E-8F11-377A17F2942F}" type="datetimeFigureOut">
              <a:rPr lang="en-US" smtClean="0"/>
              <a:t>12/19/2021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3786810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75EF15-3EF8-4F9E-8F11-377A17F2942F}"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26382873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75EF15-3EF8-4F9E-8F11-377A17F2942F}"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7811358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bright="70000" contrast="-70000"/>
            <a:extLst>
              <a:ext uri="{BEBA8EAE-BF5A-486C-A8C5-ECC9F3942E4B}">
                <a14:imgProps xmlns:a14="http://schemas.microsoft.com/office/drawing/2010/main">
                  <a14:imgLayer r:embed="rId14">
                    <a14:imgEffect>
                      <a14:colorTemperature colorTemp="7200"/>
                    </a14:imgEffect>
                    <a14:imgEffect>
                      <a14:saturation sat="3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75EF15-3EF8-4F9E-8F11-377A17F2942F}" type="datetimeFigureOut">
              <a:rPr lang="en-US" smtClean="0"/>
              <a:t>12/19/2021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C8ED36-A6FE-4E88-82AE-5122906DCF6E}" type="slidenum">
              <a:rPr lang="en-US" smtClean="0"/>
              <a:t>‹#›</a:t>
            </a:fld>
            <a:endParaRPr lang="en-US"/>
          </a:p>
        </p:txBody>
      </p:sp>
    </p:spTree>
    <p:extLst>
      <p:ext uri="{BB962C8B-B14F-4D97-AF65-F5344CB8AC3E}">
        <p14:creationId xmlns:p14="http://schemas.microsoft.com/office/powerpoint/2010/main" val="42461648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90600"/>
            <a:ext cx="7772400" cy="1470025"/>
          </a:xfrm>
        </p:spPr>
        <p:txBody>
          <a:bodyPr>
            <a:normAutofit/>
          </a:bodyPr>
          <a:lstStyle/>
          <a:p>
            <a:r>
              <a:rPr lang="zh-TW" altLang="en-US" b="1" dirty="0" smtClean="0">
                <a:latin typeface="DengXian" panose="02010600030101010101" pitchFamily="2" charset="-122"/>
                <a:ea typeface="DengXian" panose="02010600030101010101" pitchFamily="2" charset="-122"/>
              </a:rPr>
              <a:t>三谷基督徒會堂</a:t>
            </a:r>
            <a:r>
              <a:rPr lang="en-US" altLang="zh-TW" b="1" dirty="0" smtClean="0">
                <a:latin typeface="DengXian" panose="02010600030101010101" pitchFamily="2" charset="-122"/>
                <a:ea typeface="DengXian" panose="02010600030101010101" pitchFamily="2" charset="-122"/>
              </a:rPr>
              <a:t/>
            </a:r>
            <a:br>
              <a:rPr lang="en-US" altLang="zh-TW" b="1" dirty="0" smtClean="0">
                <a:latin typeface="DengXian" panose="02010600030101010101" pitchFamily="2" charset="-122"/>
                <a:ea typeface="DengXian" panose="02010600030101010101" pitchFamily="2" charset="-122"/>
              </a:rPr>
            </a:br>
            <a:r>
              <a:rPr lang="zh-TW" altLang="en-US" sz="3600" b="1" dirty="0" smtClean="0">
                <a:latin typeface="DengXian" panose="02010600030101010101" pitchFamily="2" charset="-122"/>
                <a:ea typeface="DengXian" panose="02010600030101010101" pitchFamily="2" charset="-122"/>
              </a:rPr>
              <a:t>成人主日學</a:t>
            </a:r>
            <a:endParaRPr lang="en-US" sz="3600" b="1" dirty="0">
              <a:latin typeface="DengXian" panose="02010600030101010101" pitchFamily="2" charset="-122"/>
              <a:ea typeface="DengXian" panose="02010600030101010101" pitchFamily="2" charset="-122"/>
            </a:endParaRPr>
          </a:p>
        </p:txBody>
      </p:sp>
      <p:sp>
        <p:nvSpPr>
          <p:cNvPr id="3" name="Subtitle 2"/>
          <p:cNvSpPr>
            <a:spLocks noGrp="1"/>
          </p:cNvSpPr>
          <p:nvPr>
            <p:ph type="subTitle" idx="1"/>
          </p:nvPr>
        </p:nvSpPr>
        <p:spPr>
          <a:xfrm>
            <a:off x="1371600" y="3124200"/>
            <a:ext cx="6400800" cy="2514600"/>
          </a:xfrm>
        </p:spPr>
        <p:txBody>
          <a:bodyPr>
            <a:normAutofit fontScale="92500" lnSpcReduction="10000"/>
          </a:bodyPr>
          <a:lstStyle/>
          <a:p>
            <a:r>
              <a:rPr lang="zh-TW" altLang="en-US" sz="4000" b="1" dirty="0" smtClean="0">
                <a:solidFill>
                  <a:srgbClr val="FF0000"/>
                </a:solidFill>
                <a:latin typeface="DengXian" panose="02010600030101010101" pitchFamily="2" charset="-122"/>
                <a:ea typeface="DengXian" panose="02010600030101010101" pitchFamily="2" charset="-122"/>
              </a:rPr>
              <a:t>第</a:t>
            </a:r>
            <a:r>
              <a:rPr lang="zh-CN" altLang="en-US" sz="4000" b="1" dirty="0" smtClean="0">
                <a:solidFill>
                  <a:srgbClr val="FF0000"/>
                </a:solidFill>
                <a:latin typeface="DengXian" panose="02010600030101010101" pitchFamily="2" charset="-122"/>
                <a:ea typeface="DengXian" panose="02010600030101010101" pitchFamily="2" charset="-122"/>
              </a:rPr>
              <a:t>三</a:t>
            </a:r>
            <a:r>
              <a:rPr lang="zh-TW" altLang="en-US" sz="4000" b="1" dirty="0" smtClean="0">
                <a:solidFill>
                  <a:srgbClr val="FF0000"/>
                </a:solidFill>
                <a:latin typeface="DengXian" panose="02010600030101010101" pitchFamily="2" charset="-122"/>
                <a:ea typeface="DengXian" panose="02010600030101010101" pitchFamily="2" charset="-122"/>
              </a:rPr>
              <a:t>課 </a:t>
            </a:r>
            <a:r>
              <a:rPr lang="zh-CN" altLang="en-US" sz="4000" b="1" dirty="0" smtClean="0">
                <a:solidFill>
                  <a:srgbClr val="FF0000"/>
                </a:solidFill>
                <a:latin typeface="DengXian" panose="02010600030101010101" pitchFamily="2" charset="-122"/>
                <a:ea typeface="DengXian" panose="02010600030101010101" pitchFamily="2" charset="-122"/>
              </a:rPr>
              <a:t>耶稣受试</a:t>
            </a:r>
            <a:r>
              <a:rPr lang="zh-CN" altLang="en-US" sz="4000" b="1" dirty="0" smtClean="0">
                <a:solidFill>
                  <a:srgbClr val="FF0000"/>
                </a:solidFill>
                <a:latin typeface="DengXian" panose="02010600030101010101" pitchFamily="2" charset="-122"/>
                <a:ea typeface="DengXian" panose="02010600030101010101" pitchFamily="2" charset="-122"/>
              </a:rPr>
              <a:t>探，八福</a:t>
            </a:r>
            <a:r>
              <a:rPr lang="zh-TW" altLang="en-US" sz="4000" b="1" dirty="0" smtClean="0">
                <a:solidFill>
                  <a:srgbClr val="FF0000"/>
                </a:solidFill>
                <a:latin typeface="DengXian" panose="02010600030101010101" pitchFamily="2" charset="-122"/>
                <a:ea typeface="DengXian" panose="02010600030101010101" pitchFamily="2" charset="-122"/>
              </a:rPr>
              <a:t> </a:t>
            </a:r>
            <a:endParaRPr lang="en-US" altLang="zh-CN" sz="4000" b="1" dirty="0" smtClean="0">
              <a:solidFill>
                <a:srgbClr val="FF0000"/>
              </a:solidFill>
              <a:latin typeface="DengXian" panose="02010600030101010101" pitchFamily="2" charset="-122"/>
              <a:ea typeface="DengXian" panose="02010600030101010101" pitchFamily="2" charset="-122"/>
            </a:endParaRPr>
          </a:p>
          <a:p>
            <a:r>
              <a:rPr lang="zh-CN" altLang="en-US" sz="4000" b="1" dirty="0" smtClean="0">
                <a:solidFill>
                  <a:srgbClr val="FF0000"/>
                </a:solidFill>
                <a:latin typeface="DengXian" panose="02010600030101010101" pitchFamily="2" charset="-122"/>
                <a:ea typeface="DengXian" panose="02010600030101010101" pitchFamily="2" charset="-122"/>
              </a:rPr>
              <a:t>马太福音</a:t>
            </a:r>
            <a:r>
              <a:rPr lang="en-US" altLang="zh-CN" sz="4000" b="1" dirty="0" smtClean="0">
                <a:solidFill>
                  <a:srgbClr val="FF0000"/>
                </a:solidFill>
                <a:latin typeface="DengXian" panose="02010600030101010101" pitchFamily="2" charset="-122"/>
                <a:ea typeface="DengXian" panose="02010600030101010101" pitchFamily="2" charset="-122"/>
              </a:rPr>
              <a:t>4</a:t>
            </a:r>
            <a:r>
              <a:rPr lang="zh-CN" altLang="en-US" sz="4000" b="1" dirty="0" smtClean="0">
                <a:solidFill>
                  <a:srgbClr val="FF0000"/>
                </a:solidFill>
                <a:latin typeface="DengXian" panose="02010600030101010101" pitchFamily="2" charset="-122"/>
                <a:ea typeface="DengXian" panose="02010600030101010101" pitchFamily="2" charset="-122"/>
              </a:rPr>
              <a:t>：</a:t>
            </a:r>
            <a:r>
              <a:rPr lang="en-US" altLang="zh-CN" sz="4000" b="1" dirty="0" smtClean="0">
                <a:solidFill>
                  <a:srgbClr val="FF0000"/>
                </a:solidFill>
                <a:latin typeface="DengXian" panose="02010600030101010101" pitchFamily="2" charset="-122"/>
                <a:ea typeface="DengXian" panose="02010600030101010101" pitchFamily="2" charset="-122"/>
              </a:rPr>
              <a:t>1-5</a:t>
            </a:r>
            <a:r>
              <a:rPr lang="zh-CN" altLang="en-US" sz="4000" b="1" dirty="0" smtClean="0">
                <a:solidFill>
                  <a:srgbClr val="FF0000"/>
                </a:solidFill>
                <a:latin typeface="DengXian" panose="02010600030101010101" pitchFamily="2" charset="-122"/>
                <a:ea typeface="DengXian" panose="02010600030101010101" pitchFamily="2" charset="-122"/>
              </a:rPr>
              <a:t>：</a:t>
            </a:r>
            <a:r>
              <a:rPr lang="en-US" altLang="zh-CN" sz="4000" b="1" dirty="0" smtClean="0">
                <a:solidFill>
                  <a:srgbClr val="FF0000"/>
                </a:solidFill>
                <a:latin typeface="DengXian" panose="02010600030101010101" pitchFamily="2" charset="-122"/>
                <a:ea typeface="DengXian" panose="02010600030101010101" pitchFamily="2" charset="-122"/>
              </a:rPr>
              <a:t>10</a:t>
            </a:r>
          </a:p>
          <a:p>
            <a:endParaRPr lang="zh-CN" altLang="en-US" sz="4000" b="1" dirty="0">
              <a:solidFill>
                <a:srgbClr val="FF0000"/>
              </a:solidFill>
              <a:latin typeface="DengXian" panose="02010600030101010101" pitchFamily="2" charset="-122"/>
              <a:ea typeface="DengXian" panose="02010600030101010101" pitchFamily="2" charset="-122"/>
            </a:endParaRPr>
          </a:p>
          <a:p>
            <a:r>
              <a:rPr lang="en-US" altLang="zh-CN" dirty="0" smtClean="0">
                <a:solidFill>
                  <a:schemeClr val="tx1"/>
                </a:solidFill>
              </a:rPr>
              <a:t>12</a:t>
            </a:r>
            <a:r>
              <a:rPr lang="en-US" dirty="0" smtClean="0">
                <a:solidFill>
                  <a:schemeClr val="tx1"/>
                </a:solidFill>
              </a:rPr>
              <a:t>/</a:t>
            </a:r>
            <a:r>
              <a:rPr lang="en-US" altLang="zh-CN" dirty="0" smtClean="0">
                <a:solidFill>
                  <a:schemeClr val="tx1"/>
                </a:solidFill>
              </a:rPr>
              <a:t>19</a:t>
            </a:r>
            <a:r>
              <a:rPr lang="en-US" dirty="0" smtClean="0">
                <a:solidFill>
                  <a:schemeClr val="tx1"/>
                </a:solidFill>
              </a:rPr>
              <a:t>/202</a:t>
            </a:r>
            <a:r>
              <a:rPr lang="en-US" altLang="zh-CN" dirty="0" smtClean="0">
                <a:solidFill>
                  <a:schemeClr val="tx1"/>
                </a:solidFill>
              </a:rPr>
              <a:t>1</a:t>
            </a:r>
            <a:endParaRPr lang="en-US" dirty="0">
              <a:solidFill>
                <a:schemeClr val="tx1"/>
              </a:solidFill>
            </a:endParaRPr>
          </a:p>
        </p:txBody>
      </p:sp>
      <p:sp>
        <p:nvSpPr>
          <p:cNvPr id="4" name="AutoShape 2" descr="http://www.desktopnexus.com/dl/inline/893590/1920x1080/ngdon64tcf1b6lvle5iigbvku05495d5e2f2617"/>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14160533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zh-CN" altLang="en-US" sz="4800" b="1" dirty="0" smtClean="0">
                <a:solidFill>
                  <a:srgbClr val="FF0000"/>
                </a:solidFill>
                <a:latin typeface="DengXian" panose="02010600030101010101" pitchFamily="2" charset="-122"/>
                <a:ea typeface="DengXian" panose="02010600030101010101" pitchFamily="2" charset="-122"/>
              </a:rPr>
              <a:t>第二个试探</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1219200"/>
            <a:ext cx="9067800" cy="5410200"/>
          </a:xfrm>
        </p:spPr>
        <p:txBody>
          <a:bodyPr>
            <a:noAutofit/>
          </a:bodyPr>
          <a:lstStyle/>
          <a:p>
            <a:pPr marL="0" indent="0">
              <a:buNone/>
            </a:pPr>
            <a:r>
              <a:rPr lang="en-US" altLang="zh-CN" sz="3600" b="1" dirty="0" smtClean="0">
                <a:latin typeface="DengXian" panose="02010600030101010101" pitchFamily="2" charset="-122"/>
                <a:ea typeface="DengXian" panose="02010600030101010101" pitchFamily="2" charset="-122"/>
              </a:rPr>
              <a:t>4:5 </a:t>
            </a:r>
            <a:r>
              <a:rPr lang="zh-CN" altLang="en-US" sz="3600" b="1" dirty="0">
                <a:latin typeface="DengXian" panose="02010600030101010101" pitchFamily="2" charset="-122"/>
                <a:ea typeface="DengXian" panose="02010600030101010101" pitchFamily="2" charset="-122"/>
              </a:rPr>
              <a:t>魔鬼就带他进了圣城，叫他站在殿顶上，（顶原文作翅）</a:t>
            </a:r>
          </a:p>
          <a:p>
            <a:pPr marL="0" indent="0">
              <a:buNone/>
            </a:pPr>
            <a:r>
              <a:rPr lang="en-US" altLang="zh-CN" sz="3600" b="1" dirty="0" smtClean="0">
                <a:latin typeface="DengXian" panose="02010600030101010101" pitchFamily="2" charset="-122"/>
                <a:ea typeface="DengXian" panose="02010600030101010101" pitchFamily="2" charset="-122"/>
              </a:rPr>
              <a:t>4:6 </a:t>
            </a:r>
            <a:r>
              <a:rPr lang="zh-CN" altLang="en-US" sz="3600" b="1" dirty="0">
                <a:latin typeface="DengXian" panose="02010600030101010101" pitchFamily="2" charset="-122"/>
                <a:ea typeface="DengXian" panose="02010600030101010101" pitchFamily="2" charset="-122"/>
              </a:rPr>
              <a:t>对他说，你若是神的儿子，可以跳下去。因为</a:t>
            </a:r>
            <a:r>
              <a:rPr lang="zh-CN" altLang="en-US" sz="3600" b="1" dirty="0">
                <a:solidFill>
                  <a:srgbClr val="FF0000"/>
                </a:solidFill>
                <a:latin typeface="DengXian" panose="02010600030101010101" pitchFamily="2" charset="-122"/>
                <a:ea typeface="DengXian" panose="02010600030101010101" pitchFamily="2" charset="-122"/>
              </a:rPr>
              <a:t>经上记着说</a:t>
            </a:r>
            <a:r>
              <a:rPr lang="zh-CN" altLang="en-US" sz="3600" b="1" dirty="0">
                <a:latin typeface="DengXian" panose="02010600030101010101" pitchFamily="2" charset="-122"/>
                <a:ea typeface="DengXian" panose="02010600030101010101" pitchFamily="2" charset="-122"/>
              </a:rPr>
              <a:t>，主要为你吩咐他的使者，用手托着你，免得你的脚碰在石头上。</a:t>
            </a:r>
          </a:p>
          <a:p>
            <a:pPr marL="0" indent="0">
              <a:buNone/>
            </a:pPr>
            <a:r>
              <a:rPr lang="en-US" altLang="zh-CN" sz="3600" b="1" dirty="0" smtClean="0">
                <a:latin typeface="DengXian" panose="02010600030101010101" pitchFamily="2" charset="-122"/>
                <a:ea typeface="DengXian" panose="02010600030101010101" pitchFamily="2" charset="-122"/>
              </a:rPr>
              <a:t>4:7 </a:t>
            </a:r>
            <a:r>
              <a:rPr lang="zh-CN" altLang="en-US" sz="3600" b="1" dirty="0">
                <a:latin typeface="DengXian" panose="02010600030101010101" pitchFamily="2" charset="-122"/>
                <a:ea typeface="DengXian" panose="02010600030101010101" pitchFamily="2" charset="-122"/>
              </a:rPr>
              <a:t>耶稣对他说，经上又记着说，不可试探主你的神。</a:t>
            </a:r>
          </a:p>
          <a:p>
            <a:pPr marL="0" indent="0">
              <a:buNone/>
            </a:pPr>
            <a:r>
              <a:rPr lang="en-US" altLang="zh-CN" sz="3600" b="1" dirty="0" smtClean="0">
                <a:latin typeface="DengXian" panose="02010600030101010101" pitchFamily="2" charset="-122"/>
                <a:ea typeface="DengXian" panose="02010600030101010101" pitchFamily="2" charset="-122"/>
              </a:rPr>
              <a:t> </a:t>
            </a:r>
            <a:endParaRPr lang="en-US" altLang="zh-CN" sz="3600"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24905466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zh-CN" altLang="en-US" sz="4800" b="1" dirty="0">
                <a:solidFill>
                  <a:srgbClr val="FF0000"/>
                </a:solidFill>
                <a:latin typeface="DengXian" panose="02010600030101010101" pitchFamily="2" charset="-122"/>
                <a:ea typeface="DengXian" panose="02010600030101010101" pitchFamily="2" charset="-122"/>
              </a:rPr>
              <a:t>经上记着</a:t>
            </a:r>
            <a:r>
              <a:rPr lang="zh-CN" altLang="en-US" sz="4800" b="1" dirty="0" smtClean="0">
                <a:solidFill>
                  <a:srgbClr val="FF0000"/>
                </a:solidFill>
                <a:latin typeface="DengXian" panose="02010600030101010101" pitchFamily="2" charset="-122"/>
                <a:ea typeface="DengXian" panose="02010600030101010101" pitchFamily="2" charset="-122"/>
              </a:rPr>
              <a:t>说</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1219200"/>
            <a:ext cx="9067800" cy="5410200"/>
          </a:xfrm>
        </p:spPr>
        <p:txBody>
          <a:bodyPr>
            <a:noAutofit/>
          </a:bodyPr>
          <a:lstStyle/>
          <a:p>
            <a:pPr marL="0" indent="0">
              <a:buNone/>
            </a:pPr>
            <a:r>
              <a:rPr lang="en-US" altLang="zh-CN" sz="3600" b="1" dirty="0" smtClean="0">
                <a:latin typeface="DengXian" panose="02010600030101010101" pitchFamily="2" charset="-122"/>
                <a:ea typeface="DengXian" panose="02010600030101010101" pitchFamily="2" charset="-122"/>
              </a:rPr>
              <a:t>【</a:t>
            </a:r>
            <a:r>
              <a:rPr lang="zh-CN" altLang="en-US" sz="3600" b="1" dirty="0" smtClean="0">
                <a:latin typeface="DengXian" panose="02010600030101010101" pitchFamily="2" charset="-122"/>
                <a:ea typeface="DengXian" panose="02010600030101010101" pitchFamily="2" charset="-122"/>
              </a:rPr>
              <a:t>诗篇</a:t>
            </a:r>
            <a:r>
              <a:rPr lang="en-US" altLang="zh-CN" sz="3600" b="1" dirty="0" smtClean="0">
                <a:latin typeface="DengXian" panose="02010600030101010101" pitchFamily="2" charset="-122"/>
                <a:ea typeface="DengXian" panose="02010600030101010101" pitchFamily="2" charset="-122"/>
              </a:rPr>
              <a:t>91:9-12】 </a:t>
            </a:r>
            <a:r>
              <a:rPr lang="zh-CN" altLang="en-US" sz="3600" b="1" dirty="0">
                <a:latin typeface="DengXian" panose="02010600030101010101" pitchFamily="2" charset="-122"/>
                <a:ea typeface="DengXian" panose="02010600030101010101" pitchFamily="2" charset="-122"/>
              </a:rPr>
              <a:t>耶和华是我的避难所。你已将至高者当你的居所</a:t>
            </a:r>
            <a:r>
              <a:rPr lang="zh-CN" altLang="en-US" sz="3600" b="1" dirty="0" smtClean="0">
                <a:latin typeface="DengXian" panose="02010600030101010101" pitchFamily="2" charset="-122"/>
                <a:ea typeface="DengXian" panose="02010600030101010101" pitchFamily="2" charset="-122"/>
              </a:rPr>
              <a:t>。祸</a:t>
            </a:r>
            <a:r>
              <a:rPr lang="zh-CN" altLang="en-US" sz="3600" b="1" dirty="0">
                <a:latin typeface="DengXian" panose="02010600030101010101" pitchFamily="2" charset="-122"/>
                <a:ea typeface="DengXian" panose="02010600030101010101" pitchFamily="2" charset="-122"/>
              </a:rPr>
              <a:t>患必不临到你，灾害也不挨近你的帐棚</a:t>
            </a:r>
            <a:r>
              <a:rPr lang="zh-CN" altLang="en-US" sz="3600" b="1" dirty="0" smtClean="0">
                <a:latin typeface="DengXian" panose="02010600030101010101" pitchFamily="2" charset="-122"/>
                <a:ea typeface="DengXian" panose="02010600030101010101" pitchFamily="2" charset="-122"/>
              </a:rPr>
              <a:t>。</a:t>
            </a:r>
            <a:r>
              <a:rPr lang="zh-CN" altLang="en-US" sz="3600" b="1" dirty="0" smtClean="0">
                <a:solidFill>
                  <a:srgbClr val="FF0000"/>
                </a:solidFill>
                <a:latin typeface="DengXian" panose="02010600030101010101" pitchFamily="2" charset="-122"/>
                <a:ea typeface="DengXian" panose="02010600030101010101" pitchFamily="2" charset="-122"/>
              </a:rPr>
              <a:t>因</a:t>
            </a:r>
            <a:r>
              <a:rPr lang="zh-CN" altLang="en-US" sz="3600" b="1" dirty="0">
                <a:solidFill>
                  <a:srgbClr val="FF0000"/>
                </a:solidFill>
                <a:latin typeface="DengXian" panose="02010600030101010101" pitchFamily="2" charset="-122"/>
                <a:ea typeface="DengXian" panose="02010600030101010101" pitchFamily="2" charset="-122"/>
              </a:rPr>
              <a:t>他要为你吩咐他的使者，</a:t>
            </a:r>
            <a:r>
              <a:rPr lang="zh-CN" altLang="en-US" sz="3600" b="1" dirty="0">
                <a:latin typeface="DengXian" panose="02010600030101010101" pitchFamily="2" charset="-122"/>
                <a:ea typeface="DengXian" panose="02010600030101010101" pitchFamily="2" charset="-122"/>
              </a:rPr>
              <a:t>在你行的一切道路上保护你</a:t>
            </a:r>
            <a:r>
              <a:rPr lang="zh-CN" altLang="en-US" sz="3600" b="1" dirty="0" smtClean="0">
                <a:solidFill>
                  <a:srgbClr val="FF0000"/>
                </a:solidFill>
                <a:latin typeface="DengXian" panose="02010600030101010101" pitchFamily="2" charset="-122"/>
                <a:ea typeface="DengXian" panose="02010600030101010101" pitchFamily="2" charset="-122"/>
              </a:rPr>
              <a:t>。他</a:t>
            </a:r>
            <a:r>
              <a:rPr lang="zh-CN" altLang="en-US" sz="3600" b="1" dirty="0">
                <a:solidFill>
                  <a:srgbClr val="FF0000"/>
                </a:solidFill>
                <a:latin typeface="DengXian" panose="02010600030101010101" pitchFamily="2" charset="-122"/>
                <a:ea typeface="DengXian" panose="02010600030101010101" pitchFamily="2" charset="-122"/>
              </a:rPr>
              <a:t>们要用手托着你，免得你的脚碰在石头上</a:t>
            </a:r>
            <a:r>
              <a:rPr lang="zh-CN" altLang="en-US" sz="3600" b="1" dirty="0">
                <a:latin typeface="DengXian" panose="02010600030101010101" pitchFamily="2" charset="-122"/>
                <a:ea typeface="DengXian" panose="02010600030101010101" pitchFamily="2" charset="-122"/>
              </a:rPr>
              <a:t>。</a:t>
            </a:r>
          </a:p>
          <a:p>
            <a:pPr marL="0" indent="0">
              <a:buNone/>
            </a:pPr>
            <a:r>
              <a:rPr lang="en-US" altLang="zh-CN" sz="3600" b="1" dirty="0" smtClean="0">
                <a:latin typeface="DengXian" panose="02010600030101010101" pitchFamily="2" charset="-122"/>
                <a:ea typeface="DengXian" panose="02010600030101010101" pitchFamily="2" charset="-122"/>
              </a:rPr>
              <a:t> </a:t>
            </a:r>
            <a:endParaRPr lang="en-US" altLang="zh-CN" sz="3600"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31953394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zh-CN" altLang="en-US" sz="4800" b="1" dirty="0" smtClean="0">
                <a:solidFill>
                  <a:srgbClr val="FF0000"/>
                </a:solidFill>
                <a:latin typeface="DengXian" panose="02010600030101010101" pitchFamily="2" charset="-122"/>
                <a:ea typeface="DengXian" panose="02010600030101010101" pitchFamily="2" charset="-122"/>
              </a:rPr>
              <a:t>第二个试探</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1219200"/>
            <a:ext cx="9067800" cy="5410200"/>
          </a:xfrm>
        </p:spPr>
        <p:txBody>
          <a:bodyPr>
            <a:noAutofit/>
          </a:bodyPr>
          <a:lstStyle/>
          <a:p>
            <a:pPr marL="0" indent="0">
              <a:buNone/>
            </a:pPr>
            <a:r>
              <a:rPr lang="en-US" altLang="zh-CN" sz="3600" b="1" dirty="0" smtClean="0">
                <a:latin typeface="DengXian" panose="02010600030101010101" pitchFamily="2" charset="-122"/>
                <a:ea typeface="DengXian" panose="02010600030101010101" pitchFamily="2" charset="-122"/>
              </a:rPr>
              <a:t>4:5 </a:t>
            </a:r>
            <a:r>
              <a:rPr lang="zh-CN" altLang="en-US" sz="3600" b="1" dirty="0">
                <a:latin typeface="DengXian" panose="02010600030101010101" pitchFamily="2" charset="-122"/>
                <a:ea typeface="DengXian" panose="02010600030101010101" pitchFamily="2" charset="-122"/>
              </a:rPr>
              <a:t>魔鬼就带他进了圣城，叫他站在殿顶上，（顶原文作翅）</a:t>
            </a:r>
          </a:p>
          <a:p>
            <a:pPr marL="0" indent="0">
              <a:buNone/>
            </a:pPr>
            <a:r>
              <a:rPr lang="en-US" altLang="zh-CN" sz="3600" b="1" dirty="0" smtClean="0">
                <a:latin typeface="DengXian" panose="02010600030101010101" pitchFamily="2" charset="-122"/>
                <a:ea typeface="DengXian" panose="02010600030101010101" pitchFamily="2" charset="-122"/>
              </a:rPr>
              <a:t>4:6 </a:t>
            </a:r>
            <a:r>
              <a:rPr lang="zh-CN" altLang="en-US" sz="3600" b="1" dirty="0">
                <a:latin typeface="DengXian" panose="02010600030101010101" pitchFamily="2" charset="-122"/>
                <a:ea typeface="DengXian" panose="02010600030101010101" pitchFamily="2" charset="-122"/>
              </a:rPr>
              <a:t>对他说，你若是神的儿子，可以跳下去。因为经上记着说，主要为你吩咐他的使者，用手托着你，免得你的脚碰在石头上。</a:t>
            </a:r>
          </a:p>
          <a:p>
            <a:pPr marL="0" indent="0">
              <a:buNone/>
            </a:pPr>
            <a:r>
              <a:rPr lang="en-US" altLang="zh-CN" sz="3600" b="1" dirty="0" smtClean="0">
                <a:latin typeface="DengXian" panose="02010600030101010101" pitchFamily="2" charset="-122"/>
                <a:ea typeface="DengXian" panose="02010600030101010101" pitchFamily="2" charset="-122"/>
              </a:rPr>
              <a:t>4:7 </a:t>
            </a:r>
            <a:r>
              <a:rPr lang="zh-CN" altLang="en-US" sz="3600" b="1" dirty="0">
                <a:latin typeface="DengXian" panose="02010600030101010101" pitchFamily="2" charset="-122"/>
                <a:ea typeface="DengXian" panose="02010600030101010101" pitchFamily="2" charset="-122"/>
              </a:rPr>
              <a:t>耶稣对他说，经上</a:t>
            </a:r>
            <a:r>
              <a:rPr lang="zh-CN" altLang="en-US" sz="3600" b="1" dirty="0">
                <a:solidFill>
                  <a:srgbClr val="FF0000"/>
                </a:solidFill>
                <a:latin typeface="DengXian" panose="02010600030101010101" pitchFamily="2" charset="-122"/>
                <a:ea typeface="DengXian" panose="02010600030101010101" pitchFamily="2" charset="-122"/>
              </a:rPr>
              <a:t>又记着说</a:t>
            </a:r>
            <a:r>
              <a:rPr lang="zh-CN" altLang="en-US" sz="3600" b="1" dirty="0">
                <a:latin typeface="DengXian" panose="02010600030101010101" pitchFamily="2" charset="-122"/>
                <a:ea typeface="DengXian" panose="02010600030101010101" pitchFamily="2" charset="-122"/>
              </a:rPr>
              <a:t>，</a:t>
            </a:r>
            <a:r>
              <a:rPr lang="zh-CN" altLang="en-US" sz="3600" b="1" dirty="0">
                <a:solidFill>
                  <a:srgbClr val="FF0000"/>
                </a:solidFill>
                <a:latin typeface="DengXian" panose="02010600030101010101" pitchFamily="2" charset="-122"/>
                <a:ea typeface="DengXian" panose="02010600030101010101" pitchFamily="2" charset="-122"/>
              </a:rPr>
              <a:t>不可试探主你的神</a:t>
            </a:r>
            <a:r>
              <a:rPr lang="zh-CN" altLang="en-US" sz="3600" b="1" dirty="0">
                <a:latin typeface="DengXian" panose="02010600030101010101" pitchFamily="2" charset="-122"/>
                <a:ea typeface="DengXian" panose="02010600030101010101" pitchFamily="2" charset="-122"/>
              </a:rPr>
              <a:t>。</a:t>
            </a:r>
          </a:p>
          <a:p>
            <a:pPr marL="0" indent="0">
              <a:buNone/>
            </a:pPr>
            <a:r>
              <a:rPr lang="en-US" altLang="zh-CN" sz="3600" b="1" dirty="0" smtClean="0">
                <a:latin typeface="DengXian" panose="02010600030101010101" pitchFamily="2" charset="-122"/>
                <a:ea typeface="DengXian" panose="02010600030101010101" pitchFamily="2" charset="-122"/>
              </a:rPr>
              <a:t> </a:t>
            </a:r>
            <a:endParaRPr lang="en-US" altLang="zh-CN" sz="3600"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39544898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zh-CN" altLang="en-US" sz="4800" b="1" dirty="0">
                <a:solidFill>
                  <a:srgbClr val="FF0000"/>
                </a:solidFill>
                <a:latin typeface="DengXian" panose="02010600030101010101" pitchFamily="2" charset="-122"/>
                <a:ea typeface="DengXian" panose="02010600030101010101" pitchFamily="2" charset="-122"/>
              </a:rPr>
              <a:t>经上又记着说</a:t>
            </a:r>
          </a:p>
        </p:txBody>
      </p:sp>
      <p:sp>
        <p:nvSpPr>
          <p:cNvPr id="3" name="Content Placeholder 2"/>
          <p:cNvSpPr>
            <a:spLocks noGrp="1"/>
          </p:cNvSpPr>
          <p:nvPr>
            <p:ph idx="1"/>
          </p:nvPr>
        </p:nvSpPr>
        <p:spPr>
          <a:xfrm>
            <a:off x="76200" y="1219200"/>
            <a:ext cx="9067800" cy="5410200"/>
          </a:xfrm>
        </p:spPr>
        <p:txBody>
          <a:bodyPr>
            <a:noAutofit/>
          </a:bodyPr>
          <a:lstStyle/>
          <a:p>
            <a:pPr marL="0" indent="0">
              <a:buNone/>
            </a:pPr>
            <a:r>
              <a:rPr lang="en-US" altLang="zh-CN" sz="3600" b="1" dirty="0" smtClean="0">
                <a:latin typeface="DengXian" panose="02010600030101010101" pitchFamily="2" charset="-122"/>
                <a:ea typeface="DengXian" panose="02010600030101010101" pitchFamily="2" charset="-122"/>
              </a:rPr>
              <a:t>【</a:t>
            </a:r>
            <a:r>
              <a:rPr lang="zh-CN" altLang="en-US" sz="3600" b="1" dirty="0" smtClean="0">
                <a:latin typeface="DengXian" panose="02010600030101010101" pitchFamily="2" charset="-122"/>
                <a:ea typeface="DengXian" panose="02010600030101010101" pitchFamily="2" charset="-122"/>
              </a:rPr>
              <a:t>申</a:t>
            </a:r>
            <a:r>
              <a:rPr lang="zh-CN" altLang="en-US" sz="3600" b="1" dirty="0">
                <a:latin typeface="DengXian" panose="02010600030101010101" pitchFamily="2" charset="-122"/>
                <a:ea typeface="DengXian" panose="02010600030101010101" pitchFamily="2" charset="-122"/>
              </a:rPr>
              <a:t>命记</a:t>
            </a:r>
            <a:r>
              <a:rPr lang="en-US" altLang="zh-CN" sz="3600" b="1" dirty="0" smtClean="0">
                <a:latin typeface="DengXian" panose="02010600030101010101" pitchFamily="2" charset="-122"/>
                <a:ea typeface="DengXian" panose="02010600030101010101" pitchFamily="2" charset="-122"/>
              </a:rPr>
              <a:t>6:16】 </a:t>
            </a:r>
            <a:r>
              <a:rPr lang="zh-CN" altLang="en-US" sz="3600" b="1" dirty="0">
                <a:latin typeface="DengXian" panose="02010600030101010101" pitchFamily="2" charset="-122"/>
                <a:ea typeface="DengXian" panose="02010600030101010101" pitchFamily="2" charset="-122"/>
              </a:rPr>
              <a:t>你们</a:t>
            </a:r>
            <a:r>
              <a:rPr lang="zh-CN" altLang="en-US" sz="3600" b="1" dirty="0">
                <a:solidFill>
                  <a:srgbClr val="FF0000"/>
                </a:solidFill>
                <a:latin typeface="DengXian" panose="02010600030101010101" pitchFamily="2" charset="-122"/>
                <a:ea typeface="DengXian" panose="02010600030101010101" pitchFamily="2" charset="-122"/>
              </a:rPr>
              <a:t>不可试探耶和华你们的　神</a:t>
            </a:r>
            <a:r>
              <a:rPr lang="zh-CN" altLang="en-US" sz="3600" b="1" dirty="0">
                <a:latin typeface="DengXian" panose="02010600030101010101" pitchFamily="2" charset="-122"/>
                <a:ea typeface="DengXian" panose="02010600030101010101" pitchFamily="2" charset="-122"/>
              </a:rPr>
              <a:t>，像你们</a:t>
            </a:r>
            <a:r>
              <a:rPr lang="zh-CN" altLang="en-US" sz="3600" b="1" dirty="0">
                <a:solidFill>
                  <a:srgbClr val="FF0000"/>
                </a:solidFill>
                <a:latin typeface="DengXian" panose="02010600030101010101" pitchFamily="2" charset="-122"/>
                <a:ea typeface="DengXian" panose="02010600030101010101" pitchFamily="2" charset="-122"/>
              </a:rPr>
              <a:t>在玛撒那样试探他</a:t>
            </a:r>
            <a:r>
              <a:rPr lang="zh-CN" altLang="en-US" sz="3600" b="1" dirty="0">
                <a:latin typeface="DengXian" panose="02010600030101010101" pitchFamily="2" charset="-122"/>
                <a:ea typeface="DengXian" panose="02010600030101010101" pitchFamily="2" charset="-122"/>
              </a:rPr>
              <a:t>。</a:t>
            </a:r>
          </a:p>
          <a:p>
            <a:pPr marL="0" indent="0">
              <a:buNone/>
            </a:pPr>
            <a:r>
              <a:rPr lang="en-US" altLang="zh-CN" sz="3600" b="1" dirty="0" smtClean="0">
                <a:latin typeface="DengXian" panose="02010600030101010101" pitchFamily="2" charset="-122"/>
                <a:ea typeface="DengXian" panose="02010600030101010101" pitchFamily="2" charset="-122"/>
              </a:rPr>
              <a:t>【</a:t>
            </a:r>
            <a:r>
              <a:rPr lang="zh-CN" altLang="en-US" sz="3600" b="1" dirty="0" smtClean="0">
                <a:latin typeface="DengXian" panose="02010600030101010101" pitchFamily="2" charset="-122"/>
                <a:ea typeface="DengXian" panose="02010600030101010101" pitchFamily="2" charset="-122"/>
              </a:rPr>
              <a:t>诗篇</a:t>
            </a:r>
            <a:r>
              <a:rPr lang="en-US" altLang="zh-CN" sz="3600" b="1" dirty="0" smtClean="0">
                <a:latin typeface="DengXian" panose="02010600030101010101" pitchFamily="2" charset="-122"/>
                <a:ea typeface="DengXian" panose="02010600030101010101" pitchFamily="2" charset="-122"/>
              </a:rPr>
              <a:t>95:8-9】 </a:t>
            </a:r>
            <a:r>
              <a:rPr lang="zh-CN" altLang="en-US" sz="3600" b="1" dirty="0">
                <a:latin typeface="DengXian" panose="02010600030101010101" pitchFamily="2" charset="-122"/>
                <a:ea typeface="DengXian" panose="02010600030101010101" pitchFamily="2" charset="-122"/>
              </a:rPr>
              <a:t>你们不可硬着心，像当日在米利巴，就是在</a:t>
            </a:r>
            <a:r>
              <a:rPr lang="zh-CN" altLang="en-US" sz="3600" b="1" dirty="0">
                <a:solidFill>
                  <a:srgbClr val="FF0000"/>
                </a:solidFill>
                <a:latin typeface="DengXian" panose="02010600030101010101" pitchFamily="2" charset="-122"/>
                <a:ea typeface="DengXian" panose="02010600030101010101" pitchFamily="2" charset="-122"/>
              </a:rPr>
              <a:t>旷野的玛撒</a:t>
            </a:r>
            <a:r>
              <a:rPr lang="zh-CN" altLang="en-US" sz="3600" b="1" dirty="0" smtClean="0">
                <a:latin typeface="DengXian" panose="02010600030101010101" pitchFamily="2" charset="-122"/>
                <a:ea typeface="DengXian" panose="02010600030101010101" pitchFamily="2" charset="-122"/>
              </a:rPr>
              <a:t>。</a:t>
            </a:r>
            <a:r>
              <a:rPr lang="en-US" altLang="zh-CN" sz="3600" b="1" dirty="0" smtClean="0">
                <a:latin typeface="DengXian" panose="02010600030101010101" pitchFamily="2" charset="-122"/>
                <a:ea typeface="DengXian" panose="02010600030101010101" pitchFamily="2" charset="-122"/>
              </a:rPr>
              <a:t>95:9 </a:t>
            </a:r>
            <a:r>
              <a:rPr lang="zh-CN" altLang="en-US" sz="3600" b="1" dirty="0">
                <a:latin typeface="DengXian" panose="02010600030101010101" pitchFamily="2" charset="-122"/>
                <a:ea typeface="DengXian" panose="02010600030101010101" pitchFamily="2" charset="-122"/>
              </a:rPr>
              <a:t>那时你们的祖宗试我探我，并且观看我的作为。</a:t>
            </a:r>
          </a:p>
          <a:p>
            <a:pPr marL="0" indent="0">
              <a:buNone/>
            </a:pPr>
            <a:r>
              <a:rPr lang="en-US" altLang="zh-CN" sz="3600" b="1" dirty="0" smtClean="0">
                <a:latin typeface="DengXian" panose="02010600030101010101" pitchFamily="2" charset="-122"/>
                <a:ea typeface="DengXian" panose="02010600030101010101" pitchFamily="2" charset="-122"/>
              </a:rPr>
              <a:t> </a:t>
            </a:r>
            <a:endParaRPr lang="en-US" altLang="zh-CN" sz="3600"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42287362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zh-CN" altLang="en-US" sz="4800" b="1" dirty="0">
                <a:solidFill>
                  <a:srgbClr val="FF0000"/>
                </a:solidFill>
                <a:latin typeface="DengXian" panose="02010600030101010101" pitchFamily="2" charset="-122"/>
                <a:ea typeface="DengXian" panose="02010600030101010101" pitchFamily="2" charset="-122"/>
              </a:rPr>
              <a:t>什么是试探神？</a:t>
            </a:r>
          </a:p>
        </p:txBody>
      </p:sp>
      <p:sp>
        <p:nvSpPr>
          <p:cNvPr id="3" name="Content Placeholder 2"/>
          <p:cNvSpPr>
            <a:spLocks noGrp="1"/>
          </p:cNvSpPr>
          <p:nvPr>
            <p:ph idx="1"/>
          </p:nvPr>
        </p:nvSpPr>
        <p:spPr>
          <a:xfrm>
            <a:off x="76200" y="1219200"/>
            <a:ext cx="9067800" cy="5410200"/>
          </a:xfrm>
        </p:spPr>
        <p:txBody>
          <a:bodyPr>
            <a:noAutofit/>
          </a:bodyPr>
          <a:lstStyle/>
          <a:p>
            <a:pPr marL="0" indent="0">
              <a:buNone/>
            </a:pPr>
            <a:r>
              <a:rPr lang="en-US" altLang="zh-CN" sz="2400" b="1" dirty="0" smtClean="0">
                <a:latin typeface="DengXian" panose="02010600030101010101" pitchFamily="2" charset="-122"/>
                <a:ea typeface="DengXian" panose="02010600030101010101" pitchFamily="2" charset="-122"/>
              </a:rPr>
              <a:t>【</a:t>
            </a:r>
            <a:r>
              <a:rPr lang="zh-CN" altLang="en-US" sz="2400" b="1" dirty="0" smtClean="0">
                <a:latin typeface="DengXian" panose="02010600030101010101" pitchFamily="2" charset="-122"/>
                <a:ea typeface="DengXian" panose="02010600030101010101" pitchFamily="2" charset="-122"/>
              </a:rPr>
              <a:t>出埃及记</a:t>
            </a:r>
            <a:r>
              <a:rPr lang="en-US" altLang="zh-CN" sz="2400" b="1" dirty="0" smtClean="0">
                <a:latin typeface="DengXian" panose="02010600030101010101" pitchFamily="2" charset="-122"/>
                <a:ea typeface="DengXian" panose="02010600030101010101" pitchFamily="2" charset="-122"/>
              </a:rPr>
              <a:t>17:1-7】 </a:t>
            </a:r>
            <a:r>
              <a:rPr lang="zh-CN" altLang="en-US" sz="2400" b="1" dirty="0">
                <a:latin typeface="DengXian" panose="02010600030101010101" pitchFamily="2" charset="-122"/>
                <a:ea typeface="DengXian" panose="02010600030101010101" pitchFamily="2" charset="-122"/>
              </a:rPr>
              <a:t>以色列全会众都遵耶和华的吩咐，按着站口从汛的旷野往前行，在利非订安营。百姓没有水喝</a:t>
            </a:r>
            <a:r>
              <a:rPr lang="zh-CN" altLang="en-US" sz="2400" b="1" dirty="0" smtClean="0">
                <a:latin typeface="DengXian" panose="02010600030101010101" pitchFamily="2" charset="-122"/>
                <a:ea typeface="DengXian" panose="02010600030101010101" pitchFamily="2" charset="-122"/>
              </a:rPr>
              <a:t>，所</a:t>
            </a:r>
            <a:r>
              <a:rPr lang="zh-CN" altLang="en-US" sz="2400" b="1" dirty="0">
                <a:latin typeface="DengXian" panose="02010600030101010101" pitchFamily="2" charset="-122"/>
                <a:ea typeface="DengXian" panose="02010600030101010101" pitchFamily="2" charset="-122"/>
              </a:rPr>
              <a:t>以</a:t>
            </a:r>
            <a:r>
              <a:rPr lang="zh-CN" altLang="en-US" sz="2400" b="1" dirty="0">
                <a:solidFill>
                  <a:srgbClr val="FF0000"/>
                </a:solidFill>
                <a:latin typeface="DengXian" panose="02010600030101010101" pitchFamily="2" charset="-122"/>
                <a:ea typeface="DengXian" panose="02010600030101010101" pitchFamily="2" charset="-122"/>
              </a:rPr>
              <a:t>与摩西争闹，说，给我们水喝</a:t>
            </a:r>
            <a:r>
              <a:rPr lang="zh-CN" altLang="en-US" sz="2400" b="1" dirty="0" smtClean="0">
                <a:solidFill>
                  <a:srgbClr val="FF0000"/>
                </a:solidFill>
                <a:latin typeface="DengXian" panose="02010600030101010101" pitchFamily="2" charset="-122"/>
                <a:ea typeface="DengXian" panose="02010600030101010101" pitchFamily="2" charset="-122"/>
              </a:rPr>
              <a:t>吧</a:t>
            </a:r>
            <a:r>
              <a:rPr lang="zh-CN" altLang="en-US" sz="2400" b="1" dirty="0" smtClean="0">
                <a:latin typeface="DengXian" panose="02010600030101010101" pitchFamily="2" charset="-122"/>
                <a:ea typeface="DengXian" panose="02010600030101010101" pitchFamily="2" charset="-122"/>
              </a:rPr>
              <a:t>。</a:t>
            </a:r>
            <a:r>
              <a:rPr lang="zh-CN" altLang="en-US" sz="2400" b="1" dirty="0">
                <a:latin typeface="DengXian" panose="02010600030101010101" pitchFamily="2" charset="-122"/>
                <a:ea typeface="DengXian" panose="02010600030101010101" pitchFamily="2" charset="-122"/>
              </a:rPr>
              <a:t>摩西对他们说，你们为什么与我争闹？为什么试探耶和华呢</a:t>
            </a:r>
            <a:r>
              <a:rPr lang="zh-CN" altLang="en-US" sz="2400" b="1" dirty="0" smtClean="0">
                <a:latin typeface="DengXian" panose="02010600030101010101" pitchFamily="2" charset="-122"/>
                <a:ea typeface="DengXian" panose="02010600030101010101" pitchFamily="2" charset="-122"/>
              </a:rPr>
              <a:t>？百</a:t>
            </a:r>
            <a:r>
              <a:rPr lang="zh-CN" altLang="en-US" sz="2400" b="1" dirty="0">
                <a:latin typeface="DengXian" panose="02010600030101010101" pitchFamily="2" charset="-122"/>
                <a:ea typeface="DengXian" panose="02010600030101010101" pitchFamily="2" charset="-122"/>
              </a:rPr>
              <a:t>姓在那里甚渴，要喝水，就向摩西发怨言，说，你为什么将我们从埃及领出来，使我们和我们的儿女并牲畜都渴死呢</a:t>
            </a:r>
            <a:r>
              <a:rPr lang="zh-CN" altLang="en-US" sz="2400" b="1" dirty="0" smtClean="0">
                <a:latin typeface="DengXian" panose="02010600030101010101" pitchFamily="2" charset="-122"/>
                <a:ea typeface="DengXian" panose="02010600030101010101" pitchFamily="2" charset="-122"/>
              </a:rPr>
              <a:t>？摩</a:t>
            </a:r>
            <a:r>
              <a:rPr lang="zh-CN" altLang="en-US" sz="2400" b="1" dirty="0">
                <a:latin typeface="DengXian" panose="02010600030101010101" pitchFamily="2" charset="-122"/>
                <a:ea typeface="DengXian" panose="02010600030101010101" pitchFamily="2" charset="-122"/>
              </a:rPr>
              <a:t>西就呼求耶和华说，我向这百姓怎样行呢？他们几乎要拿石头打死我</a:t>
            </a:r>
            <a:r>
              <a:rPr lang="zh-CN" altLang="en-US" sz="2400" b="1" dirty="0" smtClean="0">
                <a:latin typeface="DengXian" panose="02010600030101010101" pitchFamily="2" charset="-122"/>
                <a:ea typeface="DengXian" panose="02010600030101010101" pitchFamily="2" charset="-122"/>
              </a:rPr>
              <a:t>。耶</a:t>
            </a:r>
            <a:r>
              <a:rPr lang="zh-CN" altLang="en-US" sz="2400" b="1" dirty="0">
                <a:latin typeface="DengXian" panose="02010600030101010101" pitchFamily="2" charset="-122"/>
                <a:ea typeface="DengXian" panose="02010600030101010101" pitchFamily="2" charset="-122"/>
              </a:rPr>
              <a:t>和华对摩西说，你手里拿着你先前击打河水的杖，带领以色列的几个长老，从百姓面前走过去</a:t>
            </a:r>
            <a:r>
              <a:rPr lang="zh-CN" altLang="en-US" sz="2400" b="1" dirty="0" smtClean="0">
                <a:latin typeface="DengXian" panose="02010600030101010101" pitchFamily="2" charset="-122"/>
                <a:ea typeface="DengXian" panose="02010600030101010101" pitchFamily="2" charset="-122"/>
              </a:rPr>
              <a:t>。我</a:t>
            </a:r>
            <a:r>
              <a:rPr lang="zh-CN" altLang="en-US" sz="2400" b="1" dirty="0">
                <a:latin typeface="DengXian" panose="02010600030101010101" pitchFamily="2" charset="-122"/>
                <a:ea typeface="DengXian" panose="02010600030101010101" pitchFamily="2" charset="-122"/>
              </a:rPr>
              <a:t>必在何烈的磐石那里，站在你面前。你要击打磐石，从磐石里必有水流出来，使百姓可以喝。摩西就在以色列的长老眼前这样行了。</a:t>
            </a:r>
          </a:p>
          <a:p>
            <a:pPr marL="0" indent="0">
              <a:buNone/>
            </a:pPr>
            <a:r>
              <a:rPr lang="zh-CN" altLang="en-US" sz="2400" b="1" dirty="0" smtClean="0">
                <a:latin typeface="DengXian" panose="02010600030101010101" pitchFamily="2" charset="-122"/>
                <a:ea typeface="DengXian" panose="02010600030101010101" pitchFamily="2" charset="-122"/>
              </a:rPr>
              <a:t>他</a:t>
            </a:r>
            <a:r>
              <a:rPr lang="zh-CN" altLang="en-US" sz="2400" b="1" dirty="0">
                <a:latin typeface="DengXian" panose="02010600030101010101" pitchFamily="2" charset="-122"/>
                <a:ea typeface="DengXian" panose="02010600030101010101" pitchFamily="2" charset="-122"/>
              </a:rPr>
              <a:t>给那地方起名叫玛撒（就是试探的意思），又叫米利巴（就是争闹的意思），因以色列人争闹，又</a:t>
            </a:r>
            <a:r>
              <a:rPr lang="zh-CN" altLang="en-US" sz="2400" b="1" dirty="0">
                <a:solidFill>
                  <a:srgbClr val="FF0000"/>
                </a:solidFill>
                <a:latin typeface="DengXian" panose="02010600030101010101" pitchFamily="2" charset="-122"/>
                <a:ea typeface="DengXian" panose="02010600030101010101" pitchFamily="2" charset="-122"/>
              </a:rPr>
              <a:t>因他们试探耶和华，说，耶和华是在我们中间不是</a:t>
            </a:r>
            <a:r>
              <a:rPr lang="zh-CN" altLang="en-US" sz="2400" b="1" dirty="0">
                <a:latin typeface="DengXian" panose="02010600030101010101" pitchFamily="2" charset="-122"/>
                <a:ea typeface="DengXian" panose="02010600030101010101" pitchFamily="2" charset="-122"/>
              </a:rPr>
              <a:t>。</a:t>
            </a:r>
          </a:p>
          <a:p>
            <a:pPr marL="0" indent="0">
              <a:buNone/>
            </a:pPr>
            <a:r>
              <a:rPr lang="en-US" altLang="zh-CN" sz="3600" b="1" dirty="0" smtClean="0">
                <a:latin typeface="DengXian" panose="02010600030101010101" pitchFamily="2" charset="-122"/>
                <a:ea typeface="DengXian" panose="02010600030101010101" pitchFamily="2" charset="-122"/>
              </a:rPr>
              <a:t> </a:t>
            </a:r>
            <a:endParaRPr lang="en-US" altLang="zh-CN" sz="3600"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16860074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zh-CN" altLang="en-US" sz="4800" b="1" dirty="0" smtClean="0">
                <a:solidFill>
                  <a:srgbClr val="FF0000"/>
                </a:solidFill>
                <a:latin typeface="DengXian" panose="02010600030101010101" pitchFamily="2" charset="-122"/>
                <a:ea typeface="DengXian" panose="02010600030101010101" pitchFamily="2" charset="-122"/>
              </a:rPr>
              <a:t>第二个试探</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1219200"/>
            <a:ext cx="9067800" cy="5410200"/>
          </a:xfrm>
        </p:spPr>
        <p:txBody>
          <a:bodyPr>
            <a:noAutofit/>
          </a:bodyPr>
          <a:lstStyle/>
          <a:p>
            <a:pPr marL="0" indent="0">
              <a:buNone/>
            </a:pPr>
            <a:r>
              <a:rPr lang="en-US" altLang="zh-CN" sz="3600" b="1" dirty="0" smtClean="0">
                <a:latin typeface="DengXian" panose="02010600030101010101" pitchFamily="2" charset="-122"/>
                <a:ea typeface="DengXian" panose="02010600030101010101" pitchFamily="2" charset="-122"/>
              </a:rPr>
              <a:t>4:5 </a:t>
            </a:r>
            <a:r>
              <a:rPr lang="zh-CN" altLang="en-US" sz="3600" b="1" dirty="0">
                <a:latin typeface="DengXian" panose="02010600030101010101" pitchFamily="2" charset="-122"/>
                <a:ea typeface="DengXian" panose="02010600030101010101" pitchFamily="2" charset="-122"/>
              </a:rPr>
              <a:t>魔鬼就带他进了圣城，叫他站在殿顶上，（顶原文作翅）</a:t>
            </a:r>
          </a:p>
          <a:p>
            <a:pPr marL="0" indent="0">
              <a:buNone/>
            </a:pPr>
            <a:r>
              <a:rPr lang="en-US" altLang="zh-CN" sz="3600" b="1" dirty="0" smtClean="0">
                <a:latin typeface="DengXian" panose="02010600030101010101" pitchFamily="2" charset="-122"/>
                <a:ea typeface="DengXian" panose="02010600030101010101" pitchFamily="2" charset="-122"/>
              </a:rPr>
              <a:t>4:6 </a:t>
            </a:r>
            <a:r>
              <a:rPr lang="zh-CN" altLang="en-US" sz="3600" b="1" dirty="0">
                <a:latin typeface="DengXian" panose="02010600030101010101" pitchFamily="2" charset="-122"/>
                <a:ea typeface="DengXian" panose="02010600030101010101" pitchFamily="2" charset="-122"/>
              </a:rPr>
              <a:t>对他说，你若是神的儿子，可以跳下去。因为经上记着说，主要为你吩咐他的使者，用手托着你，免得你的脚碰在石头上。</a:t>
            </a:r>
          </a:p>
          <a:p>
            <a:pPr marL="0" indent="0">
              <a:buNone/>
            </a:pPr>
            <a:r>
              <a:rPr lang="en-US" altLang="zh-CN" sz="3600" b="1" dirty="0" smtClean="0">
                <a:latin typeface="DengXian" panose="02010600030101010101" pitchFamily="2" charset="-122"/>
                <a:ea typeface="DengXian" panose="02010600030101010101" pitchFamily="2" charset="-122"/>
              </a:rPr>
              <a:t>4:7 </a:t>
            </a:r>
            <a:r>
              <a:rPr lang="zh-CN" altLang="en-US" sz="3600" b="1" dirty="0">
                <a:latin typeface="DengXian" panose="02010600030101010101" pitchFamily="2" charset="-122"/>
                <a:ea typeface="DengXian" panose="02010600030101010101" pitchFamily="2" charset="-122"/>
              </a:rPr>
              <a:t>耶稣对他说，经上</a:t>
            </a:r>
            <a:r>
              <a:rPr lang="zh-CN" altLang="en-US" sz="3600" b="1" dirty="0">
                <a:solidFill>
                  <a:srgbClr val="FF0000"/>
                </a:solidFill>
                <a:latin typeface="DengXian" panose="02010600030101010101" pitchFamily="2" charset="-122"/>
                <a:ea typeface="DengXian" panose="02010600030101010101" pitchFamily="2" charset="-122"/>
              </a:rPr>
              <a:t>又记着说</a:t>
            </a:r>
            <a:r>
              <a:rPr lang="zh-CN" altLang="en-US" sz="3600" b="1" dirty="0">
                <a:latin typeface="DengXian" panose="02010600030101010101" pitchFamily="2" charset="-122"/>
                <a:ea typeface="DengXian" panose="02010600030101010101" pitchFamily="2" charset="-122"/>
              </a:rPr>
              <a:t>，</a:t>
            </a:r>
            <a:r>
              <a:rPr lang="zh-CN" altLang="en-US" sz="3600" b="1" dirty="0">
                <a:solidFill>
                  <a:srgbClr val="FF0000"/>
                </a:solidFill>
                <a:latin typeface="DengXian" panose="02010600030101010101" pitchFamily="2" charset="-122"/>
                <a:ea typeface="DengXian" panose="02010600030101010101" pitchFamily="2" charset="-122"/>
              </a:rPr>
              <a:t>不可试探主你的神</a:t>
            </a:r>
            <a:r>
              <a:rPr lang="zh-CN" altLang="en-US" sz="3600" b="1" dirty="0">
                <a:latin typeface="DengXian" panose="02010600030101010101" pitchFamily="2" charset="-122"/>
                <a:ea typeface="DengXian" panose="02010600030101010101" pitchFamily="2" charset="-122"/>
              </a:rPr>
              <a:t>。</a:t>
            </a:r>
          </a:p>
          <a:p>
            <a:pPr marL="0" indent="0">
              <a:buNone/>
            </a:pPr>
            <a:r>
              <a:rPr lang="en-US" altLang="zh-CN" sz="3600" b="1" dirty="0" smtClean="0">
                <a:latin typeface="DengXian" panose="02010600030101010101" pitchFamily="2" charset="-122"/>
                <a:ea typeface="DengXian" panose="02010600030101010101" pitchFamily="2" charset="-122"/>
              </a:rPr>
              <a:t> </a:t>
            </a:r>
            <a:endParaRPr lang="en-US" altLang="zh-CN" sz="3600"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23128339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zh-CN" altLang="en-US" sz="4800" b="1" dirty="0" smtClean="0">
                <a:solidFill>
                  <a:srgbClr val="FF0000"/>
                </a:solidFill>
                <a:latin typeface="DengXian" panose="02010600030101010101" pitchFamily="2" charset="-122"/>
                <a:ea typeface="DengXian" panose="02010600030101010101" pitchFamily="2" charset="-122"/>
              </a:rPr>
              <a:t>第三个试探</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1219200"/>
            <a:ext cx="9067800" cy="5410200"/>
          </a:xfrm>
        </p:spPr>
        <p:txBody>
          <a:bodyPr>
            <a:noAutofit/>
          </a:bodyPr>
          <a:lstStyle/>
          <a:p>
            <a:pPr marL="0" indent="0">
              <a:buNone/>
            </a:pPr>
            <a:r>
              <a:rPr lang="en-US" altLang="zh-CN" b="1" dirty="0" smtClean="0">
                <a:latin typeface="DengXian" panose="02010600030101010101" pitchFamily="2" charset="-122"/>
                <a:ea typeface="DengXian" panose="02010600030101010101" pitchFamily="2" charset="-122"/>
              </a:rPr>
              <a:t>4:8 </a:t>
            </a:r>
            <a:r>
              <a:rPr lang="zh-CN" altLang="en-US" b="1" dirty="0">
                <a:latin typeface="DengXian" panose="02010600030101010101" pitchFamily="2" charset="-122"/>
                <a:ea typeface="DengXian" panose="02010600030101010101" pitchFamily="2" charset="-122"/>
              </a:rPr>
              <a:t>魔鬼又带他上了一座最高的山，将世上的万国，与万国的荣华，都指给他看，</a:t>
            </a:r>
          </a:p>
          <a:p>
            <a:pPr marL="0" indent="0">
              <a:buNone/>
            </a:pPr>
            <a:r>
              <a:rPr lang="en-US" altLang="zh-CN" b="1" dirty="0" smtClean="0">
                <a:latin typeface="DengXian" panose="02010600030101010101" pitchFamily="2" charset="-122"/>
                <a:ea typeface="DengXian" panose="02010600030101010101" pitchFamily="2" charset="-122"/>
              </a:rPr>
              <a:t>4:9 </a:t>
            </a:r>
            <a:r>
              <a:rPr lang="zh-CN" altLang="en-US" b="1" dirty="0">
                <a:latin typeface="DengXian" panose="02010600030101010101" pitchFamily="2" charset="-122"/>
                <a:ea typeface="DengXian" panose="02010600030101010101" pitchFamily="2" charset="-122"/>
              </a:rPr>
              <a:t>对他说，</a:t>
            </a:r>
            <a:r>
              <a:rPr lang="zh-CN" altLang="en-US" b="1" dirty="0">
                <a:solidFill>
                  <a:srgbClr val="FF0000"/>
                </a:solidFill>
                <a:latin typeface="DengXian" panose="02010600030101010101" pitchFamily="2" charset="-122"/>
                <a:ea typeface="DengXian" panose="02010600030101010101" pitchFamily="2" charset="-122"/>
              </a:rPr>
              <a:t>你若俯伏拜我，我就把这一切都赐给你</a:t>
            </a:r>
            <a:r>
              <a:rPr lang="zh-CN" altLang="en-US" b="1" dirty="0">
                <a:latin typeface="DengXian" panose="02010600030101010101" pitchFamily="2" charset="-122"/>
                <a:ea typeface="DengXian" panose="02010600030101010101" pitchFamily="2" charset="-122"/>
              </a:rPr>
              <a:t>。</a:t>
            </a:r>
          </a:p>
          <a:p>
            <a:pPr marL="0" indent="0">
              <a:buNone/>
            </a:pPr>
            <a:r>
              <a:rPr lang="en-US" altLang="zh-CN" b="1" dirty="0" smtClean="0">
                <a:latin typeface="DengXian" panose="02010600030101010101" pitchFamily="2" charset="-122"/>
                <a:ea typeface="DengXian" panose="02010600030101010101" pitchFamily="2" charset="-122"/>
              </a:rPr>
              <a:t>4:10 </a:t>
            </a:r>
            <a:r>
              <a:rPr lang="zh-CN" altLang="en-US" b="1" dirty="0">
                <a:latin typeface="DengXian" panose="02010600030101010101" pitchFamily="2" charset="-122"/>
                <a:ea typeface="DengXian" panose="02010600030101010101" pitchFamily="2" charset="-122"/>
              </a:rPr>
              <a:t>耶稣说，撒但退去吧。（撒但就是抵挡的意思，乃魔鬼的别名）因为经上记着说，当拜主你的神，单要事奉他。</a:t>
            </a:r>
          </a:p>
          <a:p>
            <a:pPr marL="0" indent="0">
              <a:buNone/>
            </a:pPr>
            <a:r>
              <a:rPr lang="en-US" altLang="zh-CN" b="1" dirty="0" smtClean="0">
                <a:latin typeface="DengXian" panose="02010600030101010101" pitchFamily="2" charset="-122"/>
                <a:ea typeface="DengXian" panose="02010600030101010101" pitchFamily="2" charset="-122"/>
              </a:rPr>
              <a:t>4:11 </a:t>
            </a:r>
            <a:r>
              <a:rPr lang="zh-CN" altLang="en-US" b="1" dirty="0">
                <a:latin typeface="DengXian" panose="02010600030101010101" pitchFamily="2" charset="-122"/>
                <a:ea typeface="DengXian" panose="02010600030101010101" pitchFamily="2" charset="-122"/>
              </a:rPr>
              <a:t>于是魔鬼离了耶稣，有天使来伺候他。</a:t>
            </a:r>
          </a:p>
          <a:p>
            <a:pPr marL="0" indent="0">
              <a:buNone/>
            </a:pPr>
            <a:endParaRPr lang="zh-CN" altLang="en-US" sz="3600" b="1" dirty="0">
              <a:latin typeface="DengXian" panose="02010600030101010101" pitchFamily="2" charset="-122"/>
              <a:ea typeface="DengXian" panose="02010600030101010101" pitchFamily="2" charset="-122"/>
            </a:endParaRPr>
          </a:p>
          <a:p>
            <a:pPr marL="0" indent="0">
              <a:buNone/>
            </a:pPr>
            <a:r>
              <a:rPr lang="en-US" altLang="zh-CN" sz="3600" b="1" dirty="0" smtClean="0">
                <a:latin typeface="DengXian" panose="02010600030101010101" pitchFamily="2" charset="-122"/>
                <a:ea typeface="DengXian" panose="02010600030101010101" pitchFamily="2" charset="-122"/>
              </a:rPr>
              <a:t> </a:t>
            </a:r>
            <a:endParaRPr lang="en-US" altLang="zh-CN" sz="3600"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36253244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zh-CN" altLang="en-US" sz="4800" b="1" dirty="0">
                <a:solidFill>
                  <a:srgbClr val="FF0000"/>
                </a:solidFill>
                <a:latin typeface="DengXian" panose="02010600030101010101" pitchFamily="2" charset="-122"/>
                <a:ea typeface="DengXian" panose="02010600030101010101" pitchFamily="2" charset="-122"/>
              </a:rPr>
              <a:t>这世界属</a:t>
            </a:r>
            <a:r>
              <a:rPr lang="zh-CN" altLang="en-US" sz="4800" b="1" dirty="0" smtClean="0">
                <a:solidFill>
                  <a:srgbClr val="FF0000"/>
                </a:solidFill>
                <a:latin typeface="DengXian" panose="02010600030101010101" pitchFamily="2" charset="-122"/>
                <a:ea typeface="DengXian" panose="02010600030101010101" pitchFamily="2" charset="-122"/>
              </a:rPr>
              <a:t>谁？</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1219200"/>
            <a:ext cx="9067800" cy="5410200"/>
          </a:xfrm>
        </p:spPr>
        <p:txBody>
          <a:bodyPr>
            <a:noAutofit/>
          </a:bodyPr>
          <a:lstStyle/>
          <a:p>
            <a:pPr marL="0" indent="0">
              <a:buNone/>
            </a:pPr>
            <a:r>
              <a:rPr lang="en-US" altLang="zh-CN" b="1" dirty="0" smtClean="0">
                <a:latin typeface="DengXian" panose="02010600030101010101" pitchFamily="2" charset="-122"/>
                <a:ea typeface="DengXian" panose="02010600030101010101" pitchFamily="2" charset="-122"/>
              </a:rPr>
              <a:t>【</a:t>
            </a:r>
            <a:r>
              <a:rPr lang="zh-CN" altLang="en-US" b="1" dirty="0" smtClean="0">
                <a:latin typeface="DengXian" panose="02010600030101010101" pitchFamily="2" charset="-122"/>
                <a:ea typeface="DengXian" panose="02010600030101010101" pitchFamily="2" charset="-122"/>
              </a:rPr>
              <a:t>约翰一书</a:t>
            </a:r>
            <a:r>
              <a:rPr lang="en-US" altLang="zh-CN" b="1" dirty="0" smtClean="0">
                <a:latin typeface="DengXian" panose="02010600030101010101" pitchFamily="2" charset="-122"/>
                <a:ea typeface="DengXian" panose="02010600030101010101" pitchFamily="2" charset="-122"/>
              </a:rPr>
              <a:t>5:19】</a:t>
            </a:r>
            <a:r>
              <a:rPr lang="zh-CN" altLang="en-US" b="1" dirty="0" smtClean="0">
                <a:latin typeface="DengXian" panose="02010600030101010101" pitchFamily="2" charset="-122"/>
                <a:ea typeface="DengXian" panose="02010600030101010101" pitchFamily="2" charset="-122"/>
              </a:rPr>
              <a:t>我</a:t>
            </a:r>
            <a:r>
              <a:rPr lang="zh-CN" altLang="en-US" b="1" dirty="0">
                <a:latin typeface="DengXian" panose="02010600030101010101" pitchFamily="2" charset="-122"/>
                <a:ea typeface="DengXian" panose="02010600030101010101" pitchFamily="2" charset="-122"/>
              </a:rPr>
              <a:t>们知道我们是属神的，</a:t>
            </a:r>
            <a:r>
              <a:rPr lang="zh-CN" altLang="en-US" b="1" dirty="0">
                <a:solidFill>
                  <a:srgbClr val="FF0000"/>
                </a:solidFill>
                <a:latin typeface="DengXian" panose="02010600030101010101" pitchFamily="2" charset="-122"/>
                <a:ea typeface="DengXian" panose="02010600030101010101" pitchFamily="2" charset="-122"/>
              </a:rPr>
              <a:t>全世界都卧在那恶者手下</a:t>
            </a:r>
            <a:r>
              <a:rPr lang="zh-CN" altLang="en-US" b="1" dirty="0" smtClean="0">
                <a:latin typeface="DengXian" panose="02010600030101010101" pitchFamily="2" charset="-122"/>
                <a:ea typeface="DengXian" panose="02010600030101010101" pitchFamily="2" charset="-122"/>
              </a:rPr>
              <a:t>。</a:t>
            </a:r>
            <a:endParaRPr lang="en-US" altLang="zh-CN" b="1" dirty="0" smtClean="0">
              <a:latin typeface="DengXian" panose="02010600030101010101" pitchFamily="2" charset="-122"/>
              <a:ea typeface="DengXian" panose="02010600030101010101" pitchFamily="2" charset="-122"/>
            </a:endParaRPr>
          </a:p>
          <a:p>
            <a:pPr marL="0" indent="0">
              <a:buNone/>
            </a:pPr>
            <a:r>
              <a:rPr lang="en-US" altLang="zh-CN" b="1" dirty="0" smtClean="0">
                <a:latin typeface="DengXian" panose="02010600030101010101" pitchFamily="2" charset="-122"/>
                <a:ea typeface="DengXian" panose="02010600030101010101" pitchFamily="2" charset="-122"/>
              </a:rPr>
              <a:t>【</a:t>
            </a:r>
            <a:r>
              <a:rPr lang="zh-CN" altLang="en-US" b="1" dirty="0" smtClean="0">
                <a:latin typeface="DengXian" panose="02010600030101010101" pitchFamily="2" charset="-122"/>
                <a:ea typeface="DengXian" panose="02010600030101010101" pitchFamily="2" charset="-122"/>
              </a:rPr>
              <a:t>约翰福音</a:t>
            </a:r>
            <a:r>
              <a:rPr lang="en-US" altLang="zh-CN" b="1" dirty="0" smtClean="0">
                <a:latin typeface="DengXian" panose="02010600030101010101" pitchFamily="2" charset="-122"/>
                <a:ea typeface="DengXian" panose="02010600030101010101" pitchFamily="2" charset="-122"/>
              </a:rPr>
              <a:t>12:31 】</a:t>
            </a:r>
            <a:r>
              <a:rPr lang="zh-CN" altLang="en-US" b="1" dirty="0" smtClean="0">
                <a:latin typeface="DengXian" panose="02010600030101010101" pitchFamily="2" charset="-122"/>
                <a:ea typeface="DengXian" panose="02010600030101010101" pitchFamily="2" charset="-122"/>
              </a:rPr>
              <a:t>现</a:t>
            </a:r>
            <a:r>
              <a:rPr lang="zh-CN" altLang="en-US" b="1" dirty="0">
                <a:latin typeface="DengXian" panose="02010600030101010101" pitchFamily="2" charset="-122"/>
                <a:ea typeface="DengXian" panose="02010600030101010101" pitchFamily="2" charset="-122"/>
              </a:rPr>
              <a:t>在这世界受审判。</a:t>
            </a:r>
            <a:r>
              <a:rPr lang="zh-CN" altLang="en-US" b="1" dirty="0">
                <a:solidFill>
                  <a:srgbClr val="FF0000"/>
                </a:solidFill>
                <a:latin typeface="DengXian" panose="02010600030101010101" pitchFamily="2" charset="-122"/>
                <a:ea typeface="DengXian" panose="02010600030101010101" pitchFamily="2" charset="-122"/>
              </a:rPr>
              <a:t>这世界的王要被赶出去</a:t>
            </a:r>
            <a:r>
              <a:rPr lang="zh-CN" altLang="en-US" b="1" dirty="0">
                <a:latin typeface="DengXian" panose="02010600030101010101" pitchFamily="2" charset="-122"/>
                <a:ea typeface="DengXian" panose="02010600030101010101" pitchFamily="2" charset="-122"/>
              </a:rPr>
              <a:t>。</a:t>
            </a:r>
          </a:p>
          <a:p>
            <a:pPr marL="0" indent="0">
              <a:buNone/>
            </a:pPr>
            <a:endParaRPr lang="en-US" altLang="zh-CN" b="1" dirty="0" smtClean="0">
              <a:latin typeface="DengXian" panose="02010600030101010101" pitchFamily="2" charset="-122"/>
              <a:ea typeface="DengXian" panose="02010600030101010101" pitchFamily="2" charset="-122"/>
            </a:endParaRPr>
          </a:p>
          <a:p>
            <a:pPr marL="0" indent="0">
              <a:buNone/>
            </a:pPr>
            <a:endParaRPr lang="zh-CN" altLang="en-US" b="1" dirty="0" smtClean="0">
              <a:latin typeface="DengXian" panose="02010600030101010101" pitchFamily="2" charset="-122"/>
              <a:ea typeface="DengXian" panose="02010600030101010101" pitchFamily="2" charset="-122"/>
            </a:endParaRPr>
          </a:p>
          <a:p>
            <a:pPr marL="0" indent="0">
              <a:buNone/>
            </a:pPr>
            <a:endParaRPr lang="zh-CN" altLang="en-US" sz="3600" b="1" dirty="0">
              <a:latin typeface="DengXian" panose="02010600030101010101" pitchFamily="2" charset="-122"/>
              <a:ea typeface="DengXian" panose="02010600030101010101" pitchFamily="2" charset="-122"/>
            </a:endParaRPr>
          </a:p>
          <a:p>
            <a:pPr marL="0" indent="0">
              <a:buNone/>
            </a:pPr>
            <a:r>
              <a:rPr lang="en-US" altLang="zh-CN" sz="3600" b="1" dirty="0" smtClean="0">
                <a:latin typeface="DengXian" panose="02010600030101010101" pitchFamily="2" charset="-122"/>
                <a:ea typeface="DengXian" panose="02010600030101010101" pitchFamily="2" charset="-122"/>
              </a:rPr>
              <a:t> </a:t>
            </a:r>
            <a:endParaRPr lang="en-US" altLang="zh-CN" sz="3600"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303588479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zh-CN" altLang="en-US" sz="4800" b="1" dirty="0">
                <a:solidFill>
                  <a:srgbClr val="FF0000"/>
                </a:solidFill>
                <a:latin typeface="DengXian" panose="02010600030101010101" pitchFamily="2" charset="-122"/>
                <a:ea typeface="DengXian" panose="02010600030101010101" pitchFamily="2" charset="-122"/>
              </a:rPr>
              <a:t>你若俯伏拜</a:t>
            </a:r>
            <a:r>
              <a:rPr lang="zh-CN" altLang="en-US" sz="4800" b="1" dirty="0" smtClean="0">
                <a:solidFill>
                  <a:srgbClr val="FF0000"/>
                </a:solidFill>
                <a:latin typeface="DengXian" panose="02010600030101010101" pitchFamily="2" charset="-122"/>
                <a:ea typeface="DengXian" panose="02010600030101010101" pitchFamily="2" charset="-122"/>
              </a:rPr>
              <a:t>我</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1219200"/>
            <a:ext cx="9067800" cy="5410200"/>
          </a:xfrm>
        </p:spPr>
        <p:txBody>
          <a:bodyPr>
            <a:noAutofit/>
          </a:bodyPr>
          <a:lstStyle/>
          <a:p>
            <a:pPr marL="0" indent="0">
              <a:buNone/>
            </a:pPr>
            <a:r>
              <a:rPr lang="en-US" altLang="zh-CN" b="1" dirty="0" smtClean="0">
                <a:latin typeface="DengXian" panose="02010600030101010101" pitchFamily="2" charset="-122"/>
                <a:ea typeface="DengXian" panose="02010600030101010101" pitchFamily="2" charset="-122"/>
              </a:rPr>
              <a:t>4:8 </a:t>
            </a:r>
            <a:r>
              <a:rPr lang="zh-CN" altLang="en-US" b="1" dirty="0">
                <a:latin typeface="DengXian" panose="02010600030101010101" pitchFamily="2" charset="-122"/>
                <a:ea typeface="DengXian" panose="02010600030101010101" pitchFamily="2" charset="-122"/>
              </a:rPr>
              <a:t>魔鬼又带他上了一座最高的山，将世上的万国，与万国的荣华，都指给他看，</a:t>
            </a:r>
          </a:p>
          <a:p>
            <a:pPr marL="0" indent="0">
              <a:buNone/>
            </a:pPr>
            <a:r>
              <a:rPr lang="en-US" altLang="zh-CN" b="1" dirty="0" smtClean="0">
                <a:latin typeface="DengXian" panose="02010600030101010101" pitchFamily="2" charset="-122"/>
                <a:ea typeface="DengXian" panose="02010600030101010101" pitchFamily="2" charset="-122"/>
              </a:rPr>
              <a:t>4:9 </a:t>
            </a:r>
            <a:r>
              <a:rPr lang="zh-CN" altLang="en-US" b="1" dirty="0">
                <a:latin typeface="DengXian" panose="02010600030101010101" pitchFamily="2" charset="-122"/>
                <a:ea typeface="DengXian" panose="02010600030101010101" pitchFamily="2" charset="-122"/>
              </a:rPr>
              <a:t>对他说，</a:t>
            </a:r>
            <a:r>
              <a:rPr lang="zh-CN" altLang="en-US" b="1" dirty="0">
                <a:solidFill>
                  <a:srgbClr val="FF0000"/>
                </a:solidFill>
                <a:latin typeface="DengXian" panose="02010600030101010101" pitchFamily="2" charset="-122"/>
                <a:ea typeface="DengXian" panose="02010600030101010101" pitchFamily="2" charset="-122"/>
              </a:rPr>
              <a:t>你若俯伏拜我</a:t>
            </a:r>
            <a:r>
              <a:rPr lang="zh-CN" altLang="en-US" b="1" dirty="0">
                <a:latin typeface="DengXian" panose="02010600030101010101" pitchFamily="2" charset="-122"/>
                <a:ea typeface="DengXian" panose="02010600030101010101" pitchFamily="2" charset="-122"/>
              </a:rPr>
              <a:t>，我就把这一切都赐给你。</a:t>
            </a:r>
          </a:p>
          <a:p>
            <a:pPr marL="0" indent="0">
              <a:buNone/>
            </a:pPr>
            <a:r>
              <a:rPr lang="en-US" altLang="zh-CN" b="1" dirty="0" smtClean="0">
                <a:latin typeface="DengXian" panose="02010600030101010101" pitchFamily="2" charset="-122"/>
                <a:ea typeface="DengXian" panose="02010600030101010101" pitchFamily="2" charset="-122"/>
              </a:rPr>
              <a:t>4:10 </a:t>
            </a:r>
            <a:r>
              <a:rPr lang="zh-CN" altLang="en-US" b="1" dirty="0">
                <a:latin typeface="DengXian" panose="02010600030101010101" pitchFamily="2" charset="-122"/>
                <a:ea typeface="DengXian" panose="02010600030101010101" pitchFamily="2" charset="-122"/>
              </a:rPr>
              <a:t>耶稣说，撒但退去吧。（撒但就是抵挡的意思，乃魔鬼的别名）因为经上记着说，当拜主你的神，单要事奉他。</a:t>
            </a:r>
          </a:p>
          <a:p>
            <a:pPr marL="0" indent="0">
              <a:buNone/>
            </a:pPr>
            <a:r>
              <a:rPr lang="en-US" altLang="zh-CN" b="1" dirty="0" smtClean="0">
                <a:latin typeface="DengXian" panose="02010600030101010101" pitchFamily="2" charset="-122"/>
                <a:ea typeface="DengXian" panose="02010600030101010101" pitchFamily="2" charset="-122"/>
              </a:rPr>
              <a:t>4:11 </a:t>
            </a:r>
            <a:r>
              <a:rPr lang="zh-CN" altLang="en-US" b="1" dirty="0">
                <a:latin typeface="DengXian" panose="02010600030101010101" pitchFamily="2" charset="-122"/>
                <a:ea typeface="DengXian" panose="02010600030101010101" pitchFamily="2" charset="-122"/>
              </a:rPr>
              <a:t>于是魔鬼离了耶稣，有天使来伺候他。</a:t>
            </a:r>
          </a:p>
          <a:p>
            <a:pPr marL="0" indent="0">
              <a:buNone/>
            </a:pPr>
            <a:endParaRPr lang="zh-CN" altLang="en-US" sz="3600" b="1" dirty="0">
              <a:latin typeface="DengXian" panose="02010600030101010101" pitchFamily="2" charset="-122"/>
              <a:ea typeface="DengXian" panose="02010600030101010101" pitchFamily="2" charset="-122"/>
            </a:endParaRPr>
          </a:p>
          <a:p>
            <a:pPr marL="0" indent="0">
              <a:buNone/>
            </a:pPr>
            <a:r>
              <a:rPr lang="en-US" altLang="zh-CN" sz="3600" b="1" dirty="0" smtClean="0">
                <a:latin typeface="DengXian" panose="02010600030101010101" pitchFamily="2" charset="-122"/>
                <a:ea typeface="DengXian" panose="02010600030101010101" pitchFamily="2" charset="-122"/>
              </a:rPr>
              <a:t> </a:t>
            </a:r>
            <a:endParaRPr lang="en-US" altLang="zh-CN" sz="3600"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191647872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zh-CN" altLang="en-US" sz="4800" b="1" dirty="0">
                <a:solidFill>
                  <a:srgbClr val="FF0000"/>
                </a:solidFill>
                <a:latin typeface="DengXian" panose="02010600030101010101" pitchFamily="2" charset="-122"/>
                <a:ea typeface="DengXian" panose="02010600030101010101" pitchFamily="2" charset="-122"/>
              </a:rPr>
              <a:t>撒但退去吧</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1219200"/>
            <a:ext cx="9067800" cy="5410200"/>
          </a:xfrm>
        </p:spPr>
        <p:txBody>
          <a:bodyPr>
            <a:noAutofit/>
          </a:bodyPr>
          <a:lstStyle/>
          <a:p>
            <a:pPr marL="0" indent="0">
              <a:buNone/>
            </a:pPr>
            <a:r>
              <a:rPr lang="en-US" altLang="zh-CN" b="1" dirty="0" smtClean="0">
                <a:latin typeface="DengXian" panose="02010600030101010101" pitchFamily="2" charset="-122"/>
                <a:ea typeface="DengXian" panose="02010600030101010101" pitchFamily="2" charset="-122"/>
              </a:rPr>
              <a:t>4:8 </a:t>
            </a:r>
            <a:r>
              <a:rPr lang="zh-CN" altLang="en-US" b="1" dirty="0">
                <a:latin typeface="DengXian" panose="02010600030101010101" pitchFamily="2" charset="-122"/>
                <a:ea typeface="DengXian" panose="02010600030101010101" pitchFamily="2" charset="-122"/>
              </a:rPr>
              <a:t>魔鬼又带他上了一座最高的山，将世上的万国，与万国的荣华，都指给他看，</a:t>
            </a:r>
          </a:p>
          <a:p>
            <a:pPr marL="0" indent="0">
              <a:buNone/>
            </a:pPr>
            <a:r>
              <a:rPr lang="en-US" altLang="zh-CN" b="1" dirty="0" smtClean="0">
                <a:latin typeface="DengXian" panose="02010600030101010101" pitchFamily="2" charset="-122"/>
                <a:ea typeface="DengXian" panose="02010600030101010101" pitchFamily="2" charset="-122"/>
              </a:rPr>
              <a:t>4:9 </a:t>
            </a:r>
            <a:r>
              <a:rPr lang="zh-CN" altLang="en-US" b="1" dirty="0">
                <a:latin typeface="DengXian" panose="02010600030101010101" pitchFamily="2" charset="-122"/>
                <a:ea typeface="DengXian" panose="02010600030101010101" pitchFamily="2" charset="-122"/>
              </a:rPr>
              <a:t>对他说，你若俯伏拜我，我就把这一切都赐给你。</a:t>
            </a:r>
          </a:p>
          <a:p>
            <a:pPr marL="0" indent="0">
              <a:buNone/>
            </a:pPr>
            <a:r>
              <a:rPr lang="en-US" altLang="zh-CN" b="1" dirty="0" smtClean="0">
                <a:latin typeface="DengXian" panose="02010600030101010101" pitchFamily="2" charset="-122"/>
                <a:ea typeface="DengXian" panose="02010600030101010101" pitchFamily="2" charset="-122"/>
              </a:rPr>
              <a:t>4:10 </a:t>
            </a:r>
            <a:r>
              <a:rPr lang="zh-CN" altLang="en-US" b="1" dirty="0">
                <a:latin typeface="DengXian" panose="02010600030101010101" pitchFamily="2" charset="-122"/>
                <a:ea typeface="DengXian" panose="02010600030101010101" pitchFamily="2" charset="-122"/>
              </a:rPr>
              <a:t>耶稣说，</a:t>
            </a:r>
            <a:r>
              <a:rPr lang="zh-CN" altLang="en-US" b="1" dirty="0">
                <a:solidFill>
                  <a:srgbClr val="FF0000"/>
                </a:solidFill>
                <a:latin typeface="DengXian" panose="02010600030101010101" pitchFamily="2" charset="-122"/>
                <a:ea typeface="DengXian" panose="02010600030101010101" pitchFamily="2" charset="-122"/>
              </a:rPr>
              <a:t>撒但退去吧</a:t>
            </a:r>
            <a:r>
              <a:rPr lang="zh-CN" altLang="en-US" b="1" dirty="0">
                <a:latin typeface="DengXian" panose="02010600030101010101" pitchFamily="2" charset="-122"/>
                <a:ea typeface="DengXian" panose="02010600030101010101" pitchFamily="2" charset="-122"/>
              </a:rPr>
              <a:t>。（撒但就是抵挡的意思，乃魔鬼的别名）因为经上记着说，当拜主你的神，单要事奉他。</a:t>
            </a:r>
          </a:p>
          <a:p>
            <a:pPr marL="0" indent="0">
              <a:buNone/>
            </a:pPr>
            <a:r>
              <a:rPr lang="en-US" altLang="zh-CN" b="1" dirty="0" smtClean="0">
                <a:latin typeface="DengXian" panose="02010600030101010101" pitchFamily="2" charset="-122"/>
                <a:ea typeface="DengXian" panose="02010600030101010101" pitchFamily="2" charset="-122"/>
              </a:rPr>
              <a:t>4:11 </a:t>
            </a:r>
            <a:r>
              <a:rPr lang="zh-CN" altLang="en-US" b="1" dirty="0">
                <a:latin typeface="DengXian" panose="02010600030101010101" pitchFamily="2" charset="-122"/>
                <a:ea typeface="DengXian" panose="02010600030101010101" pitchFamily="2" charset="-122"/>
              </a:rPr>
              <a:t>于是魔鬼离了耶稣，有天使来伺候他。</a:t>
            </a:r>
          </a:p>
          <a:p>
            <a:pPr marL="0" indent="0">
              <a:buNone/>
            </a:pPr>
            <a:endParaRPr lang="zh-CN" altLang="en-US" sz="3600" b="1" dirty="0">
              <a:latin typeface="DengXian" panose="02010600030101010101" pitchFamily="2" charset="-122"/>
              <a:ea typeface="DengXian" panose="02010600030101010101" pitchFamily="2" charset="-122"/>
            </a:endParaRPr>
          </a:p>
          <a:p>
            <a:pPr marL="0" indent="0">
              <a:buNone/>
            </a:pPr>
            <a:r>
              <a:rPr lang="en-US" altLang="zh-CN" sz="3600" b="1" dirty="0" smtClean="0">
                <a:latin typeface="DengXian" panose="02010600030101010101" pitchFamily="2" charset="-122"/>
                <a:ea typeface="DengXian" panose="02010600030101010101" pitchFamily="2" charset="-122"/>
              </a:rPr>
              <a:t> </a:t>
            </a:r>
            <a:endParaRPr lang="en-US" altLang="zh-CN" sz="3600"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25644466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zh-CN" altLang="en-US" sz="4800" b="1" dirty="0" smtClean="0">
                <a:solidFill>
                  <a:srgbClr val="FF0000"/>
                </a:solidFill>
                <a:latin typeface="DengXian" panose="02010600030101010101" pitchFamily="2" charset="-122"/>
                <a:ea typeface="DengXian" panose="02010600030101010101" pitchFamily="2" charset="-122"/>
              </a:rPr>
              <a:t>马太福音第四章</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1219200"/>
            <a:ext cx="9067800" cy="4495800"/>
          </a:xfrm>
        </p:spPr>
        <p:txBody>
          <a:bodyPr>
            <a:noAutofit/>
          </a:bodyPr>
          <a:lstStyle/>
          <a:p>
            <a:pPr marL="0" indent="0">
              <a:buNone/>
            </a:pPr>
            <a:r>
              <a:rPr lang="en-US" altLang="zh-CN" sz="3600" b="1" dirty="0">
                <a:latin typeface="DengXian" panose="02010600030101010101" pitchFamily="2" charset="-122"/>
                <a:ea typeface="DengXian" panose="02010600030101010101" pitchFamily="2" charset="-122"/>
              </a:rPr>
              <a:t>4:1 </a:t>
            </a:r>
            <a:r>
              <a:rPr lang="zh-CN" altLang="en-US" sz="3600" b="1" dirty="0" smtClean="0">
                <a:latin typeface="DengXian" panose="02010600030101010101" pitchFamily="2" charset="-122"/>
                <a:ea typeface="DengXian" panose="02010600030101010101" pitchFamily="2" charset="-122"/>
              </a:rPr>
              <a:t>当</a:t>
            </a:r>
            <a:r>
              <a:rPr lang="zh-CN" altLang="en-US" sz="3600" b="1" dirty="0">
                <a:latin typeface="DengXian" panose="02010600030101010101" pitchFamily="2" charset="-122"/>
                <a:ea typeface="DengXian" panose="02010600030101010101" pitchFamily="2" charset="-122"/>
              </a:rPr>
              <a:t>时，耶稣</a:t>
            </a:r>
            <a:r>
              <a:rPr lang="zh-CN" altLang="en-US" sz="3600" b="1" dirty="0">
                <a:solidFill>
                  <a:srgbClr val="FF0000"/>
                </a:solidFill>
                <a:latin typeface="DengXian" panose="02010600030101010101" pitchFamily="2" charset="-122"/>
                <a:ea typeface="DengXian" panose="02010600030101010101" pitchFamily="2" charset="-122"/>
              </a:rPr>
              <a:t>被圣灵引到旷野</a:t>
            </a:r>
            <a:r>
              <a:rPr lang="zh-CN" altLang="en-US" sz="3600" b="1" dirty="0">
                <a:latin typeface="DengXian" panose="02010600030101010101" pitchFamily="2" charset="-122"/>
                <a:ea typeface="DengXian" panose="02010600030101010101" pitchFamily="2" charset="-122"/>
              </a:rPr>
              <a:t>，受魔鬼的试探。 </a:t>
            </a:r>
            <a:endParaRPr lang="zh-CN" altLang="en-US" sz="3600" b="1" dirty="0" smtClean="0">
              <a:latin typeface="DengXian" panose="02010600030101010101" pitchFamily="2" charset="-122"/>
              <a:ea typeface="DengXian" panose="02010600030101010101" pitchFamily="2" charset="-122"/>
            </a:endParaRPr>
          </a:p>
          <a:p>
            <a:pPr marL="0" indent="0">
              <a:buNone/>
            </a:pPr>
            <a:r>
              <a:rPr lang="en-US" altLang="zh-CN" sz="3600" b="1" dirty="0" smtClean="0">
                <a:latin typeface="DengXian" panose="02010600030101010101" pitchFamily="2" charset="-122"/>
                <a:ea typeface="DengXian" panose="02010600030101010101" pitchFamily="2" charset="-122"/>
              </a:rPr>
              <a:t> </a:t>
            </a:r>
            <a:endParaRPr lang="en-US" altLang="zh-CN" sz="3600"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369014405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zh-CN" altLang="en-US" sz="4800" b="1" dirty="0" smtClean="0">
                <a:solidFill>
                  <a:srgbClr val="FF0000"/>
                </a:solidFill>
                <a:latin typeface="DengXian" panose="02010600030101010101" pitchFamily="2" charset="-122"/>
                <a:ea typeface="DengXian" panose="02010600030101010101" pitchFamily="2" charset="-122"/>
              </a:rPr>
              <a:t>第三个试探</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1219200"/>
            <a:ext cx="9067800" cy="5410200"/>
          </a:xfrm>
        </p:spPr>
        <p:txBody>
          <a:bodyPr>
            <a:noAutofit/>
          </a:bodyPr>
          <a:lstStyle/>
          <a:p>
            <a:pPr marL="0" indent="0">
              <a:buNone/>
            </a:pPr>
            <a:r>
              <a:rPr lang="en-US" altLang="zh-CN" b="1" dirty="0" smtClean="0">
                <a:latin typeface="DengXian" panose="02010600030101010101" pitchFamily="2" charset="-122"/>
                <a:ea typeface="DengXian" panose="02010600030101010101" pitchFamily="2" charset="-122"/>
              </a:rPr>
              <a:t>4:8 </a:t>
            </a:r>
            <a:r>
              <a:rPr lang="zh-CN" altLang="en-US" b="1" dirty="0">
                <a:latin typeface="DengXian" panose="02010600030101010101" pitchFamily="2" charset="-122"/>
                <a:ea typeface="DengXian" panose="02010600030101010101" pitchFamily="2" charset="-122"/>
              </a:rPr>
              <a:t>魔鬼又带他上了一座最高的山，将世上的万国，与万国的荣华，都指给他看，</a:t>
            </a:r>
          </a:p>
          <a:p>
            <a:pPr marL="0" indent="0">
              <a:buNone/>
            </a:pPr>
            <a:r>
              <a:rPr lang="en-US" altLang="zh-CN" b="1" dirty="0" smtClean="0">
                <a:latin typeface="DengXian" panose="02010600030101010101" pitchFamily="2" charset="-122"/>
                <a:ea typeface="DengXian" panose="02010600030101010101" pitchFamily="2" charset="-122"/>
              </a:rPr>
              <a:t>4:9 </a:t>
            </a:r>
            <a:r>
              <a:rPr lang="zh-CN" altLang="en-US" b="1" dirty="0">
                <a:latin typeface="DengXian" panose="02010600030101010101" pitchFamily="2" charset="-122"/>
                <a:ea typeface="DengXian" panose="02010600030101010101" pitchFamily="2" charset="-122"/>
              </a:rPr>
              <a:t>对他说，你若俯伏拜我，我就把这一切都赐给你。</a:t>
            </a:r>
          </a:p>
          <a:p>
            <a:pPr marL="0" indent="0">
              <a:buNone/>
            </a:pPr>
            <a:r>
              <a:rPr lang="en-US" altLang="zh-CN" b="1" dirty="0" smtClean="0">
                <a:latin typeface="DengXian" panose="02010600030101010101" pitchFamily="2" charset="-122"/>
                <a:ea typeface="DengXian" panose="02010600030101010101" pitchFamily="2" charset="-122"/>
              </a:rPr>
              <a:t>4:10 </a:t>
            </a:r>
            <a:r>
              <a:rPr lang="zh-CN" altLang="en-US" b="1" dirty="0">
                <a:latin typeface="DengXian" panose="02010600030101010101" pitchFamily="2" charset="-122"/>
                <a:ea typeface="DengXian" panose="02010600030101010101" pitchFamily="2" charset="-122"/>
              </a:rPr>
              <a:t>耶稣说，撒但退去吧。（撒但就是抵挡的意思，乃魔鬼的别名）因为经上记着说，当拜主你的神，单要事奉他。</a:t>
            </a:r>
          </a:p>
          <a:p>
            <a:pPr marL="0" indent="0">
              <a:buNone/>
            </a:pPr>
            <a:r>
              <a:rPr lang="en-US" altLang="zh-CN" b="1" dirty="0" smtClean="0">
                <a:latin typeface="DengXian" panose="02010600030101010101" pitchFamily="2" charset="-122"/>
                <a:ea typeface="DengXian" panose="02010600030101010101" pitchFamily="2" charset="-122"/>
              </a:rPr>
              <a:t>4:11 </a:t>
            </a:r>
            <a:r>
              <a:rPr lang="zh-CN" altLang="en-US" b="1" dirty="0">
                <a:latin typeface="DengXian" panose="02010600030101010101" pitchFamily="2" charset="-122"/>
                <a:ea typeface="DengXian" panose="02010600030101010101" pitchFamily="2" charset="-122"/>
              </a:rPr>
              <a:t>于是魔鬼离了耶稣，</a:t>
            </a:r>
            <a:r>
              <a:rPr lang="zh-CN" altLang="en-US" b="1" dirty="0">
                <a:solidFill>
                  <a:srgbClr val="FF0000"/>
                </a:solidFill>
                <a:latin typeface="DengXian" panose="02010600030101010101" pitchFamily="2" charset="-122"/>
                <a:ea typeface="DengXian" panose="02010600030101010101" pitchFamily="2" charset="-122"/>
              </a:rPr>
              <a:t>有天使来伺候他</a:t>
            </a:r>
            <a:r>
              <a:rPr lang="zh-CN" altLang="en-US" b="1" dirty="0">
                <a:latin typeface="DengXian" panose="02010600030101010101" pitchFamily="2" charset="-122"/>
                <a:ea typeface="DengXian" panose="02010600030101010101" pitchFamily="2" charset="-122"/>
              </a:rPr>
              <a:t>。</a:t>
            </a:r>
          </a:p>
          <a:p>
            <a:pPr marL="0" indent="0">
              <a:buNone/>
            </a:pPr>
            <a:endParaRPr lang="zh-CN" altLang="en-US" sz="3600" b="1" dirty="0">
              <a:latin typeface="DengXian" panose="02010600030101010101" pitchFamily="2" charset="-122"/>
              <a:ea typeface="DengXian" panose="02010600030101010101" pitchFamily="2" charset="-122"/>
            </a:endParaRPr>
          </a:p>
          <a:p>
            <a:pPr marL="0" indent="0">
              <a:buNone/>
            </a:pPr>
            <a:r>
              <a:rPr lang="en-US" altLang="zh-CN" sz="3600" b="1" dirty="0" smtClean="0">
                <a:latin typeface="DengXian" panose="02010600030101010101" pitchFamily="2" charset="-122"/>
                <a:ea typeface="DengXian" panose="02010600030101010101" pitchFamily="2" charset="-122"/>
              </a:rPr>
              <a:t> </a:t>
            </a:r>
            <a:endParaRPr lang="en-US" altLang="zh-CN" sz="3600"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28257867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zh-CN" altLang="en-US" sz="4800" b="1" dirty="0" smtClean="0">
                <a:solidFill>
                  <a:srgbClr val="FF0000"/>
                </a:solidFill>
                <a:latin typeface="DengXian" panose="02010600030101010101" pitchFamily="2" charset="-122"/>
                <a:ea typeface="DengXian" panose="02010600030101010101" pitchFamily="2" charset="-122"/>
              </a:rPr>
              <a:t>马太福音</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1219200"/>
            <a:ext cx="9067800" cy="5410200"/>
          </a:xfrm>
        </p:spPr>
        <p:txBody>
          <a:bodyPr>
            <a:noAutofit/>
          </a:bodyPr>
          <a:lstStyle/>
          <a:p>
            <a:pPr marL="0" indent="0">
              <a:buNone/>
            </a:pPr>
            <a:r>
              <a:rPr lang="en-US" altLang="zh-CN" sz="3600" b="1" dirty="0" smtClean="0">
                <a:latin typeface="DengXian" panose="02010600030101010101" pitchFamily="2" charset="-122"/>
                <a:ea typeface="DengXian" panose="02010600030101010101" pitchFamily="2" charset="-122"/>
              </a:rPr>
              <a:t>4:12 </a:t>
            </a:r>
            <a:r>
              <a:rPr lang="zh-CN" altLang="en-US" sz="3600" b="1" dirty="0">
                <a:latin typeface="DengXian" panose="02010600030101010101" pitchFamily="2" charset="-122"/>
                <a:ea typeface="DengXian" panose="02010600030101010101" pitchFamily="2" charset="-122"/>
              </a:rPr>
              <a:t>耶稣听见约翰下了监，就退到加利利去</a:t>
            </a:r>
            <a:r>
              <a:rPr lang="zh-CN" altLang="en-US" sz="3600" b="1" dirty="0" smtClean="0">
                <a:latin typeface="DengXian" panose="02010600030101010101" pitchFamily="2" charset="-122"/>
                <a:ea typeface="DengXian" panose="02010600030101010101" pitchFamily="2" charset="-122"/>
              </a:rPr>
              <a:t>。</a:t>
            </a:r>
            <a:endParaRPr lang="en-US" altLang="zh-CN" sz="3600" b="1" dirty="0" smtClean="0">
              <a:latin typeface="DengXian" panose="02010600030101010101" pitchFamily="2" charset="-122"/>
              <a:ea typeface="DengXian" panose="02010600030101010101" pitchFamily="2" charset="-122"/>
            </a:endParaRPr>
          </a:p>
          <a:p>
            <a:pPr marL="0" indent="0">
              <a:buNone/>
            </a:pPr>
            <a:r>
              <a:rPr lang="en-US" altLang="zh-CN" sz="3600" b="1" dirty="0" smtClean="0">
                <a:latin typeface="DengXian" panose="02010600030101010101" pitchFamily="2" charset="-122"/>
                <a:ea typeface="DengXian" panose="02010600030101010101" pitchFamily="2" charset="-122"/>
              </a:rPr>
              <a:t>4:13 </a:t>
            </a:r>
            <a:r>
              <a:rPr lang="zh-CN" altLang="en-US" sz="3600" b="1" dirty="0">
                <a:latin typeface="DengXian" panose="02010600030101010101" pitchFamily="2" charset="-122"/>
                <a:ea typeface="DengXian" panose="02010600030101010101" pitchFamily="2" charset="-122"/>
              </a:rPr>
              <a:t>后又离开拿撒勒，往迦百农去，就住在那里。那地方靠海，在西布伦和拿弗他利的边界上</a:t>
            </a:r>
            <a:r>
              <a:rPr lang="zh-CN" altLang="en-US" sz="3600" b="1" dirty="0" smtClean="0">
                <a:latin typeface="DengXian" panose="02010600030101010101" pitchFamily="2" charset="-122"/>
                <a:ea typeface="DengXian" panose="02010600030101010101" pitchFamily="2" charset="-122"/>
              </a:rPr>
              <a:t>。</a:t>
            </a:r>
            <a:endParaRPr lang="en-US" altLang="zh-CN" sz="3600" b="1" dirty="0" smtClean="0">
              <a:latin typeface="DengXian" panose="02010600030101010101" pitchFamily="2" charset="-122"/>
              <a:ea typeface="DengXian" panose="02010600030101010101" pitchFamily="2" charset="-122"/>
            </a:endParaRPr>
          </a:p>
          <a:p>
            <a:pPr marL="0" indent="0">
              <a:buNone/>
            </a:pPr>
            <a:r>
              <a:rPr lang="en-US" altLang="zh-CN" sz="3600" b="1" dirty="0" smtClean="0">
                <a:latin typeface="DengXian" panose="02010600030101010101" pitchFamily="2" charset="-122"/>
                <a:ea typeface="DengXian" panose="02010600030101010101" pitchFamily="2" charset="-122"/>
              </a:rPr>
              <a:t>4:14 </a:t>
            </a:r>
            <a:r>
              <a:rPr lang="zh-CN" altLang="en-US" sz="3600" b="1" dirty="0">
                <a:latin typeface="DengXian" panose="02010600030101010101" pitchFamily="2" charset="-122"/>
                <a:ea typeface="DengXian" panose="02010600030101010101" pitchFamily="2" charset="-122"/>
              </a:rPr>
              <a:t>这是要应验先知以赛亚的话，</a:t>
            </a:r>
          </a:p>
          <a:p>
            <a:pPr marL="0" indent="0">
              <a:buNone/>
            </a:pPr>
            <a:r>
              <a:rPr lang="en-US" altLang="zh-CN" sz="3600" b="1" dirty="0" smtClean="0">
                <a:latin typeface="DengXian" panose="02010600030101010101" pitchFamily="2" charset="-122"/>
                <a:ea typeface="DengXian" panose="02010600030101010101" pitchFamily="2" charset="-122"/>
              </a:rPr>
              <a:t>4:15 </a:t>
            </a:r>
            <a:r>
              <a:rPr lang="zh-CN" altLang="en-US" sz="3600" b="1" dirty="0">
                <a:latin typeface="DengXian" panose="02010600030101010101" pitchFamily="2" charset="-122"/>
                <a:ea typeface="DengXian" panose="02010600030101010101" pitchFamily="2" charset="-122"/>
              </a:rPr>
              <a:t>说，西布伦地，拿弗他利地，就是沿海的路，约但河外，外邦人的加利利地。</a:t>
            </a:r>
          </a:p>
          <a:p>
            <a:pPr marL="0" indent="0">
              <a:buNone/>
            </a:pPr>
            <a:r>
              <a:rPr lang="en-US" altLang="zh-CN" sz="3600" b="1" dirty="0" smtClean="0">
                <a:latin typeface="DengXian" panose="02010600030101010101" pitchFamily="2" charset="-122"/>
                <a:ea typeface="DengXian" panose="02010600030101010101" pitchFamily="2" charset="-122"/>
              </a:rPr>
              <a:t>4:16 </a:t>
            </a:r>
            <a:r>
              <a:rPr lang="zh-CN" altLang="en-US" sz="3600" b="1" dirty="0">
                <a:latin typeface="DengXian" panose="02010600030101010101" pitchFamily="2" charset="-122"/>
                <a:ea typeface="DengXian" panose="02010600030101010101" pitchFamily="2" charset="-122"/>
              </a:rPr>
              <a:t>那坐在黑暗里的百姓，看见了大光，坐在死荫之地的人，有光发现照着他们。</a:t>
            </a:r>
          </a:p>
          <a:p>
            <a:pPr marL="0" indent="0">
              <a:buNone/>
            </a:pPr>
            <a:endParaRPr lang="zh-CN" altLang="en-US" sz="3600" b="1" dirty="0">
              <a:latin typeface="DengXian" panose="02010600030101010101" pitchFamily="2" charset="-122"/>
              <a:ea typeface="DengXian" panose="02010600030101010101" pitchFamily="2" charset="-122"/>
            </a:endParaRPr>
          </a:p>
          <a:p>
            <a:pPr marL="0" indent="0">
              <a:buNone/>
            </a:pPr>
            <a:r>
              <a:rPr lang="en-US" altLang="zh-CN" sz="3600" b="1" dirty="0" smtClean="0">
                <a:latin typeface="DengXian" panose="02010600030101010101" pitchFamily="2" charset="-122"/>
                <a:ea typeface="DengXian" panose="02010600030101010101" pitchFamily="2" charset="-122"/>
              </a:rPr>
              <a:t> </a:t>
            </a:r>
            <a:endParaRPr lang="en-US" altLang="zh-CN" sz="3600"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190134907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zh-CN" altLang="en-US" sz="4800" b="1" dirty="0" smtClean="0">
                <a:solidFill>
                  <a:srgbClr val="FF0000"/>
                </a:solidFill>
                <a:latin typeface="DengXian" panose="02010600030101010101" pitchFamily="2" charset="-122"/>
                <a:ea typeface="DengXian" panose="02010600030101010101" pitchFamily="2" charset="-122"/>
              </a:rPr>
              <a:t>马太福音</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1066800"/>
            <a:ext cx="9067800" cy="5562600"/>
          </a:xfrm>
        </p:spPr>
        <p:txBody>
          <a:bodyPr>
            <a:noAutofit/>
          </a:bodyPr>
          <a:lstStyle/>
          <a:p>
            <a:pPr marL="0" indent="0">
              <a:buNone/>
            </a:pPr>
            <a:r>
              <a:rPr lang="en-US" altLang="zh-CN" b="1" dirty="0" smtClean="0">
                <a:latin typeface="DengXian" panose="02010600030101010101" pitchFamily="2" charset="-122"/>
                <a:ea typeface="DengXian" panose="02010600030101010101" pitchFamily="2" charset="-122"/>
              </a:rPr>
              <a:t>4:17 </a:t>
            </a:r>
            <a:r>
              <a:rPr lang="zh-CN" altLang="en-US" b="1" dirty="0">
                <a:solidFill>
                  <a:srgbClr val="FF0000"/>
                </a:solidFill>
                <a:latin typeface="DengXian" panose="02010600030101010101" pitchFamily="2" charset="-122"/>
                <a:ea typeface="DengXian" panose="02010600030101010101" pitchFamily="2" charset="-122"/>
              </a:rPr>
              <a:t>从那时候</a:t>
            </a:r>
            <a:r>
              <a:rPr lang="zh-CN" altLang="en-US" b="1" dirty="0">
                <a:latin typeface="DengXian" panose="02010600030101010101" pitchFamily="2" charset="-122"/>
                <a:ea typeface="DengXian" panose="02010600030101010101" pitchFamily="2" charset="-122"/>
              </a:rPr>
              <a:t>耶稣就传起道来，说，天国近了，你们应当悔改。</a:t>
            </a:r>
          </a:p>
          <a:p>
            <a:pPr marL="0" indent="0">
              <a:buNone/>
            </a:pPr>
            <a:r>
              <a:rPr lang="en-US" altLang="zh-CN" b="1" dirty="0" smtClean="0">
                <a:latin typeface="DengXian" panose="02010600030101010101" pitchFamily="2" charset="-122"/>
                <a:ea typeface="DengXian" panose="02010600030101010101" pitchFamily="2" charset="-122"/>
              </a:rPr>
              <a:t>4:18 </a:t>
            </a:r>
            <a:r>
              <a:rPr lang="zh-CN" altLang="en-US" b="1" dirty="0">
                <a:latin typeface="DengXian" panose="02010600030101010101" pitchFamily="2" charset="-122"/>
                <a:ea typeface="DengXian" panose="02010600030101010101" pitchFamily="2" charset="-122"/>
              </a:rPr>
              <a:t>耶稣在加利利海边行走，看见弟兄二人，就是那称呼彼得的西门，和他兄弟安得烈，在海里撒网。他们本是打鱼的。</a:t>
            </a:r>
          </a:p>
          <a:p>
            <a:pPr marL="0" indent="0">
              <a:buNone/>
            </a:pPr>
            <a:r>
              <a:rPr lang="en-US" altLang="zh-CN" b="1" dirty="0" smtClean="0">
                <a:latin typeface="DengXian" panose="02010600030101010101" pitchFamily="2" charset="-122"/>
                <a:ea typeface="DengXian" panose="02010600030101010101" pitchFamily="2" charset="-122"/>
              </a:rPr>
              <a:t>4:19 </a:t>
            </a:r>
            <a:r>
              <a:rPr lang="zh-CN" altLang="en-US" b="1" dirty="0">
                <a:latin typeface="DengXian" panose="02010600030101010101" pitchFamily="2" charset="-122"/>
                <a:ea typeface="DengXian" panose="02010600030101010101" pitchFamily="2" charset="-122"/>
              </a:rPr>
              <a:t>耶稣对他们说，</a:t>
            </a:r>
            <a:r>
              <a:rPr lang="zh-CN" altLang="en-US" b="1" dirty="0">
                <a:solidFill>
                  <a:srgbClr val="FF0000"/>
                </a:solidFill>
                <a:latin typeface="DengXian" panose="02010600030101010101" pitchFamily="2" charset="-122"/>
                <a:ea typeface="DengXian" panose="02010600030101010101" pitchFamily="2" charset="-122"/>
              </a:rPr>
              <a:t>来跟从我</a:t>
            </a:r>
            <a:r>
              <a:rPr lang="zh-CN" altLang="en-US" b="1" dirty="0">
                <a:latin typeface="DengXian" panose="02010600030101010101" pitchFamily="2" charset="-122"/>
                <a:ea typeface="DengXian" panose="02010600030101010101" pitchFamily="2" charset="-122"/>
              </a:rPr>
              <a:t>，我要叫你们得人如得鱼一样。</a:t>
            </a:r>
          </a:p>
          <a:p>
            <a:pPr marL="0" indent="0">
              <a:buNone/>
            </a:pPr>
            <a:r>
              <a:rPr lang="en-US" altLang="zh-CN" b="1" dirty="0" smtClean="0">
                <a:latin typeface="DengXian" panose="02010600030101010101" pitchFamily="2" charset="-122"/>
                <a:ea typeface="DengXian" panose="02010600030101010101" pitchFamily="2" charset="-122"/>
              </a:rPr>
              <a:t>4:20 </a:t>
            </a:r>
            <a:r>
              <a:rPr lang="zh-CN" altLang="en-US" b="1" dirty="0">
                <a:latin typeface="DengXian" panose="02010600030101010101" pitchFamily="2" charset="-122"/>
                <a:ea typeface="DengXian" panose="02010600030101010101" pitchFamily="2" charset="-122"/>
              </a:rPr>
              <a:t>他们就立刻舍了网，跟从了他。</a:t>
            </a:r>
          </a:p>
          <a:p>
            <a:pPr marL="0" indent="0">
              <a:buNone/>
            </a:pPr>
            <a:endParaRPr lang="zh-CN" altLang="en-US" sz="3600" b="1" dirty="0">
              <a:latin typeface="DengXian" panose="02010600030101010101" pitchFamily="2" charset="-122"/>
              <a:ea typeface="DengXian" panose="02010600030101010101" pitchFamily="2" charset="-122"/>
            </a:endParaRPr>
          </a:p>
          <a:p>
            <a:pPr marL="0" indent="0">
              <a:buNone/>
            </a:pPr>
            <a:r>
              <a:rPr lang="en-US" altLang="zh-CN" sz="3600" b="1" dirty="0" smtClean="0">
                <a:latin typeface="DengXian" panose="02010600030101010101" pitchFamily="2" charset="-122"/>
                <a:ea typeface="DengXian" panose="02010600030101010101" pitchFamily="2" charset="-122"/>
              </a:rPr>
              <a:t> </a:t>
            </a:r>
            <a:endParaRPr lang="en-US" altLang="zh-CN" sz="3600"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247235475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zh-CN" altLang="en-US" sz="4800" b="1" dirty="0" smtClean="0">
                <a:solidFill>
                  <a:srgbClr val="FF0000"/>
                </a:solidFill>
                <a:latin typeface="DengXian" panose="02010600030101010101" pitchFamily="2" charset="-122"/>
                <a:ea typeface="DengXian" panose="02010600030101010101" pitchFamily="2" charset="-122"/>
              </a:rPr>
              <a:t>马太福音</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1066800"/>
            <a:ext cx="9067800" cy="5562600"/>
          </a:xfrm>
        </p:spPr>
        <p:txBody>
          <a:bodyPr>
            <a:noAutofit/>
          </a:bodyPr>
          <a:lstStyle/>
          <a:p>
            <a:pPr marL="0" indent="0">
              <a:buNone/>
            </a:pPr>
            <a:r>
              <a:rPr lang="en-US" altLang="zh-CN" b="1" dirty="0" smtClean="0">
                <a:latin typeface="DengXian" panose="02010600030101010101" pitchFamily="2" charset="-122"/>
                <a:ea typeface="DengXian" panose="02010600030101010101" pitchFamily="2" charset="-122"/>
              </a:rPr>
              <a:t>4:21 </a:t>
            </a:r>
            <a:r>
              <a:rPr lang="zh-CN" altLang="en-US" b="1" dirty="0">
                <a:latin typeface="DengXian" panose="02010600030101010101" pitchFamily="2" charset="-122"/>
                <a:ea typeface="DengXian" panose="02010600030101010101" pitchFamily="2" charset="-122"/>
              </a:rPr>
              <a:t>从那里往前走，又看见弟兄二人，就是西庇太的儿子雅各，和他兄弟约翰，同他们的父亲西庇太在船上</a:t>
            </a:r>
            <a:r>
              <a:rPr lang="zh-CN" altLang="en-US" b="1" dirty="0">
                <a:solidFill>
                  <a:srgbClr val="FF0000"/>
                </a:solidFill>
                <a:latin typeface="DengXian" panose="02010600030101010101" pitchFamily="2" charset="-122"/>
                <a:ea typeface="DengXian" panose="02010600030101010101" pitchFamily="2" charset="-122"/>
              </a:rPr>
              <a:t>补网</a:t>
            </a:r>
            <a:r>
              <a:rPr lang="zh-CN" altLang="en-US" b="1" dirty="0">
                <a:latin typeface="DengXian" panose="02010600030101010101" pitchFamily="2" charset="-122"/>
                <a:ea typeface="DengXian" panose="02010600030101010101" pitchFamily="2" charset="-122"/>
              </a:rPr>
              <a:t>。耶稣就招呼他们。</a:t>
            </a:r>
          </a:p>
          <a:p>
            <a:pPr marL="0" indent="0">
              <a:buNone/>
            </a:pPr>
            <a:r>
              <a:rPr lang="en-US" altLang="zh-CN" b="1" dirty="0" smtClean="0">
                <a:latin typeface="DengXian" panose="02010600030101010101" pitchFamily="2" charset="-122"/>
                <a:ea typeface="DengXian" panose="02010600030101010101" pitchFamily="2" charset="-122"/>
              </a:rPr>
              <a:t>4:22 </a:t>
            </a:r>
            <a:r>
              <a:rPr lang="zh-CN" altLang="en-US" b="1" dirty="0">
                <a:latin typeface="DengXian" panose="02010600030101010101" pitchFamily="2" charset="-122"/>
                <a:ea typeface="DengXian" panose="02010600030101010101" pitchFamily="2" charset="-122"/>
              </a:rPr>
              <a:t>他们立刻舍了船，别了父亲，跟从了耶稣。</a:t>
            </a:r>
          </a:p>
          <a:p>
            <a:pPr marL="0" indent="0">
              <a:buNone/>
            </a:pPr>
            <a:endParaRPr lang="zh-CN" altLang="en-US" sz="3600" b="1" dirty="0">
              <a:latin typeface="DengXian" panose="02010600030101010101" pitchFamily="2" charset="-122"/>
              <a:ea typeface="DengXian" panose="02010600030101010101" pitchFamily="2" charset="-122"/>
            </a:endParaRPr>
          </a:p>
          <a:p>
            <a:pPr marL="0" indent="0">
              <a:buNone/>
            </a:pPr>
            <a:r>
              <a:rPr lang="en-US" altLang="zh-CN" sz="3600" b="1" dirty="0" smtClean="0">
                <a:latin typeface="DengXian" panose="02010600030101010101" pitchFamily="2" charset="-122"/>
                <a:ea typeface="DengXian" panose="02010600030101010101" pitchFamily="2" charset="-122"/>
              </a:rPr>
              <a:t> </a:t>
            </a:r>
            <a:endParaRPr lang="en-US" altLang="zh-CN" sz="3600"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113173038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zh-CN" altLang="en-US" sz="4800" b="1" dirty="0" smtClean="0">
                <a:solidFill>
                  <a:srgbClr val="FF0000"/>
                </a:solidFill>
                <a:latin typeface="DengXian" panose="02010600030101010101" pitchFamily="2" charset="-122"/>
                <a:ea typeface="DengXian" panose="02010600030101010101" pitchFamily="2" charset="-122"/>
              </a:rPr>
              <a:t>马太福音</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1066800"/>
            <a:ext cx="9067800" cy="5562600"/>
          </a:xfrm>
        </p:spPr>
        <p:txBody>
          <a:bodyPr>
            <a:noAutofit/>
          </a:bodyPr>
          <a:lstStyle/>
          <a:p>
            <a:pPr marL="0" indent="0">
              <a:buNone/>
            </a:pPr>
            <a:r>
              <a:rPr lang="en-US" altLang="zh-CN" b="1" dirty="0" smtClean="0">
                <a:latin typeface="DengXian" panose="02010600030101010101" pitchFamily="2" charset="-122"/>
                <a:ea typeface="DengXian" panose="02010600030101010101" pitchFamily="2" charset="-122"/>
              </a:rPr>
              <a:t>4:23 </a:t>
            </a:r>
            <a:r>
              <a:rPr lang="zh-CN" altLang="en-US" b="1" dirty="0">
                <a:latin typeface="DengXian" panose="02010600030101010101" pitchFamily="2" charset="-122"/>
                <a:ea typeface="DengXian" panose="02010600030101010101" pitchFamily="2" charset="-122"/>
              </a:rPr>
              <a:t>耶稣走遍加利利，在各会堂里</a:t>
            </a:r>
            <a:r>
              <a:rPr lang="zh-CN" altLang="en-US" b="1" dirty="0">
                <a:solidFill>
                  <a:srgbClr val="FF0000"/>
                </a:solidFill>
                <a:latin typeface="DengXian" panose="02010600030101010101" pitchFamily="2" charset="-122"/>
                <a:ea typeface="DengXian" panose="02010600030101010101" pitchFamily="2" charset="-122"/>
              </a:rPr>
              <a:t>教训人</a:t>
            </a:r>
            <a:r>
              <a:rPr lang="zh-CN" altLang="en-US" b="1" dirty="0">
                <a:latin typeface="DengXian" panose="02010600030101010101" pitchFamily="2" charset="-122"/>
                <a:ea typeface="DengXian" panose="02010600030101010101" pitchFamily="2" charset="-122"/>
              </a:rPr>
              <a:t>，</a:t>
            </a:r>
            <a:r>
              <a:rPr lang="zh-CN" altLang="en-US" b="1" dirty="0">
                <a:solidFill>
                  <a:srgbClr val="FF0000"/>
                </a:solidFill>
                <a:latin typeface="DengXian" panose="02010600030101010101" pitchFamily="2" charset="-122"/>
                <a:ea typeface="DengXian" panose="02010600030101010101" pitchFamily="2" charset="-122"/>
              </a:rPr>
              <a:t>传天国的福音</a:t>
            </a:r>
            <a:r>
              <a:rPr lang="zh-CN" altLang="en-US" b="1" dirty="0">
                <a:latin typeface="DengXian" panose="02010600030101010101" pitchFamily="2" charset="-122"/>
                <a:ea typeface="DengXian" panose="02010600030101010101" pitchFamily="2" charset="-122"/>
              </a:rPr>
              <a:t>，</a:t>
            </a:r>
            <a:r>
              <a:rPr lang="zh-CN" altLang="en-US" b="1" dirty="0">
                <a:solidFill>
                  <a:srgbClr val="FF0000"/>
                </a:solidFill>
                <a:latin typeface="DengXian" panose="02010600030101010101" pitchFamily="2" charset="-122"/>
                <a:ea typeface="DengXian" panose="02010600030101010101" pitchFamily="2" charset="-122"/>
              </a:rPr>
              <a:t>医治百姓</a:t>
            </a:r>
            <a:r>
              <a:rPr lang="zh-CN" altLang="en-US" b="1" dirty="0">
                <a:latin typeface="DengXian" panose="02010600030101010101" pitchFamily="2" charset="-122"/>
                <a:ea typeface="DengXian" panose="02010600030101010101" pitchFamily="2" charset="-122"/>
              </a:rPr>
              <a:t>各样的病症。</a:t>
            </a:r>
          </a:p>
          <a:p>
            <a:pPr marL="0" indent="0">
              <a:buNone/>
            </a:pPr>
            <a:r>
              <a:rPr lang="en-US" altLang="zh-CN" b="1" dirty="0" smtClean="0">
                <a:latin typeface="DengXian" panose="02010600030101010101" pitchFamily="2" charset="-122"/>
                <a:ea typeface="DengXian" panose="02010600030101010101" pitchFamily="2" charset="-122"/>
              </a:rPr>
              <a:t>4:24 </a:t>
            </a:r>
            <a:r>
              <a:rPr lang="zh-CN" altLang="en-US" b="1" dirty="0">
                <a:latin typeface="DengXian" panose="02010600030101010101" pitchFamily="2" charset="-122"/>
                <a:ea typeface="DengXian" panose="02010600030101010101" pitchFamily="2" charset="-122"/>
              </a:rPr>
              <a:t>他的名声就传遍了叙利亚。那里的人把一切害病的，就是害各样疾病，各样疼痛的，和被鬼附的，癫痫的，瘫痪的，都带了来，耶稣就治好了他们。</a:t>
            </a:r>
          </a:p>
          <a:p>
            <a:pPr marL="0" indent="0">
              <a:buNone/>
            </a:pPr>
            <a:r>
              <a:rPr lang="en-US" altLang="zh-CN" b="1" dirty="0" smtClean="0">
                <a:latin typeface="DengXian" panose="02010600030101010101" pitchFamily="2" charset="-122"/>
                <a:ea typeface="DengXian" panose="02010600030101010101" pitchFamily="2" charset="-122"/>
              </a:rPr>
              <a:t>4:25 </a:t>
            </a:r>
            <a:r>
              <a:rPr lang="zh-CN" altLang="en-US" b="1" dirty="0">
                <a:latin typeface="DengXian" panose="02010600030101010101" pitchFamily="2" charset="-122"/>
                <a:ea typeface="DengXian" panose="02010600030101010101" pitchFamily="2" charset="-122"/>
              </a:rPr>
              <a:t>当下，有许多人从加利利，低加波利，耶路撒冷，犹太，约但河外，来跟着他。</a:t>
            </a:r>
          </a:p>
          <a:p>
            <a:pPr marL="0" indent="0">
              <a:buNone/>
            </a:pPr>
            <a:endParaRPr lang="zh-CN" altLang="en-US" sz="3600" b="1" dirty="0">
              <a:latin typeface="DengXian" panose="02010600030101010101" pitchFamily="2" charset="-122"/>
              <a:ea typeface="DengXian" panose="02010600030101010101" pitchFamily="2" charset="-122"/>
            </a:endParaRPr>
          </a:p>
          <a:p>
            <a:pPr marL="0" indent="0">
              <a:buNone/>
            </a:pPr>
            <a:r>
              <a:rPr lang="en-US" altLang="zh-CN" sz="3600" b="1" dirty="0" smtClean="0">
                <a:latin typeface="DengXian" panose="02010600030101010101" pitchFamily="2" charset="-122"/>
                <a:ea typeface="DengXian" panose="02010600030101010101" pitchFamily="2" charset="-122"/>
              </a:rPr>
              <a:t> </a:t>
            </a:r>
            <a:endParaRPr lang="en-US" altLang="zh-CN" sz="3600"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227095536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zh-CN" altLang="en-US" sz="4800" b="1" dirty="0" smtClean="0">
                <a:solidFill>
                  <a:srgbClr val="FF0000"/>
                </a:solidFill>
                <a:latin typeface="DengXian" panose="02010600030101010101" pitchFamily="2" charset="-122"/>
                <a:ea typeface="DengXian" panose="02010600030101010101" pitchFamily="2" charset="-122"/>
              </a:rPr>
              <a:t>马太福音第五章</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1219200"/>
            <a:ext cx="9067800" cy="4495800"/>
          </a:xfrm>
        </p:spPr>
        <p:txBody>
          <a:bodyPr>
            <a:noAutofit/>
          </a:bodyPr>
          <a:lstStyle/>
          <a:p>
            <a:pPr marL="0" indent="0">
              <a:buNone/>
            </a:pPr>
            <a:r>
              <a:rPr lang="en-US" altLang="zh-CN" sz="3600" b="1" dirty="0" smtClean="0">
                <a:latin typeface="DengXian" panose="02010600030101010101" pitchFamily="2" charset="-122"/>
                <a:ea typeface="DengXian" panose="02010600030101010101" pitchFamily="2" charset="-122"/>
              </a:rPr>
              <a:t>5:1 </a:t>
            </a:r>
            <a:r>
              <a:rPr lang="zh-CN" altLang="en-US" sz="3600" b="1" dirty="0">
                <a:latin typeface="DengXian" panose="02010600030101010101" pitchFamily="2" charset="-122"/>
                <a:ea typeface="DengXian" panose="02010600030101010101" pitchFamily="2" charset="-122"/>
              </a:rPr>
              <a:t>耶稣看见这许多的人，就上了山，既已坐下，门徒到他跟前来。</a:t>
            </a:r>
          </a:p>
          <a:p>
            <a:pPr marL="0" indent="0">
              <a:buNone/>
            </a:pPr>
            <a:r>
              <a:rPr lang="en-US" altLang="zh-CN" sz="3600" b="1" dirty="0" smtClean="0">
                <a:latin typeface="DengXian" panose="02010600030101010101" pitchFamily="2" charset="-122"/>
                <a:ea typeface="DengXian" panose="02010600030101010101" pitchFamily="2" charset="-122"/>
              </a:rPr>
              <a:t>5:2 </a:t>
            </a:r>
            <a:r>
              <a:rPr lang="zh-CN" altLang="en-US" sz="3600" b="1" dirty="0">
                <a:latin typeface="DengXian" panose="02010600030101010101" pitchFamily="2" charset="-122"/>
                <a:ea typeface="DengXian" panose="02010600030101010101" pitchFamily="2" charset="-122"/>
              </a:rPr>
              <a:t>他就开口教训他们说，</a:t>
            </a:r>
          </a:p>
          <a:p>
            <a:pPr marL="0" indent="0">
              <a:buNone/>
            </a:pPr>
            <a:r>
              <a:rPr lang="zh-CN" altLang="en-US" sz="3600" b="1" dirty="0" smtClean="0">
                <a:latin typeface="DengXian" panose="02010600030101010101" pitchFamily="2" charset="-122"/>
                <a:ea typeface="DengXian" panose="02010600030101010101" pitchFamily="2" charset="-122"/>
              </a:rPr>
              <a:t> </a:t>
            </a:r>
          </a:p>
          <a:p>
            <a:pPr marL="0" indent="0">
              <a:buNone/>
            </a:pPr>
            <a:r>
              <a:rPr lang="en-US" altLang="zh-CN" sz="3600" b="1" dirty="0" smtClean="0">
                <a:latin typeface="DengXian" panose="02010600030101010101" pitchFamily="2" charset="-122"/>
                <a:ea typeface="DengXian" panose="02010600030101010101" pitchFamily="2" charset="-122"/>
              </a:rPr>
              <a:t> </a:t>
            </a:r>
            <a:endParaRPr lang="en-US" altLang="zh-CN" sz="3600"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3154705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zh-CN" altLang="en-US" sz="4800" b="1" dirty="0" smtClean="0">
                <a:solidFill>
                  <a:srgbClr val="FF0000"/>
                </a:solidFill>
                <a:latin typeface="DengXian" panose="02010600030101010101" pitchFamily="2" charset="-122"/>
                <a:ea typeface="DengXian" panose="02010600030101010101" pitchFamily="2" charset="-122"/>
              </a:rPr>
              <a:t>八福：天国人的品质</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1219200"/>
            <a:ext cx="9067800" cy="5410200"/>
          </a:xfrm>
        </p:spPr>
        <p:txBody>
          <a:bodyPr>
            <a:noAutofit/>
          </a:bodyPr>
          <a:lstStyle/>
          <a:p>
            <a:pPr marL="0" indent="0">
              <a:buNone/>
            </a:pPr>
            <a:r>
              <a:rPr lang="en-US" altLang="zh-CN" b="1" dirty="0" smtClean="0">
                <a:latin typeface="DengXian" panose="02010600030101010101" pitchFamily="2" charset="-122"/>
                <a:ea typeface="DengXian" panose="02010600030101010101" pitchFamily="2" charset="-122"/>
              </a:rPr>
              <a:t>5:3 </a:t>
            </a:r>
            <a:r>
              <a:rPr lang="zh-CN" altLang="en-US" b="1" dirty="0">
                <a:latin typeface="DengXian" panose="02010600030101010101" pitchFamily="2" charset="-122"/>
                <a:ea typeface="DengXian" panose="02010600030101010101" pitchFamily="2" charset="-122"/>
              </a:rPr>
              <a:t>虚心的人有福了，因为天国是他们的。</a:t>
            </a:r>
          </a:p>
          <a:p>
            <a:pPr marL="0" indent="0">
              <a:buNone/>
            </a:pPr>
            <a:r>
              <a:rPr lang="en-US" altLang="zh-CN" b="1" dirty="0" smtClean="0">
                <a:latin typeface="DengXian" panose="02010600030101010101" pitchFamily="2" charset="-122"/>
                <a:ea typeface="DengXian" panose="02010600030101010101" pitchFamily="2" charset="-122"/>
              </a:rPr>
              <a:t>5:4 </a:t>
            </a:r>
            <a:r>
              <a:rPr lang="zh-CN" altLang="en-US" b="1" dirty="0">
                <a:latin typeface="DengXian" panose="02010600030101010101" pitchFamily="2" charset="-122"/>
                <a:ea typeface="DengXian" panose="02010600030101010101" pitchFamily="2" charset="-122"/>
              </a:rPr>
              <a:t>哀恸的人有福了，因为他们必得安慰。</a:t>
            </a:r>
          </a:p>
          <a:p>
            <a:pPr marL="0" indent="0">
              <a:buNone/>
            </a:pPr>
            <a:r>
              <a:rPr lang="en-US" altLang="zh-CN" b="1" dirty="0" smtClean="0">
                <a:latin typeface="DengXian" panose="02010600030101010101" pitchFamily="2" charset="-122"/>
                <a:ea typeface="DengXian" panose="02010600030101010101" pitchFamily="2" charset="-122"/>
              </a:rPr>
              <a:t>5:5 </a:t>
            </a:r>
            <a:r>
              <a:rPr lang="zh-CN" altLang="en-US" b="1" dirty="0">
                <a:latin typeface="DengXian" panose="02010600030101010101" pitchFamily="2" charset="-122"/>
                <a:ea typeface="DengXian" panose="02010600030101010101" pitchFamily="2" charset="-122"/>
              </a:rPr>
              <a:t>温柔的人有福了，因为他们必承受地土。</a:t>
            </a:r>
          </a:p>
          <a:p>
            <a:pPr marL="0" indent="0">
              <a:buNone/>
            </a:pPr>
            <a:r>
              <a:rPr lang="en-US" altLang="zh-CN" b="1" dirty="0" smtClean="0">
                <a:latin typeface="DengXian" panose="02010600030101010101" pitchFamily="2" charset="-122"/>
                <a:ea typeface="DengXian" panose="02010600030101010101" pitchFamily="2" charset="-122"/>
              </a:rPr>
              <a:t>5:6 </a:t>
            </a:r>
            <a:r>
              <a:rPr lang="zh-CN" altLang="en-US" b="1" dirty="0">
                <a:latin typeface="DengXian" panose="02010600030101010101" pitchFamily="2" charset="-122"/>
                <a:ea typeface="DengXian" panose="02010600030101010101" pitchFamily="2" charset="-122"/>
              </a:rPr>
              <a:t>饥渴慕义的人有福了，因为他们必得饱足。</a:t>
            </a:r>
          </a:p>
          <a:p>
            <a:pPr marL="0" indent="0">
              <a:buNone/>
            </a:pPr>
            <a:r>
              <a:rPr lang="en-US" altLang="zh-CN" b="1" dirty="0" smtClean="0">
                <a:latin typeface="DengXian" panose="02010600030101010101" pitchFamily="2" charset="-122"/>
                <a:ea typeface="DengXian" panose="02010600030101010101" pitchFamily="2" charset="-122"/>
              </a:rPr>
              <a:t>5:7 </a:t>
            </a:r>
            <a:r>
              <a:rPr lang="zh-CN" altLang="en-US" b="1" dirty="0">
                <a:latin typeface="DengXian" panose="02010600030101010101" pitchFamily="2" charset="-122"/>
                <a:ea typeface="DengXian" panose="02010600030101010101" pitchFamily="2" charset="-122"/>
              </a:rPr>
              <a:t>怜恤人的人有福了，因为他们必蒙怜恤。</a:t>
            </a:r>
          </a:p>
          <a:p>
            <a:pPr marL="0" indent="0">
              <a:buNone/>
            </a:pPr>
            <a:r>
              <a:rPr lang="en-US" altLang="zh-CN" b="1" dirty="0" smtClean="0">
                <a:latin typeface="DengXian" panose="02010600030101010101" pitchFamily="2" charset="-122"/>
                <a:ea typeface="DengXian" panose="02010600030101010101" pitchFamily="2" charset="-122"/>
              </a:rPr>
              <a:t>5:8 </a:t>
            </a:r>
            <a:r>
              <a:rPr lang="zh-CN" altLang="en-US" b="1" dirty="0">
                <a:latin typeface="DengXian" panose="02010600030101010101" pitchFamily="2" charset="-122"/>
                <a:ea typeface="DengXian" panose="02010600030101010101" pitchFamily="2" charset="-122"/>
              </a:rPr>
              <a:t>清心的人有福了，因为他们必得见神。</a:t>
            </a:r>
          </a:p>
          <a:p>
            <a:pPr marL="0" indent="0">
              <a:buNone/>
            </a:pPr>
            <a:r>
              <a:rPr lang="en-US" altLang="zh-CN" b="1" dirty="0" smtClean="0">
                <a:latin typeface="DengXian" panose="02010600030101010101" pitchFamily="2" charset="-122"/>
                <a:ea typeface="DengXian" panose="02010600030101010101" pitchFamily="2" charset="-122"/>
              </a:rPr>
              <a:t>5:9 </a:t>
            </a:r>
            <a:r>
              <a:rPr lang="zh-CN" altLang="en-US" b="1" dirty="0">
                <a:latin typeface="DengXian" panose="02010600030101010101" pitchFamily="2" charset="-122"/>
                <a:ea typeface="DengXian" panose="02010600030101010101" pitchFamily="2" charset="-122"/>
              </a:rPr>
              <a:t>使人和睦的人有福了，因为他们必称为神的儿子。</a:t>
            </a:r>
          </a:p>
          <a:p>
            <a:pPr marL="0" indent="0">
              <a:buNone/>
            </a:pPr>
            <a:r>
              <a:rPr lang="en-US" altLang="zh-CN" b="1" dirty="0" smtClean="0">
                <a:latin typeface="DengXian" panose="02010600030101010101" pitchFamily="2" charset="-122"/>
                <a:ea typeface="DengXian" panose="02010600030101010101" pitchFamily="2" charset="-122"/>
              </a:rPr>
              <a:t>5:10 </a:t>
            </a:r>
            <a:r>
              <a:rPr lang="zh-CN" altLang="en-US" b="1" dirty="0">
                <a:latin typeface="DengXian" panose="02010600030101010101" pitchFamily="2" charset="-122"/>
                <a:ea typeface="DengXian" panose="02010600030101010101" pitchFamily="2" charset="-122"/>
              </a:rPr>
              <a:t>为义受逼迫的人有福了，因为天国是他们的。</a:t>
            </a:r>
          </a:p>
        </p:txBody>
      </p:sp>
    </p:spTree>
    <p:extLst>
      <p:ext uri="{BB962C8B-B14F-4D97-AF65-F5344CB8AC3E}">
        <p14:creationId xmlns:p14="http://schemas.microsoft.com/office/powerpoint/2010/main" val="4217313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zh-CN" altLang="en-US" sz="4800" b="1" dirty="0" smtClean="0">
                <a:solidFill>
                  <a:srgbClr val="FF0000"/>
                </a:solidFill>
                <a:latin typeface="DengXian" panose="02010600030101010101" pitchFamily="2" charset="-122"/>
                <a:ea typeface="DengXian" panose="02010600030101010101" pitchFamily="2" charset="-122"/>
              </a:rPr>
              <a:t>第一个试探</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1219200"/>
            <a:ext cx="9067800" cy="5410200"/>
          </a:xfrm>
        </p:spPr>
        <p:txBody>
          <a:bodyPr>
            <a:noAutofit/>
          </a:bodyPr>
          <a:lstStyle/>
          <a:p>
            <a:pPr marL="0" indent="0">
              <a:buNone/>
            </a:pPr>
            <a:r>
              <a:rPr lang="en-US" altLang="zh-CN" sz="3600" b="1" dirty="0">
                <a:latin typeface="DengXian" panose="02010600030101010101" pitchFamily="2" charset="-122"/>
                <a:ea typeface="DengXian" panose="02010600030101010101" pitchFamily="2" charset="-122"/>
              </a:rPr>
              <a:t>4:2 </a:t>
            </a:r>
            <a:r>
              <a:rPr lang="zh-CN" altLang="en-US" sz="3600" b="1" dirty="0" smtClean="0">
                <a:latin typeface="DengXian" panose="02010600030101010101" pitchFamily="2" charset="-122"/>
                <a:ea typeface="DengXian" panose="02010600030101010101" pitchFamily="2" charset="-122"/>
              </a:rPr>
              <a:t>他</a:t>
            </a:r>
            <a:r>
              <a:rPr lang="zh-CN" altLang="en-US" sz="3600" b="1" dirty="0">
                <a:solidFill>
                  <a:srgbClr val="FF0000"/>
                </a:solidFill>
                <a:latin typeface="DengXian" panose="02010600030101010101" pitchFamily="2" charset="-122"/>
                <a:ea typeface="DengXian" panose="02010600030101010101" pitchFamily="2" charset="-122"/>
              </a:rPr>
              <a:t>禁食四十昼夜</a:t>
            </a:r>
            <a:r>
              <a:rPr lang="zh-CN" altLang="en-US" sz="3600" b="1" dirty="0">
                <a:latin typeface="DengXian" panose="02010600030101010101" pitchFamily="2" charset="-122"/>
                <a:ea typeface="DengXian" panose="02010600030101010101" pitchFamily="2" charset="-122"/>
              </a:rPr>
              <a:t>，后来就饿了。 </a:t>
            </a:r>
            <a:endParaRPr lang="en-US" altLang="zh-CN" sz="3600" b="1" dirty="0" smtClean="0">
              <a:latin typeface="DengXian" panose="02010600030101010101" pitchFamily="2" charset="-122"/>
              <a:ea typeface="DengXian" panose="02010600030101010101" pitchFamily="2" charset="-122"/>
            </a:endParaRPr>
          </a:p>
          <a:p>
            <a:pPr marL="0" indent="0">
              <a:buNone/>
            </a:pPr>
            <a:r>
              <a:rPr lang="en-US" altLang="zh-CN" sz="3600" b="1" dirty="0" smtClean="0">
                <a:latin typeface="DengXian" panose="02010600030101010101" pitchFamily="2" charset="-122"/>
                <a:ea typeface="DengXian" panose="02010600030101010101" pitchFamily="2" charset="-122"/>
              </a:rPr>
              <a:t>4:3 </a:t>
            </a:r>
            <a:r>
              <a:rPr lang="zh-CN" altLang="en-US" sz="3600" b="1" dirty="0" smtClean="0">
                <a:latin typeface="DengXian" panose="02010600030101010101" pitchFamily="2" charset="-122"/>
                <a:ea typeface="DengXian" panose="02010600030101010101" pitchFamily="2" charset="-122"/>
              </a:rPr>
              <a:t>那</a:t>
            </a:r>
            <a:r>
              <a:rPr lang="zh-CN" altLang="en-US" sz="3600" b="1" dirty="0">
                <a:latin typeface="DengXian" panose="02010600030101010101" pitchFamily="2" charset="-122"/>
                <a:ea typeface="DengXian" panose="02010600030101010101" pitchFamily="2" charset="-122"/>
              </a:rPr>
              <a:t>试探人的进前来对他说，你若</a:t>
            </a:r>
            <a:r>
              <a:rPr lang="zh-CN" altLang="en-US" sz="3600" b="1" dirty="0" smtClean="0">
                <a:latin typeface="DengXian" panose="02010600030101010101" pitchFamily="2" charset="-122"/>
                <a:ea typeface="DengXian" panose="02010600030101010101" pitchFamily="2" charset="-122"/>
              </a:rPr>
              <a:t>是神</a:t>
            </a:r>
            <a:r>
              <a:rPr lang="zh-CN" altLang="en-US" sz="3600" b="1" dirty="0">
                <a:latin typeface="DengXian" panose="02010600030101010101" pitchFamily="2" charset="-122"/>
                <a:ea typeface="DengXian" panose="02010600030101010101" pitchFamily="2" charset="-122"/>
              </a:rPr>
              <a:t>的儿子，可以吩咐这些石头变成食物。 </a:t>
            </a:r>
            <a:endParaRPr lang="en-US" altLang="zh-CN" sz="3600" b="1" dirty="0" smtClean="0">
              <a:latin typeface="DengXian" panose="02010600030101010101" pitchFamily="2" charset="-122"/>
              <a:ea typeface="DengXian" panose="02010600030101010101" pitchFamily="2" charset="-122"/>
            </a:endParaRPr>
          </a:p>
          <a:p>
            <a:pPr marL="0" indent="0">
              <a:buNone/>
            </a:pPr>
            <a:r>
              <a:rPr lang="en-US" altLang="zh-CN" sz="3600" b="1" dirty="0">
                <a:latin typeface="DengXian" panose="02010600030101010101" pitchFamily="2" charset="-122"/>
                <a:ea typeface="DengXian" panose="02010600030101010101" pitchFamily="2" charset="-122"/>
              </a:rPr>
              <a:t>4:4 </a:t>
            </a:r>
            <a:r>
              <a:rPr lang="zh-CN" altLang="en-US" sz="3600" b="1" dirty="0" smtClean="0">
                <a:latin typeface="DengXian" panose="02010600030101010101" pitchFamily="2" charset="-122"/>
                <a:ea typeface="DengXian" panose="02010600030101010101" pitchFamily="2" charset="-122"/>
              </a:rPr>
              <a:t>耶</a:t>
            </a:r>
            <a:r>
              <a:rPr lang="zh-CN" altLang="en-US" sz="3600" b="1" dirty="0">
                <a:latin typeface="DengXian" panose="02010600030101010101" pitchFamily="2" charset="-122"/>
                <a:ea typeface="DengXian" panose="02010600030101010101" pitchFamily="2" charset="-122"/>
              </a:rPr>
              <a:t>稣却回答说，经上记着说，人活着，不是单靠食物，乃是</a:t>
            </a:r>
            <a:r>
              <a:rPr lang="zh-CN" altLang="en-US" sz="3600" b="1" dirty="0" smtClean="0">
                <a:latin typeface="DengXian" panose="02010600030101010101" pitchFamily="2" charset="-122"/>
                <a:ea typeface="DengXian" panose="02010600030101010101" pitchFamily="2" charset="-122"/>
              </a:rPr>
              <a:t>靠神</a:t>
            </a:r>
            <a:r>
              <a:rPr lang="zh-CN" altLang="en-US" sz="3600" b="1" dirty="0">
                <a:latin typeface="DengXian" panose="02010600030101010101" pitchFamily="2" charset="-122"/>
                <a:ea typeface="DengXian" panose="02010600030101010101" pitchFamily="2" charset="-122"/>
              </a:rPr>
              <a:t>口里所出的一切话。 </a:t>
            </a:r>
            <a:endParaRPr lang="en-US" altLang="zh-CN" sz="3600"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229035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zh-CN" altLang="en-US" sz="4800" b="1" dirty="0" smtClean="0">
                <a:solidFill>
                  <a:srgbClr val="FF0000"/>
                </a:solidFill>
                <a:latin typeface="DengXian" panose="02010600030101010101" pitchFamily="2" charset="-122"/>
                <a:ea typeface="DengXian" panose="02010600030101010101" pitchFamily="2" charset="-122"/>
              </a:rPr>
              <a:t>马太福音</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1219200"/>
            <a:ext cx="9067800" cy="5410200"/>
          </a:xfrm>
        </p:spPr>
        <p:txBody>
          <a:bodyPr>
            <a:noAutofit/>
          </a:bodyPr>
          <a:lstStyle/>
          <a:p>
            <a:pPr marL="0" indent="0">
              <a:buNone/>
            </a:pPr>
            <a:r>
              <a:rPr lang="en-US" altLang="zh-CN" sz="3600" b="1" dirty="0" smtClean="0">
                <a:latin typeface="DengXian" panose="02010600030101010101" pitchFamily="2" charset="-122"/>
                <a:ea typeface="DengXian" panose="02010600030101010101" pitchFamily="2" charset="-122"/>
              </a:rPr>
              <a:t> </a:t>
            </a:r>
            <a:endParaRPr lang="en-US" altLang="zh-CN" sz="3600" b="1" dirty="0">
              <a:latin typeface="DengXian" panose="02010600030101010101" pitchFamily="2" charset="-122"/>
              <a:ea typeface="DengXian" panose="02010600030101010101" pitchFamily="2" charset="-122"/>
            </a:endParaRPr>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9394"/>
            <a:ext cx="8741849" cy="68486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622110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zh-CN" altLang="en-US" sz="4800" b="1" dirty="0">
                <a:solidFill>
                  <a:srgbClr val="FF0000"/>
                </a:solidFill>
                <a:latin typeface="DengXian" panose="02010600030101010101" pitchFamily="2" charset="-122"/>
                <a:ea typeface="DengXian" panose="02010600030101010101" pitchFamily="2" charset="-122"/>
              </a:rPr>
              <a:t>禁食四十昼夜</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1219200"/>
            <a:ext cx="9067800" cy="5410200"/>
          </a:xfrm>
        </p:spPr>
        <p:txBody>
          <a:bodyPr>
            <a:noAutofit/>
          </a:bodyPr>
          <a:lstStyle/>
          <a:p>
            <a:pPr marL="0" indent="0">
              <a:buNone/>
            </a:pPr>
            <a:r>
              <a:rPr lang="en-US" altLang="zh-CN" sz="3600" b="1" dirty="0" smtClean="0">
                <a:latin typeface="DengXian" panose="02010600030101010101" pitchFamily="2" charset="-122"/>
                <a:ea typeface="DengXian" panose="02010600030101010101" pitchFamily="2" charset="-122"/>
              </a:rPr>
              <a:t>【</a:t>
            </a:r>
            <a:r>
              <a:rPr lang="zh-CN" altLang="en-US" sz="3600" b="1" dirty="0" smtClean="0">
                <a:latin typeface="DengXian" panose="02010600030101010101" pitchFamily="2" charset="-122"/>
                <a:ea typeface="DengXian" panose="02010600030101010101" pitchFamily="2" charset="-122"/>
              </a:rPr>
              <a:t>马太福音</a:t>
            </a:r>
            <a:r>
              <a:rPr lang="en-US" altLang="zh-CN" sz="3600" b="1" dirty="0" smtClean="0">
                <a:latin typeface="DengXian" panose="02010600030101010101" pitchFamily="2" charset="-122"/>
                <a:ea typeface="DengXian" panose="02010600030101010101" pitchFamily="2" charset="-122"/>
              </a:rPr>
              <a:t>4:2】 </a:t>
            </a:r>
            <a:r>
              <a:rPr lang="zh-CN" altLang="en-US" sz="3600" b="1" dirty="0" smtClean="0">
                <a:latin typeface="DengXian" panose="02010600030101010101" pitchFamily="2" charset="-122"/>
                <a:ea typeface="DengXian" panose="02010600030101010101" pitchFamily="2" charset="-122"/>
              </a:rPr>
              <a:t>他</a:t>
            </a:r>
            <a:r>
              <a:rPr lang="zh-CN" altLang="en-US" sz="3600" b="1" dirty="0">
                <a:solidFill>
                  <a:srgbClr val="FF0000"/>
                </a:solidFill>
                <a:latin typeface="DengXian" panose="02010600030101010101" pitchFamily="2" charset="-122"/>
                <a:ea typeface="DengXian" panose="02010600030101010101" pitchFamily="2" charset="-122"/>
              </a:rPr>
              <a:t>禁食四十昼夜</a:t>
            </a:r>
            <a:r>
              <a:rPr lang="zh-CN" altLang="en-US" sz="3600" b="1" dirty="0">
                <a:latin typeface="DengXian" panose="02010600030101010101" pitchFamily="2" charset="-122"/>
                <a:ea typeface="DengXian" panose="02010600030101010101" pitchFamily="2" charset="-122"/>
              </a:rPr>
              <a:t>，后来就饿了。 </a:t>
            </a:r>
            <a:endParaRPr lang="en-US" altLang="zh-CN" sz="3600" b="1" dirty="0" smtClean="0">
              <a:latin typeface="DengXian" panose="02010600030101010101" pitchFamily="2" charset="-122"/>
              <a:ea typeface="DengXian" panose="02010600030101010101" pitchFamily="2" charset="-122"/>
            </a:endParaRPr>
          </a:p>
          <a:p>
            <a:pPr marL="0" indent="0">
              <a:buNone/>
            </a:pPr>
            <a:r>
              <a:rPr lang="en-US" altLang="zh-CN" sz="3600" b="1" dirty="0" smtClean="0">
                <a:latin typeface="DengXian" panose="02010600030101010101" pitchFamily="2" charset="-122"/>
                <a:ea typeface="DengXian" panose="02010600030101010101" pitchFamily="2" charset="-122"/>
              </a:rPr>
              <a:t>【</a:t>
            </a:r>
            <a:r>
              <a:rPr lang="zh-CN" altLang="en-US" sz="3600" b="1" dirty="0" smtClean="0">
                <a:latin typeface="DengXian" panose="02010600030101010101" pitchFamily="2" charset="-122"/>
                <a:ea typeface="DengXian" panose="02010600030101010101" pitchFamily="2" charset="-122"/>
              </a:rPr>
              <a:t>路加福音</a:t>
            </a:r>
            <a:r>
              <a:rPr lang="en-US" altLang="zh-CN" sz="3600" b="1" dirty="0" smtClean="0">
                <a:latin typeface="DengXian" panose="02010600030101010101" pitchFamily="2" charset="-122"/>
                <a:ea typeface="DengXian" panose="02010600030101010101" pitchFamily="2" charset="-122"/>
              </a:rPr>
              <a:t>4:1】 </a:t>
            </a:r>
            <a:r>
              <a:rPr lang="zh-CN" altLang="en-US" sz="3600" b="1" dirty="0">
                <a:latin typeface="DengXian" panose="02010600030101010101" pitchFamily="2" charset="-122"/>
                <a:ea typeface="DengXian" panose="02010600030101010101" pitchFamily="2" charset="-122"/>
              </a:rPr>
              <a:t>耶稣被圣灵充满，从约但河回来，圣灵将他引到旷野，四十天受魔鬼的试探。</a:t>
            </a:r>
            <a:r>
              <a:rPr lang="en-US" altLang="zh-CN" sz="3600" b="1" dirty="0">
                <a:latin typeface="DengXian" panose="02010600030101010101" pitchFamily="2" charset="-122"/>
                <a:ea typeface="DengXian" panose="02010600030101010101" pitchFamily="2" charset="-122"/>
              </a:rPr>
              <a:t>4:2 </a:t>
            </a:r>
            <a:r>
              <a:rPr lang="zh-CN" altLang="en-US" sz="3600" b="1" dirty="0">
                <a:solidFill>
                  <a:srgbClr val="FF0000"/>
                </a:solidFill>
                <a:latin typeface="DengXian" panose="02010600030101010101" pitchFamily="2" charset="-122"/>
                <a:ea typeface="DengXian" panose="02010600030101010101" pitchFamily="2" charset="-122"/>
              </a:rPr>
              <a:t>那些日子没有吃什麽</a:t>
            </a:r>
            <a:r>
              <a:rPr lang="zh-CN" altLang="en-US" sz="3600" b="1" dirty="0">
                <a:latin typeface="DengXian" panose="02010600030101010101" pitchFamily="2" charset="-122"/>
                <a:ea typeface="DengXian" panose="02010600030101010101" pitchFamily="2" charset="-122"/>
              </a:rPr>
              <a:t>。日子满了，他就饿了。</a:t>
            </a:r>
          </a:p>
          <a:p>
            <a:pPr marL="0" indent="0">
              <a:buNone/>
            </a:pPr>
            <a:r>
              <a:rPr lang="zh-CN" altLang="en-US" sz="3600" b="1" dirty="0" smtClean="0">
                <a:latin typeface="DengXian" panose="02010600030101010101" pitchFamily="2" charset="-122"/>
                <a:ea typeface="DengXian" panose="02010600030101010101" pitchFamily="2" charset="-122"/>
              </a:rPr>
              <a:t> </a:t>
            </a:r>
            <a:r>
              <a:rPr lang="en-US" altLang="zh-CN" sz="3600" b="1" dirty="0" smtClean="0">
                <a:latin typeface="DengXian" panose="02010600030101010101" pitchFamily="2" charset="-122"/>
                <a:ea typeface="DengXian" panose="02010600030101010101" pitchFamily="2" charset="-122"/>
              </a:rPr>
              <a:t>【</a:t>
            </a:r>
            <a:r>
              <a:rPr lang="zh-CN" altLang="en-US" sz="3600" b="1" dirty="0" smtClean="0">
                <a:latin typeface="DengXian" panose="02010600030101010101" pitchFamily="2" charset="-122"/>
                <a:ea typeface="DengXian" panose="02010600030101010101" pitchFamily="2" charset="-122"/>
              </a:rPr>
              <a:t>出埃及记</a:t>
            </a:r>
            <a:r>
              <a:rPr lang="en-US" altLang="zh-CN" sz="3600" b="1" dirty="0" smtClean="0">
                <a:latin typeface="DengXian" panose="02010600030101010101" pitchFamily="2" charset="-122"/>
                <a:ea typeface="DengXian" panose="02010600030101010101" pitchFamily="2" charset="-122"/>
              </a:rPr>
              <a:t>34:28】</a:t>
            </a:r>
            <a:r>
              <a:rPr lang="zh-CN" altLang="en-US" sz="3600" b="1" dirty="0">
                <a:latin typeface="DengXian" panose="02010600030101010101" pitchFamily="2" charset="-122"/>
                <a:ea typeface="DengXian" panose="02010600030101010101" pitchFamily="2" charset="-122"/>
              </a:rPr>
              <a:t>摩西在耶和华那里四十昼夜，</a:t>
            </a:r>
            <a:r>
              <a:rPr lang="zh-CN" altLang="en-US" sz="3600" b="1" dirty="0">
                <a:solidFill>
                  <a:srgbClr val="FF0000"/>
                </a:solidFill>
                <a:latin typeface="DengXian" panose="02010600030101010101" pitchFamily="2" charset="-122"/>
                <a:ea typeface="DengXian" panose="02010600030101010101" pitchFamily="2" charset="-122"/>
              </a:rPr>
              <a:t>也不吃饭也不喝水</a:t>
            </a:r>
            <a:r>
              <a:rPr lang="zh-CN" altLang="en-US" sz="3600" b="1" dirty="0">
                <a:latin typeface="DengXian" panose="02010600030101010101" pitchFamily="2" charset="-122"/>
                <a:ea typeface="DengXian" panose="02010600030101010101" pitchFamily="2" charset="-122"/>
              </a:rPr>
              <a:t>。耶和华将这约的话，就是十条诫，写在两块版上。</a:t>
            </a:r>
            <a:endParaRPr lang="en-US" altLang="zh-CN" sz="3600"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34810594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zh-CN" altLang="en-US" sz="4800" b="1" dirty="0" smtClean="0">
                <a:solidFill>
                  <a:srgbClr val="FF0000"/>
                </a:solidFill>
                <a:latin typeface="DengXian" panose="02010600030101010101" pitchFamily="2" charset="-122"/>
                <a:ea typeface="DengXian" panose="02010600030101010101" pitchFamily="2" charset="-122"/>
              </a:rPr>
              <a:t>第一个试探</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1219200"/>
            <a:ext cx="9067800" cy="5410200"/>
          </a:xfrm>
        </p:spPr>
        <p:txBody>
          <a:bodyPr>
            <a:noAutofit/>
          </a:bodyPr>
          <a:lstStyle/>
          <a:p>
            <a:pPr marL="0" indent="0">
              <a:buNone/>
            </a:pPr>
            <a:r>
              <a:rPr lang="en-US" altLang="zh-CN" sz="3600" b="1" dirty="0">
                <a:latin typeface="DengXian" panose="02010600030101010101" pitchFamily="2" charset="-122"/>
                <a:ea typeface="DengXian" panose="02010600030101010101" pitchFamily="2" charset="-122"/>
              </a:rPr>
              <a:t>4:2 </a:t>
            </a:r>
            <a:r>
              <a:rPr lang="zh-CN" altLang="en-US" sz="3600" b="1" dirty="0" smtClean="0">
                <a:latin typeface="DengXian" panose="02010600030101010101" pitchFamily="2" charset="-122"/>
                <a:ea typeface="DengXian" panose="02010600030101010101" pitchFamily="2" charset="-122"/>
              </a:rPr>
              <a:t>他</a:t>
            </a:r>
            <a:r>
              <a:rPr lang="zh-CN" altLang="en-US" sz="3600" b="1" dirty="0">
                <a:latin typeface="DengXian" panose="02010600030101010101" pitchFamily="2" charset="-122"/>
                <a:ea typeface="DengXian" panose="02010600030101010101" pitchFamily="2" charset="-122"/>
              </a:rPr>
              <a:t>禁食四十昼夜，后来就饿了。 </a:t>
            </a:r>
            <a:endParaRPr lang="en-US" altLang="zh-CN" sz="3600" b="1" dirty="0" smtClean="0">
              <a:latin typeface="DengXian" panose="02010600030101010101" pitchFamily="2" charset="-122"/>
              <a:ea typeface="DengXian" panose="02010600030101010101" pitchFamily="2" charset="-122"/>
            </a:endParaRPr>
          </a:p>
          <a:p>
            <a:pPr marL="0" indent="0">
              <a:buNone/>
            </a:pPr>
            <a:r>
              <a:rPr lang="en-US" altLang="zh-CN" sz="3600" b="1" dirty="0" smtClean="0">
                <a:latin typeface="DengXian" panose="02010600030101010101" pitchFamily="2" charset="-122"/>
                <a:ea typeface="DengXian" panose="02010600030101010101" pitchFamily="2" charset="-122"/>
              </a:rPr>
              <a:t>4:3 </a:t>
            </a:r>
            <a:r>
              <a:rPr lang="zh-CN" altLang="en-US" sz="3600" b="1" dirty="0" smtClean="0">
                <a:latin typeface="DengXian" panose="02010600030101010101" pitchFamily="2" charset="-122"/>
                <a:ea typeface="DengXian" panose="02010600030101010101" pitchFamily="2" charset="-122"/>
              </a:rPr>
              <a:t>那</a:t>
            </a:r>
            <a:r>
              <a:rPr lang="zh-CN" altLang="en-US" sz="3600" b="1" dirty="0">
                <a:latin typeface="DengXian" panose="02010600030101010101" pitchFamily="2" charset="-122"/>
                <a:ea typeface="DengXian" panose="02010600030101010101" pitchFamily="2" charset="-122"/>
              </a:rPr>
              <a:t>试探人的进前来对他说，</a:t>
            </a:r>
            <a:r>
              <a:rPr lang="zh-CN" altLang="en-US" sz="3600" b="1" dirty="0">
                <a:solidFill>
                  <a:srgbClr val="FF0000"/>
                </a:solidFill>
                <a:latin typeface="DengXian" panose="02010600030101010101" pitchFamily="2" charset="-122"/>
                <a:ea typeface="DengXian" panose="02010600030101010101" pitchFamily="2" charset="-122"/>
              </a:rPr>
              <a:t>你若</a:t>
            </a:r>
            <a:r>
              <a:rPr lang="zh-CN" altLang="en-US" sz="3600" b="1" dirty="0" smtClean="0">
                <a:solidFill>
                  <a:srgbClr val="FF0000"/>
                </a:solidFill>
                <a:latin typeface="DengXian" panose="02010600030101010101" pitchFamily="2" charset="-122"/>
                <a:ea typeface="DengXian" panose="02010600030101010101" pitchFamily="2" charset="-122"/>
              </a:rPr>
              <a:t>是神</a:t>
            </a:r>
            <a:r>
              <a:rPr lang="zh-CN" altLang="en-US" sz="3600" b="1" dirty="0">
                <a:solidFill>
                  <a:srgbClr val="FF0000"/>
                </a:solidFill>
                <a:latin typeface="DengXian" panose="02010600030101010101" pitchFamily="2" charset="-122"/>
                <a:ea typeface="DengXian" panose="02010600030101010101" pitchFamily="2" charset="-122"/>
              </a:rPr>
              <a:t>的儿子</a:t>
            </a:r>
            <a:r>
              <a:rPr lang="zh-CN" altLang="en-US" sz="3600" b="1" dirty="0">
                <a:latin typeface="DengXian" panose="02010600030101010101" pitchFamily="2" charset="-122"/>
                <a:ea typeface="DengXian" panose="02010600030101010101" pitchFamily="2" charset="-122"/>
              </a:rPr>
              <a:t>，</a:t>
            </a:r>
            <a:r>
              <a:rPr lang="zh-CN" altLang="en-US" sz="3600" b="1" dirty="0">
                <a:solidFill>
                  <a:srgbClr val="FF0000"/>
                </a:solidFill>
                <a:latin typeface="DengXian" panose="02010600030101010101" pitchFamily="2" charset="-122"/>
                <a:ea typeface="DengXian" panose="02010600030101010101" pitchFamily="2" charset="-122"/>
              </a:rPr>
              <a:t>可以吩咐这些石头变成食物</a:t>
            </a:r>
            <a:r>
              <a:rPr lang="zh-CN" altLang="en-US" sz="3600" b="1" dirty="0">
                <a:latin typeface="DengXian" panose="02010600030101010101" pitchFamily="2" charset="-122"/>
                <a:ea typeface="DengXian" panose="02010600030101010101" pitchFamily="2" charset="-122"/>
              </a:rPr>
              <a:t>。 </a:t>
            </a:r>
            <a:endParaRPr lang="en-US" altLang="zh-CN" sz="3600" b="1" dirty="0" smtClean="0">
              <a:latin typeface="DengXian" panose="02010600030101010101" pitchFamily="2" charset="-122"/>
              <a:ea typeface="DengXian" panose="02010600030101010101" pitchFamily="2" charset="-122"/>
            </a:endParaRPr>
          </a:p>
          <a:p>
            <a:pPr marL="0" indent="0">
              <a:buNone/>
            </a:pPr>
            <a:r>
              <a:rPr lang="en-US" altLang="zh-CN" sz="3600" b="1" dirty="0">
                <a:latin typeface="DengXian" panose="02010600030101010101" pitchFamily="2" charset="-122"/>
                <a:ea typeface="DengXian" panose="02010600030101010101" pitchFamily="2" charset="-122"/>
              </a:rPr>
              <a:t>4:4 </a:t>
            </a:r>
            <a:r>
              <a:rPr lang="zh-CN" altLang="en-US" sz="3600" b="1" dirty="0" smtClean="0">
                <a:latin typeface="DengXian" panose="02010600030101010101" pitchFamily="2" charset="-122"/>
                <a:ea typeface="DengXian" panose="02010600030101010101" pitchFamily="2" charset="-122"/>
              </a:rPr>
              <a:t>耶</a:t>
            </a:r>
            <a:r>
              <a:rPr lang="zh-CN" altLang="en-US" sz="3600" b="1" dirty="0">
                <a:latin typeface="DengXian" panose="02010600030101010101" pitchFamily="2" charset="-122"/>
                <a:ea typeface="DengXian" panose="02010600030101010101" pitchFamily="2" charset="-122"/>
              </a:rPr>
              <a:t>稣却回答说，经上记着说，人活着，不是单靠食物，乃是</a:t>
            </a:r>
            <a:r>
              <a:rPr lang="zh-CN" altLang="en-US" sz="3600" b="1" dirty="0" smtClean="0">
                <a:latin typeface="DengXian" panose="02010600030101010101" pitchFamily="2" charset="-122"/>
                <a:ea typeface="DengXian" panose="02010600030101010101" pitchFamily="2" charset="-122"/>
              </a:rPr>
              <a:t>靠神</a:t>
            </a:r>
            <a:r>
              <a:rPr lang="zh-CN" altLang="en-US" sz="3600" b="1" dirty="0">
                <a:latin typeface="DengXian" panose="02010600030101010101" pitchFamily="2" charset="-122"/>
                <a:ea typeface="DengXian" panose="02010600030101010101" pitchFamily="2" charset="-122"/>
              </a:rPr>
              <a:t>口里所出的一切话。 </a:t>
            </a:r>
            <a:endParaRPr lang="en-US" altLang="zh-CN" sz="3600"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25296248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zh-CN" altLang="en-US" sz="4800" b="1" dirty="0">
                <a:solidFill>
                  <a:srgbClr val="FF0000"/>
                </a:solidFill>
                <a:latin typeface="DengXian" panose="02010600030101010101" pitchFamily="2" charset="-122"/>
                <a:ea typeface="DengXian" panose="02010600030101010101" pitchFamily="2" charset="-122"/>
              </a:rPr>
              <a:t>活着，不是单靠食物</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1219200"/>
            <a:ext cx="9067800" cy="5410200"/>
          </a:xfrm>
        </p:spPr>
        <p:txBody>
          <a:bodyPr>
            <a:noAutofit/>
          </a:bodyPr>
          <a:lstStyle/>
          <a:p>
            <a:pPr marL="0" indent="0">
              <a:buNone/>
            </a:pPr>
            <a:r>
              <a:rPr lang="en-US" altLang="zh-CN" sz="3600" b="1" dirty="0">
                <a:latin typeface="DengXian" panose="02010600030101010101" pitchFamily="2" charset="-122"/>
                <a:ea typeface="DengXian" panose="02010600030101010101" pitchFamily="2" charset="-122"/>
              </a:rPr>
              <a:t>4:2 </a:t>
            </a:r>
            <a:r>
              <a:rPr lang="zh-CN" altLang="en-US" sz="3600" b="1" dirty="0" smtClean="0">
                <a:latin typeface="DengXian" panose="02010600030101010101" pitchFamily="2" charset="-122"/>
                <a:ea typeface="DengXian" panose="02010600030101010101" pitchFamily="2" charset="-122"/>
              </a:rPr>
              <a:t>他</a:t>
            </a:r>
            <a:r>
              <a:rPr lang="zh-CN" altLang="en-US" sz="3600" b="1" dirty="0">
                <a:latin typeface="DengXian" panose="02010600030101010101" pitchFamily="2" charset="-122"/>
                <a:ea typeface="DengXian" panose="02010600030101010101" pitchFamily="2" charset="-122"/>
              </a:rPr>
              <a:t>禁食四十昼夜，后来就饿了。 </a:t>
            </a:r>
            <a:endParaRPr lang="en-US" altLang="zh-CN" sz="3600" b="1" dirty="0" smtClean="0">
              <a:latin typeface="DengXian" panose="02010600030101010101" pitchFamily="2" charset="-122"/>
              <a:ea typeface="DengXian" panose="02010600030101010101" pitchFamily="2" charset="-122"/>
            </a:endParaRPr>
          </a:p>
          <a:p>
            <a:pPr marL="0" indent="0">
              <a:buNone/>
            </a:pPr>
            <a:r>
              <a:rPr lang="en-US" altLang="zh-CN" sz="3600" b="1" dirty="0" smtClean="0">
                <a:latin typeface="DengXian" panose="02010600030101010101" pitchFamily="2" charset="-122"/>
                <a:ea typeface="DengXian" panose="02010600030101010101" pitchFamily="2" charset="-122"/>
              </a:rPr>
              <a:t>4:3 </a:t>
            </a:r>
            <a:r>
              <a:rPr lang="zh-CN" altLang="en-US" sz="3600" b="1" dirty="0" smtClean="0">
                <a:latin typeface="DengXian" panose="02010600030101010101" pitchFamily="2" charset="-122"/>
                <a:ea typeface="DengXian" panose="02010600030101010101" pitchFamily="2" charset="-122"/>
              </a:rPr>
              <a:t>那</a:t>
            </a:r>
            <a:r>
              <a:rPr lang="zh-CN" altLang="en-US" sz="3600" b="1" dirty="0">
                <a:latin typeface="DengXian" panose="02010600030101010101" pitchFamily="2" charset="-122"/>
                <a:ea typeface="DengXian" panose="02010600030101010101" pitchFamily="2" charset="-122"/>
              </a:rPr>
              <a:t>试探人的进前来对他说，你若</a:t>
            </a:r>
            <a:r>
              <a:rPr lang="zh-CN" altLang="en-US" sz="3600" b="1" dirty="0" smtClean="0">
                <a:latin typeface="DengXian" panose="02010600030101010101" pitchFamily="2" charset="-122"/>
                <a:ea typeface="DengXian" panose="02010600030101010101" pitchFamily="2" charset="-122"/>
              </a:rPr>
              <a:t>是神</a:t>
            </a:r>
            <a:r>
              <a:rPr lang="zh-CN" altLang="en-US" sz="3600" b="1" dirty="0">
                <a:latin typeface="DengXian" panose="02010600030101010101" pitchFamily="2" charset="-122"/>
                <a:ea typeface="DengXian" panose="02010600030101010101" pitchFamily="2" charset="-122"/>
              </a:rPr>
              <a:t>的儿子，可以吩咐这些石头变成食物。 </a:t>
            </a:r>
            <a:endParaRPr lang="en-US" altLang="zh-CN" sz="3600" b="1" dirty="0" smtClean="0">
              <a:latin typeface="DengXian" panose="02010600030101010101" pitchFamily="2" charset="-122"/>
              <a:ea typeface="DengXian" panose="02010600030101010101" pitchFamily="2" charset="-122"/>
            </a:endParaRPr>
          </a:p>
          <a:p>
            <a:pPr marL="0" indent="0">
              <a:buNone/>
            </a:pPr>
            <a:r>
              <a:rPr lang="en-US" altLang="zh-CN" sz="3600" b="1" dirty="0">
                <a:latin typeface="DengXian" panose="02010600030101010101" pitchFamily="2" charset="-122"/>
                <a:ea typeface="DengXian" panose="02010600030101010101" pitchFamily="2" charset="-122"/>
              </a:rPr>
              <a:t>4:4 </a:t>
            </a:r>
            <a:r>
              <a:rPr lang="zh-CN" altLang="en-US" sz="3600" b="1" dirty="0" smtClean="0">
                <a:latin typeface="DengXian" panose="02010600030101010101" pitchFamily="2" charset="-122"/>
                <a:ea typeface="DengXian" panose="02010600030101010101" pitchFamily="2" charset="-122"/>
              </a:rPr>
              <a:t>耶</a:t>
            </a:r>
            <a:r>
              <a:rPr lang="zh-CN" altLang="en-US" sz="3600" b="1" dirty="0">
                <a:latin typeface="DengXian" panose="02010600030101010101" pitchFamily="2" charset="-122"/>
                <a:ea typeface="DengXian" panose="02010600030101010101" pitchFamily="2" charset="-122"/>
              </a:rPr>
              <a:t>稣却回答说，</a:t>
            </a:r>
            <a:r>
              <a:rPr lang="zh-CN" altLang="en-US" sz="3600" b="1" dirty="0">
                <a:solidFill>
                  <a:srgbClr val="FF0000"/>
                </a:solidFill>
                <a:latin typeface="DengXian" panose="02010600030101010101" pitchFamily="2" charset="-122"/>
                <a:ea typeface="DengXian" panose="02010600030101010101" pitchFamily="2" charset="-122"/>
              </a:rPr>
              <a:t>经上记着说</a:t>
            </a:r>
            <a:r>
              <a:rPr lang="zh-CN" altLang="en-US" sz="3600" b="1" dirty="0">
                <a:latin typeface="DengXian" panose="02010600030101010101" pitchFamily="2" charset="-122"/>
                <a:ea typeface="DengXian" panose="02010600030101010101" pitchFamily="2" charset="-122"/>
              </a:rPr>
              <a:t>，</a:t>
            </a:r>
            <a:r>
              <a:rPr lang="zh-CN" altLang="en-US" sz="3600" b="1" dirty="0">
                <a:solidFill>
                  <a:srgbClr val="FF0000"/>
                </a:solidFill>
                <a:latin typeface="DengXian" panose="02010600030101010101" pitchFamily="2" charset="-122"/>
                <a:ea typeface="DengXian" panose="02010600030101010101" pitchFamily="2" charset="-122"/>
              </a:rPr>
              <a:t>人活着，不是单靠食物，乃是</a:t>
            </a:r>
            <a:r>
              <a:rPr lang="zh-CN" altLang="en-US" sz="3600" b="1" dirty="0" smtClean="0">
                <a:solidFill>
                  <a:srgbClr val="FF0000"/>
                </a:solidFill>
                <a:latin typeface="DengXian" panose="02010600030101010101" pitchFamily="2" charset="-122"/>
                <a:ea typeface="DengXian" panose="02010600030101010101" pitchFamily="2" charset="-122"/>
              </a:rPr>
              <a:t>靠神</a:t>
            </a:r>
            <a:r>
              <a:rPr lang="zh-CN" altLang="en-US" sz="3600" b="1" dirty="0">
                <a:solidFill>
                  <a:srgbClr val="FF0000"/>
                </a:solidFill>
                <a:latin typeface="DengXian" panose="02010600030101010101" pitchFamily="2" charset="-122"/>
                <a:ea typeface="DengXian" panose="02010600030101010101" pitchFamily="2" charset="-122"/>
              </a:rPr>
              <a:t>口里所出的一切话</a:t>
            </a:r>
            <a:r>
              <a:rPr lang="zh-CN" altLang="en-US" sz="3600" b="1" dirty="0">
                <a:latin typeface="DengXian" panose="02010600030101010101" pitchFamily="2" charset="-122"/>
                <a:ea typeface="DengXian" panose="02010600030101010101" pitchFamily="2" charset="-122"/>
              </a:rPr>
              <a:t>。 </a:t>
            </a:r>
            <a:endParaRPr lang="en-US" altLang="zh-CN" sz="3600"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32536216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zh-CN" altLang="en-US" sz="4800" b="1" dirty="0">
                <a:solidFill>
                  <a:srgbClr val="FF0000"/>
                </a:solidFill>
                <a:latin typeface="DengXian" panose="02010600030101010101" pitchFamily="2" charset="-122"/>
                <a:ea typeface="DengXian" panose="02010600030101010101" pitchFamily="2" charset="-122"/>
              </a:rPr>
              <a:t>人活着不是单靠食物</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1219200"/>
            <a:ext cx="9067800" cy="5410200"/>
          </a:xfrm>
        </p:spPr>
        <p:txBody>
          <a:bodyPr>
            <a:noAutofit/>
          </a:bodyPr>
          <a:lstStyle/>
          <a:p>
            <a:pPr marL="0" indent="0">
              <a:buNone/>
            </a:pPr>
            <a:r>
              <a:rPr lang="zh-CN" altLang="en-US" sz="3600" b="1" dirty="0" smtClean="0">
                <a:latin typeface="DengXian" panose="02010600030101010101" pitchFamily="2" charset="-122"/>
                <a:ea typeface="DengXian" panose="02010600030101010101" pitchFamily="2" charset="-122"/>
              </a:rPr>
              <a:t> </a:t>
            </a:r>
            <a:r>
              <a:rPr lang="en-US" altLang="zh-CN" sz="3600" b="1" dirty="0" smtClean="0">
                <a:latin typeface="DengXian" panose="02010600030101010101" pitchFamily="2" charset="-122"/>
                <a:ea typeface="DengXian" panose="02010600030101010101" pitchFamily="2" charset="-122"/>
              </a:rPr>
              <a:t>【</a:t>
            </a:r>
            <a:r>
              <a:rPr lang="zh-CN" altLang="en-US" sz="3600" b="1" dirty="0" smtClean="0">
                <a:latin typeface="DengXian" panose="02010600030101010101" pitchFamily="2" charset="-122"/>
                <a:ea typeface="DengXian" panose="02010600030101010101" pitchFamily="2" charset="-122"/>
              </a:rPr>
              <a:t>申</a:t>
            </a:r>
            <a:r>
              <a:rPr lang="zh-CN" altLang="en-US" sz="3600" b="1" dirty="0">
                <a:latin typeface="DengXian" panose="02010600030101010101" pitchFamily="2" charset="-122"/>
                <a:ea typeface="DengXian" panose="02010600030101010101" pitchFamily="2" charset="-122"/>
              </a:rPr>
              <a:t>命记 </a:t>
            </a:r>
            <a:r>
              <a:rPr lang="en-US" altLang="zh-CN" sz="3600" b="1" dirty="0" smtClean="0">
                <a:latin typeface="DengXian" panose="02010600030101010101" pitchFamily="2" charset="-122"/>
                <a:ea typeface="DengXian" panose="02010600030101010101" pitchFamily="2" charset="-122"/>
              </a:rPr>
              <a:t>8:3】 </a:t>
            </a:r>
            <a:r>
              <a:rPr lang="zh-CN" altLang="en-US" sz="3600" b="1" dirty="0">
                <a:latin typeface="DengXian" panose="02010600030101010101" pitchFamily="2" charset="-122"/>
                <a:ea typeface="DengXian" panose="02010600030101010101" pitchFamily="2" charset="-122"/>
              </a:rPr>
              <a:t>他苦炼你，任你饥饿，将你和你列祖所不认识的</a:t>
            </a:r>
            <a:r>
              <a:rPr lang="zh-CN" altLang="en-US" sz="3600" b="1" dirty="0">
                <a:solidFill>
                  <a:srgbClr val="FF0000"/>
                </a:solidFill>
                <a:latin typeface="DengXian" panose="02010600030101010101" pitchFamily="2" charset="-122"/>
                <a:ea typeface="DengXian" panose="02010600030101010101" pitchFamily="2" charset="-122"/>
              </a:rPr>
              <a:t>吗哪</a:t>
            </a:r>
            <a:r>
              <a:rPr lang="zh-CN" altLang="en-US" sz="3600" b="1" dirty="0">
                <a:latin typeface="DengXian" panose="02010600030101010101" pitchFamily="2" charset="-122"/>
                <a:ea typeface="DengXian" panose="02010600030101010101" pitchFamily="2" charset="-122"/>
              </a:rPr>
              <a:t>赐给你吃，使你知道，人活着不是单靠食物，乃是靠耶和华口里所出的一切话</a:t>
            </a:r>
            <a:r>
              <a:rPr lang="zh-CN" altLang="en-US" sz="3600" b="1" dirty="0" smtClean="0">
                <a:latin typeface="DengXian" panose="02010600030101010101" pitchFamily="2" charset="-122"/>
                <a:ea typeface="DengXian" panose="02010600030101010101" pitchFamily="2" charset="-122"/>
              </a:rPr>
              <a:t>。</a:t>
            </a:r>
            <a:endParaRPr lang="en-US" altLang="zh-CN" sz="3600" b="1" dirty="0" smtClean="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41496688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zh-CN" altLang="en-US" sz="4800" b="1" dirty="0" smtClean="0">
                <a:solidFill>
                  <a:srgbClr val="FF0000"/>
                </a:solidFill>
                <a:latin typeface="DengXian" panose="02010600030101010101" pitchFamily="2" charset="-122"/>
                <a:ea typeface="DengXian" panose="02010600030101010101" pitchFamily="2" charset="-122"/>
              </a:rPr>
              <a:t>第一个试探</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1219200"/>
            <a:ext cx="9067800" cy="5410200"/>
          </a:xfrm>
        </p:spPr>
        <p:txBody>
          <a:bodyPr>
            <a:noAutofit/>
          </a:bodyPr>
          <a:lstStyle/>
          <a:p>
            <a:pPr marL="0" indent="0">
              <a:buNone/>
            </a:pPr>
            <a:r>
              <a:rPr lang="en-US" altLang="zh-CN" sz="3600" b="1" dirty="0">
                <a:latin typeface="DengXian" panose="02010600030101010101" pitchFamily="2" charset="-122"/>
                <a:ea typeface="DengXian" panose="02010600030101010101" pitchFamily="2" charset="-122"/>
              </a:rPr>
              <a:t>4:2 </a:t>
            </a:r>
            <a:r>
              <a:rPr lang="zh-CN" altLang="en-US" sz="3600" b="1" dirty="0" smtClean="0">
                <a:latin typeface="DengXian" panose="02010600030101010101" pitchFamily="2" charset="-122"/>
                <a:ea typeface="DengXian" panose="02010600030101010101" pitchFamily="2" charset="-122"/>
              </a:rPr>
              <a:t>他</a:t>
            </a:r>
            <a:r>
              <a:rPr lang="zh-CN" altLang="en-US" sz="3600" b="1" dirty="0">
                <a:latin typeface="DengXian" panose="02010600030101010101" pitchFamily="2" charset="-122"/>
                <a:ea typeface="DengXian" panose="02010600030101010101" pitchFamily="2" charset="-122"/>
              </a:rPr>
              <a:t>禁食四十昼夜，后来就饿了。 </a:t>
            </a:r>
            <a:endParaRPr lang="en-US" altLang="zh-CN" sz="3600" b="1" dirty="0" smtClean="0">
              <a:latin typeface="DengXian" panose="02010600030101010101" pitchFamily="2" charset="-122"/>
              <a:ea typeface="DengXian" panose="02010600030101010101" pitchFamily="2" charset="-122"/>
            </a:endParaRPr>
          </a:p>
          <a:p>
            <a:pPr marL="0" indent="0">
              <a:buNone/>
            </a:pPr>
            <a:r>
              <a:rPr lang="en-US" altLang="zh-CN" sz="3600" b="1" dirty="0" smtClean="0">
                <a:latin typeface="DengXian" panose="02010600030101010101" pitchFamily="2" charset="-122"/>
                <a:ea typeface="DengXian" panose="02010600030101010101" pitchFamily="2" charset="-122"/>
              </a:rPr>
              <a:t>4:3 </a:t>
            </a:r>
            <a:r>
              <a:rPr lang="zh-CN" altLang="en-US" sz="3600" b="1" dirty="0" smtClean="0">
                <a:latin typeface="DengXian" panose="02010600030101010101" pitchFamily="2" charset="-122"/>
                <a:ea typeface="DengXian" panose="02010600030101010101" pitchFamily="2" charset="-122"/>
              </a:rPr>
              <a:t>那</a:t>
            </a:r>
            <a:r>
              <a:rPr lang="zh-CN" altLang="en-US" sz="3600" b="1" dirty="0">
                <a:latin typeface="DengXian" panose="02010600030101010101" pitchFamily="2" charset="-122"/>
                <a:ea typeface="DengXian" panose="02010600030101010101" pitchFamily="2" charset="-122"/>
              </a:rPr>
              <a:t>试探人的进前来对他说，你若</a:t>
            </a:r>
            <a:r>
              <a:rPr lang="zh-CN" altLang="en-US" sz="3600" b="1" dirty="0" smtClean="0">
                <a:latin typeface="DengXian" panose="02010600030101010101" pitchFamily="2" charset="-122"/>
                <a:ea typeface="DengXian" panose="02010600030101010101" pitchFamily="2" charset="-122"/>
              </a:rPr>
              <a:t>是神</a:t>
            </a:r>
            <a:r>
              <a:rPr lang="zh-CN" altLang="en-US" sz="3600" b="1" dirty="0">
                <a:latin typeface="DengXian" panose="02010600030101010101" pitchFamily="2" charset="-122"/>
                <a:ea typeface="DengXian" panose="02010600030101010101" pitchFamily="2" charset="-122"/>
              </a:rPr>
              <a:t>的儿子，可以吩咐这些石头变成食物。 </a:t>
            </a:r>
            <a:endParaRPr lang="en-US" altLang="zh-CN" sz="3600" b="1" dirty="0" smtClean="0">
              <a:latin typeface="DengXian" panose="02010600030101010101" pitchFamily="2" charset="-122"/>
              <a:ea typeface="DengXian" panose="02010600030101010101" pitchFamily="2" charset="-122"/>
            </a:endParaRPr>
          </a:p>
          <a:p>
            <a:pPr marL="0" indent="0">
              <a:buNone/>
            </a:pPr>
            <a:r>
              <a:rPr lang="en-US" altLang="zh-CN" sz="3600" b="1" dirty="0">
                <a:latin typeface="DengXian" panose="02010600030101010101" pitchFamily="2" charset="-122"/>
                <a:ea typeface="DengXian" panose="02010600030101010101" pitchFamily="2" charset="-122"/>
              </a:rPr>
              <a:t>4:4 </a:t>
            </a:r>
            <a:r>
              <a:rPr lang="zh-CN" altLang="en-US" sz="3600" b="1" dirty="0" smtClean="0">
                <a:latin typeface="DengXian" panose="02010600030101010101" pitchFamily="2" charset="-122"/>
                <a:ea typeface="DengXian" panose="02010600030101010101" pitchFamily="2" charset="-122"/>
              </a:rPr>
              <a:t>耶</a:t>
            </a:r>
            <a:r>
              <a:rPr lang="zh-CN" altLang="en-US" sz="3600" b="1" dirty="0">
                <a:latin typeface="DengXian" panose="02010600030101010101" pitchFamily="2" charset="-122"/>
                <a:ea typeface="DengXian" panose="02010600030101010101" pitchFamily="2" charset="-122"/>
              </a:rPr>
              <a:t>稣却回答说，</a:t>
            </a:r>
            <a:r>
              <a:rPr lang="zh-CN" altLang="en-US" sz="3600" b="1" dirty="0">
                <a:solidFill>
                  <a:srgbClr val="FF0000"/>
                </a:solidFill>
                <a:latin typeface="DengXian" panose="02010600030101010101" pitchFamily="2" charset="-122"/>
                <a:ea typeface="DengXian" panose="02010600030101010101" pitchFamily="2" charset="-122"/>
              </a:rPr>
              <a:t>经上记着说</a:t>
            </a:r>
            <a:r>
              <a:rPr lang="zh-CN" altLang="en-US" sz="3600" b="1" dirty="0">
                <a:latin typeface="DengXian" panose="02010600030101010101" pitchFamily="2" charset="-122"/>
                <a:ea typeface="DengXian" panose="02010600030101010101" pitchFamily="2" charset="-122"/>
              </a:rPr>
              <a:t>，</a:t>
            </a:r>
            <a:r>
              <a:rPr lang="zh-CN" altLang="en-US" sz="3600" b="1" dirty="0">
                <a:solidFill>
                  <a:srgbClr val="FF0000"/>
                </a:solidFill>
                <a:latin typeface="DengXian" panose="02010600030101010101" pitchFamily="2" charset="-122"/>
                <a:ea typeface="DengXian" panose="02010600030101010101" pitchFamily="2" charset="-122"/>
              </a:rPr>
              <a:t>人活着，不是单靠食物，乃是</a:t>
            </a:r>
            <a:r>
              <a:rPr lang="zh-CN" altLang="en-US" sz="3600" b="1" dirty="0" smtClean="0">
                <a:solidFill>
                  <a:srgbClr val="FF0000"/>
                </a:solidFill>
                <a:latin typeface="DengXian" panose="02010600030101010101" pitchFamily="2" charset="-122"/>
                <a:ea typeface="DengXian" panose="02010600030101010101" pitchFamily="2" charset="-122"/>
              </a:rPr>
              <a:t>靠神</a:t>
            </a:r>
            <a:r>
              <a:rPr lang="zh-CN" altLang="en-US" sz="3600" b="1" dirty="0">
                <a:solidFill>
                  <a:srgbClr val="FF0000"/>
                </a:solidFill>
                <a:latin typeface="DengXian" panose="02010600030101010101" pitchFamily="2" charset="-122"/>
                <a:ea typeface="DengXian" panose="02010600030101010101" pitchFamily="2" charset="-122"/>
              </a:rPr>
              <a:t>口里所出的一切话</a:t>
            </a:r>
            <a:r>
              <a:rPr lang="zh-CN" altLang="en-US" sz="3600" b="1" dirty="0">
                <a:latin typeface="DengXian" panose="02010600030101010101" pitchFamily="2" charset="-122"/>
                <a:ea typeface="DengXian" panose="02010600030101010101" pitchFamily="2" charset="-122"/>
              </a:rPr>
              <a:t>。 </a:t>
            </a:r>
            <a:endParaRPr lang="en-US" altLang="zh-CN" sz="3600"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30426463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212694</TotalTime>
  <Words>8232</Words>
  <Application>Microsoft Office PowerPoint</Application>
  <PresentationFormat>On-screen Show (4:3)</PresentationFormat>
  <Paragraphs>289</Paragraphs>
  <Slides>26</Slides>
  <Notes>26</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三谷基督徒會堂 成人主日學</vt:lpstr>
      <vt:lpstr>马太福音第四章</vt:lpstr>
      <vt:lpstr>第一个试探</vt:lpstr>
      <vt:lpstr>马太福音</vt:lpstr>
      <vt:lpstr>禁食四十昼夜</vt:lpstr>
      <vt:lpstr>第一个试探</vt:lpstr>
      <vt:lpstr>活着，不是单靠食物</vt:lpstr>
      <vt:lpstr>人活着不是单靠食物</vt:lpstr>
      <vt:lpstr>第一个试探</vt:lpstr>
      <vt:lpstr>第二个试探</vt:lpstr>
      <vt:lpstr>经上记着说</vt:lpstr>
      <vt:lpstr>第二个试探</vt:lpstr>
      <vt:lpstr>经上又记着说</vt:lpstr>
      <vt:lpstr>什么是试探神？</vt:lpstr>
      <vt:lpstr>第二个试探</vt:lpstr>
      <vt:lpstr>第三个试探</vt:lpstr>
      <vt:lpstr>这世界属谁？</vt:lpstr>
      <vt:lpstr>你若俯伏拜我</vt:lpstr>
      <vt:lpstr>撒但退去吧</vt:lpstr>
      <vt:lpstr>第三个试探</vt:lpstr>
      <vt:lpstr>马太福音</vt:lpstr>
      <vt:lpstr>马太福音</vt:lpstr>
      <vt:lpstr>马太福音</vt:lpstr>
      <vt:lpstr>马太福音</vt:lpstr>
      <vt:lpstr>马太福音第五章</vt:lpstr>
      <vt:lpstr>八福：天国人的品质</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Meaning of Christmas</dc:title>
  <dc:creator>Guocai</dc:creator>
  <cp:lastModifiedBy>test</cp:lastModifiedBy>
  <cp:revision>859</cp:revision>
  <cp:lastPrinted>2019-06-02T15:44:23Z</cp:lastPrinted>
  <dcterms:created xsi:type="dcterms:W3CDTF">2014-12-20T19:43:08Z</dcterms:created>
  <dcterms:modified xsi:type="dcterms:W3CDTF">2021-12-19T16:04:29Z</dcterms:modified>
</cp:coreProperties>
</file>