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ink/ink1.xml" ContentType="application/inkml+xml"/>
  <Override PartName="/ppt/ink/ink2.xml" ContentType="application/inkml+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2"/>
  </p:notesMasterIdLst>
  <p:sldIdLst>
    <p:sldId id="257" r:id="rId2"/>
    <p:sldId id="270" r:id="rId3"/>
    <p:sldId id="256" r:id="rId4"/>
    <p:sldId id="314" r:id="rId5"/>
    <p:sldId id="318" r:id="rId6"/>
    <p:sldId id="317" r:id="rId7"/>
    <p:sldId id="319" r:id="rId8"/>
    <p:sldId id="324" r:id="rId9"/>
    <p:sldId id="322" r:id="rId10"/>
    <p:sldId id="323" r:id="rId11"/>
    <p:sldId id="320" r:id="rId12"/>
    <p:sldId id="261" r:id="rId13"/>
    <p:sldId id="316" r:id="rId14"/>
    <p:sldId id="325" r:id="rId15"/>
    <p:sldId id="315" r:id="rId16"/>
    <p:sldId id="326" r:id="rId17"/>
    <p:sldId id="321" r:id="rId18"/>
    <p:sldId id="331" r:id="rId19"/>
    <p:sldId id="313" r:id="rId20"/>
    <p:sldId id="289" r:id="rId21"/>
  </p:sldIdLst>
  <p:sldSz cx="12192000" cy="6858000"/>
  <p:notesSz cx="7102475" cy="9388475"/>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DC2F0D0E-5F7D-4678-AA78-531B5666EB74}">
          <p14:sldIdLst>
            <p14:sldId id="257"/>
            <p14:sldId id="270"/>
            <p14:sldId id="256"/>
            <p14:sldId id="314"/>
            <p14:sldId id="318"/>
            <p14:sldId id="317"/>
            <p14:sldId id="319"/>
            <p14:sldId id="324"/>
            <p14:sldId id="322"/>
            <p14:sldId id="323"/>
            <p14:sldId id="320"/>
            <p14:sldId id="261"/>
            <p14:sldId id="316"/>
            <p14:sldId id="325"/>
            <p14:sldId id="315"/>
            <p14:sldId id="326"/>
            <p14:sldId id="321"/>
            <p14:sldId id="331"/>
            <p14:sldId id="313"/>
            <p14:sldId id="289"/>
          </p14:sldIdLst>
        </p14:section>
        <p14:section name="Untitled Section" id="{9AD95382-21A3-4FFD-B595-754149405B55}">
          <p14:sldIdLst/>
        </p14:section>
      </p14:sectionLst>
    </p:ex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3" roundtripDataSignature="AMtx7mhC1VIVPYRnzELRb9x9W6dW3ffvV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6" autoAdjust="0"/>
    <p:restoredTop sz="94660"/>
  </p:normalViewPr>
  <p:slideViewPr>
    <p:cSldViewPr snapToGrid="0">
      <p:cViewPr varScale="1">
        <p:scale>
          <a:sx n="75" d="100"/>
          <a:sy n="75" d="100"/>
        </p:scale>
        <p:origin x="91" y="4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customschemas.google.com/relationships/presentationmetadata" Target="metadata"/><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2T21:08:23.824"/>
    </inkml:context>
    <inkml:brush xml:id="br0">
      <inkml:brushProperty name="width" value="0.35" units="cm"/>
      <inkml:brushProperty name="height" value="0.35" units="cm"/>
      <inkml:brushProperty name="color" value="#E71224"/>
      <inkml:brushProperty name="ignorePressure" value="1"/>
    </inkml:brush>
  </inkml:definitions>
  <inkml:trace contextRef="#ctx0" brushRef="#br0">3550 12953,'0'1,"0"-1,1 1,-1-1,0 1,0-1,1 1,-1 0,0-1,1 1,-1-1,1 0,-1 1,0-1,1 1,-1-1,1 0,-1 1,1-1,0 0,-1 1,1-1,-1 0,1 0,0 1,19 4,-14-4,38 11,-28-7,0 0,1-1,-1-1,1-1,23 1,-16-2,0 1,0 1,-1 1,46 15,-37-10,52 8,-30-13,74-4,-48-2,326 2,-372 2,-1 2,1 1,58 16,-59-12,1-1,1-2,51 3,-55-6,0 0,-1 2,57 16,8 3,-76-21,0-1,0 0,24-1,203 1,-89 18,-119-16,-1-1,65-3,-42-1,192 0,-239 1,-1-1,0 0,0-1,0-1,-1 0,1 0,-1-1,1-1,-1 0,-1 0,1-1,-1-1,0 0,0 0,-1-1,12-11,-3 1,-12 13,0-1,-1 0,1 0,-1 0,4-9,-2 5,0 1,11-14,-11 15,0-1,-1 0,7-11,4-16,-11 22,14-24,-14 26,10-22,-11 22,12-21,7-8,31-70,-16 37,-30 59,-3 4,0 1,1 1,1-1,-1 1,2 0,-1 1,1 0,18-12,-25 19,1-1,-1 1,1-1,-1 0,1 0,-1 0,0 0,0 0,0 0,0-1,-1 1,1-1,-1 1,1-1,-1 0,0 0,0 1,0-1,0 0,-1 0,1 0,-1 0,1 0,-1 0,0 0,0 0,-1 0,1 0,-1 0,1 0,-3-5,-3-6,0 0,-2 0,0 0,0 1,-1 1,-13-15,-4-7,-63-77,-21-29,93 111,-14-32,-9-15,29 58,-42-64,48 75,-1 1,1 0,-1 0,0 0,-1 1,0 0,0 0,-13-6,13 7,-16-10,-136-82,-142-106,14-22,275 212,-1 1,0 1,-1 0,0 0,-1 2,0 0,-1 1,-29-10,-190-43,225 58,1-1,0 0,0-1,-17-8,-157-76,42 21,107 51,-1 1,-74-20,-81-20,123 27,-8-3,-126-53,87 34,60 25,-87-52,117 63,-1 2,0 0,-30-9,-83-18,79 23,-142-30,171 41,-69-13,-158-32,-164-14,243 39,-109-4,-142-36,396 59,-63-2,-33 8,24 2,-72-10,26 1,143 7,-1-1,1 1,-1-2,-14-3,19 3,-1 0,1 1,0-2,0 1,0 0,0-1,0 0,0 0,1 0,-4-4,-8-8,-2 0,0 1,-26-16,24 17,-157-102,12 8,150 97,1 0,0-1,0-1,2 0,-1 0,1-1,-10-18,-12-21,-19-29,-63-103,69 109,-6-19,48 87,-1 0,2-1,-1 1,1-1,0 0,1 0,0 0,0 0,0 0,1 0,1 0,-1-1,1 1,2-13,-1 18,0 0,0-1,0 1,1 0,-1 0,1 0,0 0,0 1,0-1,5-5,-4 5,0-1,0 0,0 0,4-8,-3 2,-1-1,1 1,-2-1,4-19,-2-45,3-12,-1 51,2-7,3-78,-12 67,0 23,2 1,5-43,6-63,-6 41,-1-32,-3 19,0 95,1 0,0-1,1 1,7-17,-6 16,0 0,-1-1,3-17,-4-7,-3-71,0-1,12-3,-10 45,-2 32,2 0,1 0,12-52,39-75,-51 156,1 0,-1 0,1 1,1-1,0 1,10-13,-9 13,0 0,-1 0,0-1,0 1,5-13,13-42,1-3,-9 33,-2-1,11-36,0-10,3-12,9-38,-27 96,-2-2,3-38,-6 38,1 1,12-39,15-26,23-76,-44 129,-1 0,-3-1,3-69,-12-23,2-72,5 171,-3 31,0 0,-1 0,-1 0,0 0,-1-16,-16-48,10 48,-7-53,12 57,1 3,0 1,-2-1,-8-29,7 36,-4-15,-9-38,15 56,1 0,0 0,1 0,0 1,0-1,1 0,0 0,0 0,4-12,1 0,-1 0,-1 0,2-22,0-62,0-1,-3 79,4-52,-7 66,0 1,0-1,-1 0,-4-16,-1 2,2 1,1-1,0-32,7-78,-4 132,8-92,1-45,4-25,-8 138,1 1,1 0,1 0,2 0,1 1,1 0,16-25,-23 41,1 0,-1 0,-1 0,0-1,-1 1,1-1,-2 0,0 0,0 0,-1 0,0 0,-1 0,-1 0,-1-14,-1 11,0 1,1 0,0 1,0-24,2 33,0 0,1 0,-1 0,1 1,-1-1,1 0,0 0,0 0,0 1,0-1,0 0,1 1,0-1,-1 1,1 0,0-1,0 1,0 0,0 0,0 0,1 1,2-3,-2 3,1-1,0-1,0 1,0 0,0-1,0 0,0 0,-1 0,0 0,1-1,-1 1,0-1,-1 0,1 0,2-5,15-41,-8 16,-9 28,0 1,0 0,1 0,-1 0,1 0,0 1,8-8,-8 9,0-1,0 0,0 0,0 0,-1-1,0 1,0-1,0 0,3-8,-3 1,4-24,-5 23,7-24,-8 33,0 0,1 0,0 0,0 1,0-1,0 0,1 1,0 0,5-7,-1 4,1-1,0 1,0 0,0 0,0 1,1 0,14-5,-13 6,2 1,0-2,0 1,0-1,-1-1,0 0,0-1,16-12,7-10,1 2,1 1,1 2,56-27,-39 21,-36 19,0 1,0 1,1 0,0 1,33-8,-43 14,0 0,0-1,1-1,-2 1,1-1,0-1,12-8,1 0,-16 10,0 0,0-1,9-7,-11 7,1 1,-1 0,0 1,1-1,6-2,-6 3,0 0,0-1,0 0,-1 0,5-3,26-21,-25 20,-1 0,1-1,9-11,15-22,-1-1,-3-2,33-61,-58 97,-1 1,1 0,0 0,0 1,1-1,0 1,12-9,-4 5,0 1,30-14,-19 10,1-1,-2-1,27-21,-46 32,0 0,0 1,1 0,-1 0,1 0,0 1,0 0,0 0,10-2,-14 4,-1-1,1 1,0-1,-1 1,1-1,-1 0,1 1,0-1,-1 0,0 0,1 0,-1 0,0-1,1 1,-1 0,0 0,0-1,0 1,1-3,0 0,0-1,-1 0,1 0,-1 0,1-5,-2 6,0 0,1 1,0-1,0 0,0 1,0-1,0 1,1 0,-1-1,1 1,0 0,0 0,0 0,4-4,2 1,1 1,-1-1,16-5,8-6,11-12,48-40,-79 58,1-1,-1-1,18-25,23-45,-33 49,-20 34,50-87,-43 74,-2-1,1 0,-2 1,6-28,-10 37,1-3,0 0,0 0,1 0,0 0,0 0,1 0,0 1,6-11,-5 10,0 0,5-14,-7 15,1 1,-1 0,1-1,0 1,0 1,7-10,-3 9,-1-1,1 1,0 0,15-7,-17 9,0 0,1 0,-1 0,0 0,0-1,-1 0,1 0,-1 0,0-1,0 1,4-8,-6 10,3-8,0 1,0 0,8-8,-10 14,0 0,-1 0,1 1,0-1,1 1,-1 0,0 0,0 0,1 1,-1-1,1 1,3-1,-2 0,0 1,0-1,0 1,-1-1,7-4,-9 5,0-1,-1 1,1-1,-1 1,1-1,-1 1,1-1,-1 0,0 0,0 0,0 0,0 0,0 0,1-4,0-1,-2 5,0 0,1 0,-1 0,1 1,-1-1,1 0,0 0,0 0,0 0,0 1,0-1,0 0,0 1,0-1,1 1,-1-1,1 1,-1 0,1 0,0 0,-1 0,4-2,1 1,-1-1,0 0,1 0,-1 0,0-1,0 0,-1 0,1 0,6-8,62-77,-70 87,-1 0,0-1,0 1,-1-1,1 1,0-1,-1 0,0 0,0 0,0 0,2-5,-3-2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1T05:17:49.375"/>
    </inkml:context>
    <inkml:brush xml:id="br0">
      <inkml:brushProperty name="width" value="0.35" units="cm"/>
      <inkml:brushProperty name="height" value="0.35" units="cm"/>
      <inkml:brushProperty name="color" value="#E71224"/>
    </inkml:brush>
  </inkml:definitions>
  <inkml:trace contextRef="#ctx0" brushRef="#br0">1 2572 24575,'16'0'0,"31"-3"0,-40 2 0,-1-1 0,0 0 0,0 0 0,0 0 0,0 0 0,0-1 0,10-6 0,1-2 0,1 2 0,-1 0 0,37-12 0,-42 16 0,-1 0 0,18-12 0,-19 11 0,0 1 0,0 0 0,18-7 0,23-2 0,26-8 0,-65 18 0,0 1 0,20-4 0,-21 6 0,0-1 0,-1-1 0,19-6 0,-20 5 0,1 0 0,0 1 0,-1 0 0,1 1 0,0 0 0,16-1 0,-18 2 0,1-1 0,-1 0 0,0 0 0,13-5 0,-11 3 0,-1 1 0,1 0 0,11-1 0,31-1 0,24-3 0,-69 6 0,0 0 0,-1-1 0,1 1 0,-1-1 0,0 0 0,7-6 0,-5 5 0,-1 0 0,1 0 0,10-4 0,50-11 0,82-11 0,-136 28 0,-3 0 0,0 0 0,0 0 0,0-1 0,11-5 0,11-3 0,-21 7 0,17-8 0,-25 11 0,-1-1 0,1 0 0,-1-1 0,0 1 0,0-1 0,0 1 0,0-1 0,5-6 0,42-69 0,-39 61 0,33-48 0,-40 60 0,0 1 0,0-1 0,0 0 0,1 1 0,-1 0 0,1 0 0,0 0 0,0 1 0,0 0 0,1 0 0,6-3 0,-1 0 0,22-14 0,-22 13 0,0 0 0,0 1 0,23-9 0,-31 14 0,-1 0 0,1 0 0,-1-1 0,0 1 0,1-1 0,-1 1 0,0-1 0,0 0 0,3-3 0,14-11 0,37-8 0,-12 3 0,0 2 0,70-20 0,-73 26 0,51-23 0,-15-9 0,-53 30 0,30-15 0,6 0 0,-54 25 0,1 1 0,0-1 0,-1-1 0,0 1 0,0-1 0,6-8 0,-2 2 0,1 0 0,0 1 0,1 0 0,0 1 0,18-13 0,70-34 0,-63 37 0,41-28 0,-3-1 0,-6 4 0,-42 29 0,1 0 0,42-17 0,-9 4 0,93-44 0,-137 66 0,34-8 0,-17 6 0,-25 4 0,0 1 0,0-1 0,0-1 0,0 1 0,-1-2 0,14-12 0,144-106 0,-107 85 0,-44 29 0,-5 3 0,1 1 0,0 0 0,20-9 0,100-40 0,-122 53 0,78-34 0,-73 30 0,0-1 0,-1 0 0,25-20 0,-30 20 0,0 2 0,0-1 0,1 1 0,-1 0 0,1 1 0,1 0 0,-1 0 0,1 1 0,0 0 0,14-3 0,116-31 0,-65 7 0,-23 8 0,-33 14 0,32-11 0,44-13 0,-85 29 0,1 1 0,1 0 0,12-1 0,-10 1 0,22-6 0,1-2 0,0 1 0,69-10 0,-46 15 0,68 1 0,186 6 0,-291-4 0,-1 0 0,-1-2 0,43-12 0,-35 8 0,33-4 0,86-8 0,-51 9 0,-33 2 0,112-13 0,-121 15 0,80-21 0,-31 5 0,-74 17 0,280-44 0,-264 45 0,38-4 0,-56 7 0,0-2 0,0-1 0,47-14 0,-46 10 0,0 2 0,1 1 0,41-4 0,309 9-2368,-211 2 1301,151 0-3998,-107-1 5994,-19 0 5152,40-16-5082,-2 0-508,482 16-491,-273 1 0,-395 2-176,0 1-1,49 11 1,-28-3-278,206 35-2878,-37-5 766,-148-26 1600,135 15-1017,-79-18 4248,1 5-3393,-62-7-566,-23-6 1999,86-4 1,-87-3 1826,87 9 1,-131-5-1999,80 10 2555,104 0-1,503-13-11149,-591 9 8379,-68-3 1147,101 17 2404,-61-7-2023,-6-3-160,39 5-1077,135 39 0,129 78-3977,-347-120 3031,-1 1-1,0 1 1,39 28 0,-23-10-144,199 150-2014,202 155 6059,-404-307-4203,81 52-374,-36-34 5790,-27-13-2624,-8-5-378,117 59 1053,1-2-3873,6 12-1337,-130-72 1632,-13-10-179,0-2 0,48 16-1,-54-22 1421,125 44 1147,128 51 176,-32 9-5098,-64-43 5343,-115-41 2014,-24-10-1448,262 120 1231,-146-63-3456,47 24 0,-41-16 0,125 72 0,-235-126 0,-1 0 0,0 2 0,-28-16 0,39 29 0,54 65 0,-92-82 0,64 54 0,11 29 0,-16-9 0,26 26 0,183 175 0,-182-151 0,-62-75 0,25 26 0,40 55 0,-47-36 0,-20-31 0,-8-24 0,26 41 0,-30-38 0,8 15 0,-24-36 0,2-2 0,37 47 0,-34-47 0,-20-30 0,17 22 0,8 8 0,38 70 0,-53-85 0,128 219 0,-85-136 0,-23-41 0,17 17 0,-38-62 0,0 0 0,-2 2 0,17 43 0,-17-31 0,40 68 0,5-18 0,-4-7 0,-20-25 0,-16-28 0,27 57 0,-31-51 0,84 184 0,-81-178-89,23 77 0,3 52-444,-32-114 261,5 32-2677,14 146 0,-24 183 5065,-13-281-1610,2 295-3031,-1-426 3098,0 1-1,-1-1 0,0 1 1,-1-1-1,-5 13 0,-3 13 909,2-3-546,-21 49-1,-74 136-934,51-113 0,42-83 0,2 2 0,1 0 0,-6 28 0,8-27 0,-1 0 0,-21 49 0,1-23 0,-27 63 0,48-96 0,0 0 0,2 0 0,-3 24 0,5-24 0,-1 0 0,-1 0 0,-10 26 0,-54 98 0,46-99 0,15-30 0,2 1 0,0 0 0,1 0 0,-3 21 0,3-15 0,-9 29 0,-33 63 0,2-2 0,-33 70 0,66-156 0,-7 9 0,-1-1 0,-24 32 0,-25 44 0,54-82 0,-1 2 0,-30 46 0,-123 178 0,-18 7-2623,52-80 647,82-108 855,-34 51-389,67-94 2113,-1 0-1,-2-2 1,-1 0-1,-1-1 1,-1-2-1,-1 0 1,-1-2-1,-1-1 1,-1-1-1,-1-2 1,-35 17-1,-42 26-602,22-12 0,44-26 0,-42 19 0,1-8 0,6-3 0,-116 65 0,141-68 0,-78 31 0,24-13 0,-23 7 0,-43 22 0,41-10-491,-77 42-984,180-91 1159,-220 118-3052,179-102 1278,-123 41 0,-5-4-875,68-17 5300,112-44-1821,0 0 1,0 2-1,1 0 1,1 1-1,-1 0 1,-22 25-1,25-25-72,0-1 1,-1 0-1,0-1 0,-18 9 1,-59 26 2826,12-7-1891,1 7-1378,47-25 0,0-2 0,-60 24 0,-33 2 0,106-38 0,-22 5 0,-12 4 0,-194 61 0,217-67 0,14-4 0,-12 2 0,1 2 0,-44 20 0,-11 18 0,49-26 0,-43 19 0,-60 31 0,130-68 0,1 0 0,-1 0 0,1 0 0,0 1 0,0 0 0,0-1 0,0 1 0,0 0 0,1 1 0,-5 5 0,5-4 0,-1-1 0,0 1 0,0-1 0,0 1 0,0-1 0,-1 0 0,0 0 0,0-1 0,0 1 0,0-1 0,0 0 0,-1 0 0,1 0 0,-1 0 0,0-1 0,0 0 0,0 0 0,0 0 0,0-1 0,0 0 0,-1 0 0,-8 1 0,-142-3 0,62 0 0,59 0 0,17 0 0,0 1 0,-22 2 0,36-1 0,0-1 0,0 1 0,0 0 0,1 0 0,-1 0 0,0 1 0,1-1 0,-1 1 0,1 0 0,-1 0 0,1 0 0,0 0 0,0 1 0,0-1 0,0 1 0,0 0 0,0 0 0,1 0 0,0 0 0,-1 0 0,1 1 0,0-1 0,1 1 0,-1-1 0,-1 6 0,-3 13 0,4-21 0,5-13 0,-2 7 0,-1 0 0,1 1 0,-1-1 0,0 1 0,0-1 0,0 0 0,0 1 0,-1-1 0,0 1 0,0-1 0,-2-4 0,0 2 0,0 0 0,0 0 0,-1 1 0,0-1 0,-1 1 0,-5-6 0,5 7 0,3 2 0,-1 0 0,1 0 0,0 0 0,-3-5 0,4 7 0,1 1 0,0-1 0,0 1 0,-1-1 0,1 0 0,0 1 0,0-1 0,0 1 0,0-1 0,0 1 0,0-1 0,0 0 0,0 1 0,0-1 0,0 1 0,0-1 0,0 1 0,0-1 0,0 0 0,1 1 0,-1-1 0,0 1 0,0-1 0,1 1 0,-1-1 0,0 1 0,1-1 0,-1 1 0,0 0 0,1-1 0,-1 1 0,1-1 0,-1 1 0,1 0 0,0-1 0,13-8 0,1 0 0,-1 1 0,2 0 0,-1 2 0,1 0 0,29-7 0,-41 11 0,1 1 0,-1-1 0,0 0 0,1 1 0,-1-2 0,0 1 0,0-1 0,5-4 0,-5 4 0,0 0 0,0 1 0,1-1 0,-1 1 0,1-1 0,-1 1 0,8-2 0,-10 4 0,0-1 0,0 1 0,0 0 0,0-1 0,0 1 0,0 0 0,0 0 0,0 0 0,1 1 0,-1-1 0,0 0 0,0 1 0,-1-1 0,1 1 0,0 0 0,0 0 0,0 0 0,3 1 0,-4 0 0,0-1 0,0 0 0,0 1 0,0-1 0,0 0 0,0 1 0,0-1 0,0 1 0,-1 0 0,1-1 0,0 1 0,-1 0 0,0-1 0,1 1 0,-1 0 0,0 0 0,0-1 0,0 1 0,0 0 0,0 0 0,0-1 0,-1 3 0,1-1 0,-1 0 0,0-1 0,1 1 0,-1 0 0,-1-1 0,1 1 0,0 0 0,-1-1 0,1 1 0,-1-1 0,0 0 0,1 0 0,-1 0 0,0 0 0,0 0 0,-1 0 0,1 0 0,0 0 0,-1-1 0,-2 2 0,-6 2 0,-1 0 0,0 0 0,-17 3 0,6-1 0,-150 66 0,106-42 0,25-13-23,-1-2-1,0-2 1,-1-2 0,-1-1-1,0-3 1,-65 4-1,-315-7-5238,117-6-930,199 10 7079,104-8-606,-1 1 0,1-1 0,0 1 0,0 0 0,0 0 0,0 1-1,1-1 1,-1 1 0,-4 3 0,1-1-43,0 0 0,-11 5 0,-1-2 92,-1-1 1,0-2 0,-30 6-1,-65 1 2221,6 0-242,88-8-1967,-1 0 0,-39 15 0,10-2-342,35-12 0,0 0 0,0 2 0,-26 13 0,31-13 0,0-2 0,-1 1 0,1-1 0,-1-1 0,0 0 0,-1-1 0,-17 2 0,-97 1 0,105-6 0,-325 0 0,139-1 0,190 2 0,0 1 0,0 1 0,-19 5 0,-36 5 0,-54-9 0,-22 2 0,47 2 0,-117-6 0,124-3 0,-110 14 0,114-3 0,-74 12 0,40-8 0,48-7 0,53-3 0,-40 12 0,50-11 0,-1 0 0,0-1 0,0-1 0,0-1 0,0 0 0,0-1 0,-17-2 0,-333-13 0,303 14 0,1-3 0,-1-3 0,1-3 0,-73-19 0,3-16 0,131 44 0,-13-5 0,0 0 0,-16-9 0,-157-79 0,-9-7 0,-453-220 0,478 250 0,149 63 0,0 1 0,0 1 0,-41-3 0,44 5 0,-1-1 0,1-1 0,0 0 0,0-2 0,-29-14 0,21 9 0,-36-10 0,59 21 0,0 0 0,0 0 0,0 1 0,1 0 0,-1-1 0,0 1 0,0 1 0,0-1 0,0 0 0,1 1 0,-1 0 0,0 0 0,0 0 0,1 0 0,-1 1 0,-3 1 0,0 2 0,-1 0 0,1 0 0,0 1 0,1 0 0,-11 12 0,13-14 0,-1 0 0,1-1 0,-1 1 0,1-1 0,-1 0 0,0 0 0,0 0 0,-1-1 0,1 0 0,-1 0 0,1 0 0,-1 0 0,1-1 0,-8 1 0,-8 0 0,0-2 0,-34-2 0,13 0 0,4 2 0,-101 0 0,128 1 0,1 1 0,-1 0 0,1 0 0,0 1 0,0 0 0,0 1 0,0 0 0,1 1 0,0-1 0,-14 11 0,10-8 0,0 1 0,-19 6 0,16-7 0,-17 9 0,20-9 0,1-1 0,-1-1 0,0 0 0,-1-1 0,1 0 0,-1-1 0,-23 3 0,-101-3 0,95-3 0,30-1 0,-1 0 0,1-1 0,-1 0 0,1-1 0,0-1 0,0 0 0,-14-7 0,7 5 0,0 0 0,-1 2 0,0 0 0,0 1 0,-21 0 0,18 1 0,1 0 0,0-1 0,-37-11 0,35 5 0,-33-19 0,38 17 0,-1 2 0,-36-13 0,-30-1 0,-171-55 0,200 56-737,-2 2 0,0 3-1,-63-10 1,-32 10-918,-68-13-525,165 19 3163,-1 1 0,0 4 0,-64 0 0,-42-4 1713,90 3-2704,-421-56-5726,470 58 5522,-115-22-2183,100 17 1733,-53-20-1,89 29 894,1-1 1,1 0-1,-1 0 0,0 0 1,0 0-1,1 0 0,-1-1 1,1 1-1,0-1 0,0 0 0,0 0 1,0 0-1,0-1 0,1 1 1,-1-1-1,-2-6 0,-40-64 1967,-87-110 0,32 50-696,30 23-1502,-17-24 0,-16 6-946,5 7-770,69 81 1081,-28-49 0,25 39-470,-60-75 0,22 33 463,-85-101 1626,66 88-985,-80-113-3362,18-7 885,-139-214 2387,122 234 667,154 187 633,0 0-1,-12-24 1,14 21 828,-28-37 1,-110-119 1418,-17-8-3456,149 168 0,-15-14 0,-2 2 0,-1 2 0,-41-26 0,-29-22 0,81 54 0,1-1 0,1-1 0,-29-42 0,38 49 0,-54-88 0,1 2 0,46 76 0,-83-114 0,88 117 0,2 0 0,0-2 0,2 1 0,-10-31 0,1-8 0,-2-3 0,-21-104 0,39 131 0,2 0 0,4-62 0,1 39 0,-3-170 0,3-137 0,-2 351 0,1 1 0,7-33 0,-7 44 0,1 1 0,0-1 0,0 1 0,1 0 0,0 0 0,0 0 0,1 0 0,-1 0 0,1 0 0,8-8 0,1 3 0,0 0 0,0 1 0,19-10 0,-19 13 0,0-2 0,-1 0 0,0 0 0,16-16 0,15-32 0,-29 36 0,19-19 0,-28 34 0,1 0 0,0 1 0,0-1 0,1 2 0,-1-1 0,1 1 0,11-6 0,48-14 0,-41 16 0,24-11 0,-41 15 0,1 0 0,-1-1 0,-1 0 0,1-1 0,-1 0 0,11-10 0,-11 7 0,0 0 0,-1 0 0,-1 0 0,1 0 0,-2-1 0,1 0 0,5-19 0,9-20 0,34-66 0,-35 71 0,-1-1 0,12-58 0,-28 101 0,11-50 0,-2-1 0,3-68 0,-11 110 0,1-1 0,0 1 0,0 0 0,1 0 0,0 0 0,1 1 0,1-1 0,-1 1 0,11-13 0,-12 17 0,-1-1 0,1 0 0,-1 0 0,-1-1 0,1 1 0,-1-1 0,0 1 0,-1-1 0,1-8 0,0-11 0,-2-34 0,-1 34 0,0 3 0,1 0 0,2 0 0,7-44 0,-1 27 0,-3-1 0,1-57 0,-5 76 0,9-62 0,-5 54 0,-4 22 0,2 0 0,-1 0 0,2 0 0,-1 1 0,1-1 0,0 1 0,1 0 0,-1 0 0,7-7 0,-6 8 0,-1 0 0,0 0 0,3-12 0,3-3 0,0-1 0,-6 12 0,1 1 0,0 0 0,7-10 0,4-6 0,-13 21 0,0-1 0,1 1 0,-1 0 0,1 0 0,0 0 0,0 0 0,1 1 0,-1 0 0,1 0 0,0 0 0,6-4 0,16-4 0,-23 11 0,0-1 0,1 1 0,-1-1 0,0 0 0,-1 0 0,1-1 0,0 1 0,-1-1 0,1 0 0,-1 0 0,0 0 0,4-5 0,-4 3 0,1 0 0,-1 1 0,1 0 0,0-1 0,0 1 0,1 1 0,-1-1 0,1 0 0,5-2 0,-5 3 0,-1 0 0,0 0 0,0 0 0,0-1 0,4-5 0,-4 5 0,-1 0 0,1 0 0,0 1 0,0 0 0,7-5 0,72-39 0,-71 42 0,0 0 0,0 1 0,24-4 0,-26 6 0,1-1 0,0 1 0,-1-2 0,0 0 0,16-7 0,8-10 0,-9 5 0,2 1 0,27-12 0,-2 7 0,0 3 0,87-19 0,-128 34 0,15-2 0,40-13 0,-58 15 0,-1-1 0,0 0 0,1-1 0,-1 1 0,-1-2 0,1 1 0,0-1 0,-1 0 0,10-10 0,29-38 0,-22 25 0,1 2 0,27-25 0,-5 11 0,-2-2 0,65-81 0,-104 117 0,-1 0 0,0-1 0,-1 0 0,1 0 0,-1 0 0,0 0 0,-1 0 0,0 0 0,0-1 0,0 1 0,-1-1 0,0-12 0,0 15 0,0 0 0,0 0 0,0 0 0,1 1 0,0-1 0,0 1 0,0-1 0,0 1 0,4-5 0,-3 4 0,0 0 0,-1 1 0,1-1 0,-1 0 0,0 0 0,-1 0 0,3-10 0,-1-17 0,-3 22 0,1-1 0,0 1 0,0 0 0,2 0 0,-1 0 0,1 0 0,0 0 0,9-18 0,-9 22 0,0 0 0,0 0 0,2-12 0,-4 14 0,0 0 0,0 1 0,0-1 0,1 0 0,-1 0 0,1 1 0,0-1 0,0 1 0,0 0 0,0-1 0,1 1 0,0 0 0,-1 0 0,4-2 0,3-1 0,0 1 0,17-8 0,-17 9 0,1 0 0,-2-1 0,15-10 0,-2-1 0,1 0 0,1 2 0,0 0 0,0 2 0,1 0 0,32-9 0,-49 18 0,0-1 0,1 0 0,-1 0 0,0 0 0,-1 0 0,1-1 0,7-7 0,-5 3 0,1 2 0,16-11 0,19-5 8,1 2-1,71-22 1,104-19-75,-171 49 18,194-37-1243,-159 35 152,-16 3 270,72-15-1209,-56 7-340,138-13 0,-175 29 3202,-1-3 1,60-14-1,-100 19-494,1 0-55,0 0 0,0 0 0,0-1 0,0 0 0,0-1 0,-1 0 0,14-9 0,-12 7 179,0 1 0,1 0 0,-1 1 0,1 0 0,0 0 0,13-3 0,24-9 628,198-99 828,-226 105-1869,33-11 0,-48 20 0,3-2 0,-1-1 0,1 1 0,-1-1 0,0 0 0,11-10 0,-10 7 0,1 2 0,15-11 0,-2 5 0,-1-2 0,-1 0 0,18-17 0,-33 27 0,0 1 0,0 0 0,0 0 0,0 0 0,1 0 0,-1 0 0,8-1 0,-6 2 0,0-1 0,-1 0 0,0 0 0,7-3 0,-1-3 0,0 0 0,-1 0 0,13-14 0,-13 12 0,1 0 0,16-12 0,-22 19 0,1 0 0,-1-1 0,-1 0 0,1 0 0,0 0 0,-1-1 0,0 0 0,5-6 0,27-36 0,-19 26 0,-12 16 0,-1 1 0,0 0 0,1 0 0,0 1 0,0-1 0,0 1 0,0 0 0,1 0 0,9-3 0,17-9 0,-23 9 0,1 0 0,0 1 0,0 0 0,0 0 0,1 1 0,0 1 0,-1 0 0,21-3 0,-25 6 0,-1 0 0,1-1 0,-1 0 0,1 0 0,-1 0 0,1 0 0,-1-1 0,0 0 0,0 0 0,0 0 0,0-1 0,6-3 0,19-12 0,-25 16 0,1-1 0,-1 0 0,-1 0 0,1 0 0,0-1 0,-1 1 0,0-1 0,7-7 0,-5 3 0,-4 4 0,1 1 0,-1 0 0,1-1 0,0 1 0,0 0 0,0 1 0,0-1 0,1 0 0,6-3 0,5-1 0,1 1 0,-1 0 0,1 2 0,0 0 0,0 0 0,27-1 0,101 3 0,-88 3 0,794 1-418,-468-3 131,-174-12-1029,-2-15-694,-6 1 280,-31 7 279,253-25-2996,-261 37 6531,78 8 5219,-86 1-5031,-77 0-2272,97-2 0,-147-1 0,-1-2 0,38-9 0,-1-1 0,342-49-3585,5 34-491,-379 29 3103,38 6 1,-66-6 951,110 15-916,54 16 299,560 104 2348,-391-73-2693,-122-4-1120,-97-23 4344,-63-20-765,46 12 1963,-23-8-1363,99 39 1,-50-14-808,67 33-1269,-48-16 0,-116-51 0,1 1 0,-2 1 0,0 1 0,27 19 0,-15-6 0,18 14 0,19 14 0,-9-6 0,-57-39 0,1 0 0,-1 1 0,17 21 0,-19-19 0,1 0 0,0-1 0,1 0 0,0 0 0,1-1 0,0-1 0,23 15 0,-31-22 0,232 143-164,-233-143 130,39 25-1538,-1 2 0,67 62-1,9 29-412,98 106 2101,-61-64-116,80 74-2268,16-19 0,-176-153 4234,109 124 0,-53-63 2984,-50-53-2596,210 204-2270,-181-175-446,107 110-1242,-124-99-564,39 42-1562,-105-129 3082,65 70-670,-73-73 2751,-1 0 0,14 26 0,11 18 2132,19 30-1621,-55-88-1922,18 37-22,-16-30 0,1 0 0,1 0 0,0-1 0,14 17 0,-15-23 0,-1 1 0,1-1 0,-2 2 0,1-1 0,-2 1 0,1 0 0,-1 0 0,-1 0 0,6 18 0,-6-16 0,0 0 0,7 14 0,3 7 0,27 89 0,-35-108 0,0 1 0,1-1 0,11 17 0,-11-21 0,-2-1 0,1 1 0,-1 0 0,-1 0 0,1 1 0,-2 0 0,0-1 0,2 13 0,-3 16 0,-2-31 0,0-1 0,0 1 0,1 0 0,0-1 0,0 0 0,1 1 0,0-1 0,5 13 0,-5-15 0,0-1 0,-1 0 0,0 0 0,0 1 0,0-1 0,0 0 0,0 1 0,-1-1 0,0 1 0,0-1 0,0 1 0,-1-1 0,1 1 0,-1-1 0,0 0 0,-1 1 0,1-1 0,-1 0 0,1 0 0,-1 0 0,0 0 0,-1 0 0,1 0 0,-5 5 0,-22 24 0,18-23 0,1 2 0,-14 19 0,18-22 0,0-1 0,-1 0 0,0-1 0,0 0 0,-11 8 0,8-7 0,1 0 0,-15 18 0,6-5 0,0 0 0,-2-2 0,-22 18 0,36-32 0,0 1 0,1 0 0,-1 0 0,1 0 0,1 1 0,-5 7 0,1-1 0,2 1 0,-7 19 0,-12 39 0,23-68 0,0 1 0,0-2 0,0 1 0,0 0 0,-1 0 0,1-1 0,-1 1 0,0-1 0,0 0 0,0 0 0,-1 0 0,1 0 0,-1 0 0,0-1 0,1 0 0,-1 1 0,0-2 0,0 1 0,-1 0 0,1-1 0,0 0 0,0 1 0,-7-1 0,-10 1 0,1 0 0,-1-2 0,-39-4 0,23 2 0,14 0-307,1 2 0,0 1 0,-25 3 0,40-3 199,1 0 0,0 1 1,0 0-1,0 0 1,0 0-1,0 0 1,0 1-1,1 0 1,-1 1-1,1-1 1,0 1-1,0 0 1,0 0-1,1 0 1,-8 10-1,7-7-135,0 0 1,1 1-1,0 0 0,1 0 0,-4 11 0,-9 45-1144,5-17 544,-23 45 600,22-65 1585,2 1 1,-8 33-1,16-54-1076,0 0 0,-1 0-1,0 0 1,0-1-1,-7 12 1,6-12-109,0 0 1,1 0-1,0 0 0,0 0 0,1 1 1,0-1-1,-2 8 0,4-6-157,0 0 0,0-1 0,1 1 0,0-1 0,0 1 0,1-1 0,0 0 0,4 11 0,-2-9 0,-1 0 0,-1 0 0,0 1 0,2 16 0,-4-23 0,0 0 0,-1 0 0,1 0 0,0 0 0,-1-1 0,0 1 0,0 0 0,0 0 0,0 0 0,0 0 0,0-1 0,-1 1 0,1-1 0,-1 1 0,0-1 0,0 1 0,0-1 0,0 0 0,-3 3 0,-3 1 0,5-3 0,-1-1 0,1 1 0,0 0 0,0 0 0,0 0 0,0 1 0,0-1 0,1 0 0,-1 1 0,1 0 0,0 0 0,0 0 0,0 0 0,-1 7 0,-1 27 0,4-31 0,-1 1 0,1-1 0,-2 0 0,1 0 0,-3 9 0,-1 1 0,-4 20 0,6-23 0,-1 1 0,-7 17 0,11-31 0,-1 1 0,0 0 0,0-1 0,0 1 0,0-1 0,0 1 0,0-1 0,-1 1 0,1-1 0,0 0 0,-1 0 0,1 0 0,-1 0 0,1 0 0,-1 0 0,1 0 0,-4 1 0,-1 0 0,1-1 0,-1 0 0,0 0 0,-7 0 0,10-1 0,-1 0 0,0 0 0,1 1 0,-1-1 0,1 1 0,-1 0 0,0 0 0,1 0 0,0 1 0,-1-1 0,1 1 0,-6 3 0,-4 7 0,-50 41 0,54-48 0,1 1 0,-1-1 0,0-1 0,0 0 0,0 0 0,-14 3 0,-52 7 0,58-12 0,0 1 0,0 0 0,0 2 0,0 0 0,0 0 0,-16 9 0,19-5 0,0 1 0,0 0 0,-17 17 0,15-13 0,-24 17 0,35-28 0,1 0 0,0 1 0,0-1 0,0 1 0,0 0 0,1 0 0,0 0 0,-1 1 0,-2 4 0,0 4 0,1 0 0,-6 14 0,1 2 0,7-23 0,1-1 0,-1 1 0,0 0 0,-1-1 0,1 0 0,-1 0 0,0 0 0,-1 0 0,1-1 0,-6 5 0,-4 1 0,0-1 0,-22 11 0,-3 2 0,11-5 0,-41 32 0,55-38 0,-1 0 0,-1-1 0,0 0 0,-21 9 0,26-14 0,1 1 0,0 0 0,0 1 0,0 0 0,-15 16 0,-35 46 0,41-45 0,-36 35 0,-27 2 0,56-43 0,1 1 0,-25 24 0,38-30 0,0 1 0,0 1 0,1 0 0,1 0 0,1 1 0,-14 31 0,13-22 0,2 0 0,0 0 0,2 0 0,-4 33 0,1 0 0,-3 31 0,9-51 0,-1-1 0,-2 0 0,-2 0 0,-21 63 0,28-97 0,0 0 0,0 0 0,0-1 0,0 1 0,-1-1 0,1 1 0,-1-1 0,1 1 0,-1-1 0,0 0 0,0 0 0,0 0 0,-1 0 0,1 0 0,0 0 0,-1-1 0,1 1 0,-1-1 0,1 0 0,-1 0 0,0 1 0,1-2 0,-1 1 0,-5 1 0,-6 2 0,-22 9 0,-9 3 0,-83 13 0,78-19 0,0 2 0,-80 30 0,11 14-722,-4 2-522,67-36-714,-108 29 0,141-46 1554,-124 27 889,-4 3 4414,126-29-4671,1 0 1,-30 12-1,41-12-192,0 0 0,0 1 1,1 1-1,0-1 0,-16 15 0,-37 27-36,0-1 0,25-14 0,-5 7 0,-79 51 0,72-61 0,-1-3 0,-1-2 0,-87 29 0,-179 28 0,46-1 0,145-39 0,103-34 0,-97 26 0,102-31 0,-1 0 0,-1-1 0,-38 0 0,9-5 0,-81 9 0,78 1 0,-44 5 0,-301-11-1803,207-3 1221,163 1 656,-45 0 1082,-105-12-1,168 10-1155,-255-29 0,244 29 0,-3 1 0,1-1 0,-35-7 0,-132-31 0,114 21 0,-18-4 0,-64-13 0,117 26 0,-75-8 0,21 4 0,-183-50 0,246 55 0,20 6 0,-27-9 0,0-3 0,-51-11 0,-2-1 0,50 12 0,-1 2 0,0 1 0,-70-7 0,-185-22 0,266 35 0,1 0 0,-59-21 0,-82-32 0,129 45 0,0-3 0,-62-32 0,37 16 0,25 12 0,0 3 0,-1 1 0,-69-14 0,95 27 0,1-1 0,-1 0 0,1-2 0,0 0 0,-23-13 0,31 14 0,-62-31 0,63 33 0,-1 0 0,1 1 0,-1 0 0,1 1 0,-18-2 0,13 1 0,-1 0 0,1 0 0,0-2 0,-25-10 0,-12-3 0,14 8 0,20 6 0,-25-9 0,14 2 0,-1 2 0,-1 0 0,-51-6 0,51 9 0,0-2 0,1 0 0,-49-22 0,64 24 0,0-2 0,-20-14 0,21 13 0,-1 0 0,-19-9 0,24 13 0,1 0 0,-1 0 0,1-1 0,1-1 0,-1 0 0,1 0 0,0 0 0,-11-15 0,-108-102 0,15 16 0,-66-107 0,124 144 0,-158-206 0,129 176 0,-24-31 0,75 87 0,6 12 0,2-1 0,1-2 0,-19-40 0,36 66 0,0 0 0,0 0 0,-1 1 0,0 0 0,-15-14 0,11 12 0,2 0 0,-15-20 0,19 21 0,-1 0 0,1-1 0,1 0 0,-1 1 0,2-2 0,0 1 0,0 0 0,1-1 0,-1-13 0,2 13 0,-1 1 0,-1 0 0,0 0 0,-1 0 0,-7-18 0,-33-51 0,-1-5 0,21 36 0,13 29 0,-8-26 0,5 15 0,0 1 0,-2 0 0,-32-45 0,-1-2 0,-70-126-2949,97 166 1639,1-1-1,-26-68 0,32 64 484,-41-119-1950,19 57 4589,23 68-559,1 1 0,-11-56-1,16 32 251,5 34-365,-1 0-1,-13-44 0,13 56-1137,0 1 0,1-1 0,0 1 0,-1-23 0,3 30 0,1 0 0,0 0 0,1-1 0,-1 1 0,1 0 0,0 0 0,1 0 0,-1 0 0,1 0 0,0 0 0,0 0 0,0 0 0,1 1 0,4-7 0,121-138 0,-113 130 0,0 2 0,2 0 0,0 1 0,38-28 0,38-30 0,-25 18 0,-24 20 0,-25 20 0,0 1 0,40-23 0,-24 22 0,0 2 0,68-18 0,-9 3 0,-40 10 0,83-17 0,-131 35 0,0-1 0,0 0 0,-1 0 0,1 0 0,0 0 0,-1-1 0,1 0 0,-1 0 0,0-1 0,6-4 0,2-5 0,-1 0 0,14-16 0,-20 20 0,1 3 0,-1-1 0,1 1 0,0 1 0,0-1 0,1 1 0,-1 1 0,11-6 0,-13 7 0,-1 0 0,1 0 0,-1 0 0,0-1 0,0 0 0,3-4 0,15-14 0,5 4 0,30-16 0,-35 23 0,-1-2 0,-1 0 0,28-24 0,-34 23 0,-1-1 0,-1-1 0,0 0 0,-1-1 0,10-21 0,-11 18 0,2 1 0,1 0 0,23-28 0,-30 42 0,0 0 0,1 0 0,-1 0 0,1 1 0,0 0 0,0 0 0,0 1 0,15-5 0,-8 2 0,-6 2 0,0 0 0,14-10 0,-15 9 0,0 1 0,1 0 0,9-4 0,14-3 0,-13 5 0,23-11 0,-36 15 0,0-1 0,0 0 0,-1 0 0,1-1 0,-1 1 0,0-1 0,0 0 0,0 0 0,3-5 0,2-2 0,0-1 0,13-23 0,-19 29 0,-1 1 0,0-1 0,0 0 0,0 0 0,-1 0 0,1 0 0,-1-9 0,1-20 0,-1 11 0,5-27 0,-5 45 0,-1 0 0,0 0 0,-1 1 0,1-1 0,-1 0 0,0 0 0,-1 1 0,1-1 0,-4-8 0,2 8 0,1 0 0,0-1 0,1 1 0,-1-1 0,1 1 0,1-1 0,-1-6 0,3 1-195,-1 0 0,2 0 0,0 1 0,0-1 0,1 1 0,8-18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23863" y="704850"/>
            <a:ext cx="6256337"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2: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endParaRPr/>
          </a:p>
        </p:txBody>
      </p:sp>
      <p:sp>
        <p:nvSpPr>
          <p:cNvPr id="87" name="Google Shape;87;p2: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363816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zh-CN" altLang="en-US" dirty="0"/>
              <a:t>启示对属灵生命的影响：</a:t>
            </a:r>
            <a:r>
              <a:rPr lang="en-US" altLang="zh-CN" dirty="0"/>
              <a:t>1. </a:t>
            </a:r>
            <a:r>
              <a:rPr lang="zh-CN" altLang="en-US" dirty="0"/>
              <a:t>世界的仁义不能免除审判和惩罚；</a:t>
            </a:r>
            <a:r>
              <a:rPr lang="en-US" altLang="zh-CN" dirty="0"/>
              <a:t>2. </a:t>
            </a:r>
            <a:r>
              <a:rPr lang="zh-CN" altLang="en-US" dirty="0"/>
              <a:t>公正的天父凭着公义审判和赦免罪人；</a:t>
            </a:r>
            <a:r>
              <a:rPr lang="en-US" altLang="zh-CN" dirty="0"/>
              <a:t>3. </a:t>
            </a:r>
            <a:r>
              <a:rPr lang="zh-CN" altLang="en-US" dirty="0"/>
              <a:t>耶稣的美好让我对过去的生活羞耻并对自己的无知惊恐不已；</a:t>
            </a:r>
            <a:r>
              <a:rPr lang="en-US" altLang="zh-CN" dirty="0"/>
              <a:t>4. </a:t>
            </a:r>
            <a:r>
              <a:rPr lang="zh-CN" altLang="en-US" dirty="0"/>
              <a:t>热爱圣洁生活，荣耀主圣名；</a:t>
            </a:r>
            <a:r>
              <a:rPr lang="en-US" altLang="zh-CN" dirty="0"/>
              <a:t>5. </a:t>
            </a:r>
            <a:r>
              <a:rPr lang="zh-CN" altLang="en-US" dirty="0"/>
              <a:t>为主耶稣甘洒热血，在所不惜！</a:t>
            </a:r>
            <a:endParaRPr lang="en-US" dirty="0"/>
          </a:p>
        </p:txBody>
      </p:sp>
    </p:spTree>
    <p:extLst>
      <p:ext uri="{BB962C8B-B14F-4D97-AF65-F5344CB8AC3E}">
        <p14:creationId xmlns:p14="http://schemas.microsoft.com/office/powerpoint/2010/main" val="40923610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1: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endParaRPr/>
          </a:p>
        </p:txBody>
      </p:sp>
      <p:sp>
        <p:nvSpPr>
          <p:cNvPr id="83" name="Google Shape;83;p1: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575126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102697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484621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639357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475715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a:t>1. </a:t>
            </a:r>
            <a:r>
              <a:rPr lang="zh-CN" altLang="en-US" dirty="0"/>
              <a:t>使罪得赦免的公义；</a:t>
            </a:r>
            <a:r>
              <a:rPr lang="en-US" altLang="zh-CN" dirty="0"/>
              <a:t>2. </a:t>
            </a:r>
            <a:r>
              <a:rPr lang="zh-CN" altLang="en-US" dirty="0"/>
              <a:t>通过对耶稣公义的信心来逃避上帝的暴怒和保护灵魂；</a:t>
            </a:r>
            <a:r>
              <a:rPr lang="en-US" altLang="zh-CN" dirty="0"/>
              <a:t>3. </a:t>
            </a:r>
            <a:r>
              <a:rPr lang="zh-CN" altLang="en-US" dirty="0"/>
              <a:t>对基督的公义能拯救罪人的真正作用</a:t>
            </a:r>
            <a:endParaRPr lang="en-US" dirty="0"/>
          </a:p>
        </p:txBody>
      </p:sp>
    </p:spTree>
    <p:extLst>
      <p:ext uri="{BB962C8B-B14F-4D97-AF65-F5344CB8AC3E}">
        <p14:creationId xmlns:p14="http://schemas.microsoft.com/office/powerpoint/2010/main" val="16313725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009268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646325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672949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1: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endParaRPr/>
          </a:p>
        </p:txBody>
      </p:sp>
      <p:sp>
        <p:nvSpPr>
          <p:cNvPr id="83" name="Google Shape;83;p1: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001469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zh-CN" altLang="en-US" dirty="0"/>
              <a:t>约翰一书 </a:t>
            </a:r>
            <a:r>
              <a:rPr lang="en-US" altLang="zh-CN" dirty="0"/>
              <a:t>2</a:t>
            </a:r>
            <a:r>
              <a:rPr lang="zh-CN" altLang="en-US" baseline="30000" dirty="0"/>
              <a:t>：</a:t>
            </a:r>
            <a:r>
              <a:rPr lang="en-US" altLang="zh-CN" baseline="30000" dirty="0"/>
              <a:t>15-17</a:t>
            </a:r>
            <a:r>
              <a:rPr lang="zh-CN" altLang="en-US" baseline="30000" dirty="0"/>
              <a:t>：</a:t>
            </a:r>
            <a:r>
              <a:rPr lang="zh-CN" altLang="en-US" dirty="0"/>
              <a:t>不要爱世界和世界上的事。人若爱世界，爱父的心就不在他里面了。</a:t>
            </a:r>
            <a:r>
              <a:rPr lang="en-US" altLang="zh-CN" baseline="30000" dirty="0"/>
              <a:t> </a:t>
            </a:r>
            <a:r>
              <a:rPr lang="zh-CN" altLang="en-US" dirty="0"/>
              <a:t>因为凡世界上的事，就像肉体的情欲、眼目的情欲并今生的骄傲，都不是从父来的，乃是从世界来的。这世界和其上的情欲都要过去，唯独遵行神旨意的，是永远常存。</a:t>
            </a:r>
            <a:endParaRPr lang="en-US" dirty="0"/>
          </a:p>
        </p:txBody>
      </p:sp>
    </p:spTree>
    <p:extLst>
      <p:ext uri="{BB962C8B-B14F-4D97-AF65-F5344CB8AC3E}">
        <p14:creationId xmlns:p14="http://schemas.microsoft.com/office/powerpoint/2010/main" val="30910849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599075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38544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483824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zh-CN" altLang="en-US" dirty="0"/>
              <a:t>八种提醒：</a:t>
            </a:r>
            <a:r>
              <a:rPr lang="en-US" altLang="zh-CN" dirty="0"/>
              <a:t>1. </a:t>
            </a:r>
            <a:r>
              <a:rPr lang="zh-CN" altLang="en-US" dirty="0"/>
              <a:t>街上遇好人；</a:t>
            </a:r>
            <a:r>
              <a:rPr lang="en-US" altLang="zh-CN" dirty="0"/>
              <a:t>2. </a:t>
            </a:r>
            <a:r>
              <a:rPr lang="zh-CN" altLang="en-US" dirty="0"/>
              <a:t>有人读圣经；</a:t>
            </a:r>
            <a:r>
              <a:rPr lang="en-US" altLang="zh-CN" dirty="0"/>
              <a:t>3. </a:t>
            </a:r>
            <a:r>
              <a:rPr lang="zh-CN" altLang="en-US" dirty="0"/>
              <a:t>觉得头疼；</a:t>
            </a:r>
            <a:r>
              <a:rPr lang="en-US" altLang="zh-CN" dirty="0"/>
              <a:t>4. </a:t>
            </a:r>
            <a:r>
              <a:rPr lang="zh-CN" altLang="en-US" dirty="0"/>
              <a:t>邻居生病；</a:t>
            </a:r>
            <a:r>
              <a:rPr lang="en-US" altLang="zh-CN" dirty="0"/>
              <a:t>5. </a:t>
            </a:r>
            <a:r>
              <a:rPr lang="zh-CN" altLang="en-US" dirty="0"/>
              <a:t>听见教堂敲响丧钟；</a:t>
            </a:r>
            <a:r>
              <a:rPr lang="en-US" altLang="zh-CN" dirty="0"/>
              <a:t>6. </a:t>
            </a:r>
            <a:r>
              <a:rPr lang="zh-CN" altLang="en-US" dirty="0"/>
              <a:t>想到自己会死；</a:t>
            </a:r>
            <a:r>
              <a:rPr lang="en-US" altLang="zh-CN" dirty="0"/>
              <a:t>7. </a:t>
            </a:r>
            <a:r>
              <a:rPr lang="zh-CN" altLang="en-US" dirty="0"/>
              <a:t>听到某人突然死亡的消息；</a:t>
            </a:r>
            <a:r>
              <a:rPr lang="en-US" altLang="zh-CN" dirty="0"/>
              <a:t>8. </a:t>
            </a:r>
            <a:r>
              <a:rPr lang="zh-CN" altLang="en-US" dirty="0"/>
              <a:t>想到自己马上面临审判</a:t>
            </a:r>
            <a:endParaRPr lang="en-US" altLang="zh-CN" dirty="0"/>
          </a:p>
          <a:p>
            <a:pPr marL="158750" indent="0">
              <a:buNone/>
            </a:pPr>
            <a:r>
              <a:rPr lang="zh-CN" altLang="en-US" dirty="0"/>
              <a:t>欠</a:t>
            </a:r>
            <a:r>
              <a:rPr lang="en-US" altLang="zh-CN" dirty="0"/>
              <a:t>1</a:t>
            </a:r>
            <a:r>
              <a:rPr lang="zh-CN" altLang="en-US" dirty="0"/>
              <a:t>万债的例子，自我更新无法避免遭到毁灭的危险！</a:t>
            </a:r>
            <a:endParaRPr lang="en-US" altLang="zh-CN" dirty="0"/>
          </a:p>
        </p:txBody>
      </p:sp>
    </p:spTree>
    <p:extLst>
      <p:ext uri="{BB962C8B-B14F-4D97-AF65-F5344CB8AC3E}">
        <p14:creationId xmlns:p14="http://schemas.microsoft.com/office/powerpoint/2010/main" val="22230960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sp>
        <p:nvSpPr>
          <p:cNvPr id="13" name="Google Shape;13;p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5" name="Google Shape;15;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5"/>
        <p:cNvGrpSpPr/>
        <p:nvPr/>
      </p:nvGrpSpPr>
      <p:grpSpPr>
        <a:xfrm>
          <a:off x="0" y="0"/>
          <a:ext cx="0" cy="0"/>
          <a:chOff x="0" y="0"/>
          <a:chExt cx="0" cy="0"/>
        </a:xfrm>
      </p:grpSpPr>
      <p:sp>
        <p:nvSpPr>
          <p:cNvPr id="76" name="Google Shape;76;p1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1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
        <p:cNvGrpSpPr/>
        <p:nvPr/>
      </p:nvGrpSpPr>
      <p:grpSpPr>
        <a:xfrm>
          <a:off x="0" y="0"/>
          <a:ext cx="0" cy="0"/>
          <a:chOff x="0" y="0"/>
          <a:chExt cx="0" cy="0"/>
        </a:xfrm>
      </p:grpSpPr>
      <p:sp>
        <p:nvSpPr>
          <p:cNvPr id="19" name="Google Shape;19;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4"/>
        <p:cNvGrpSpPr/>
        <p:nvPr/>
      </p:nvGrpSpPr>
      <p:grpSpPr>
        <a:xfrm>
          <a:off x="0" y="0"/>
          <a:ext cx="0" cy="0"/>
          <a:chOff x="0" y="0"/>
          <a:chExt cx="0" cy="0"/>
        </a:xfrm>
      </p:grpSpPr>
      <p:sp>
        <p:nvSpPr>
          <p:cNvPr id="25" name="Google Shape;25;p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7" name="Google Shape;27;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0"/>
        <p:cNvGrpSpPr/>
        <p:nvPr/>
      </p:nvGrpSpPr>
      <p:grpSpPr>
        <a:xfrm>
          <a:off x="0" y="0"/>
          <a:ext cx="0" cy="0"/>
          <a:chOff x="0" y="0"/>
          <a:chExt cx="0" cy="0"/>
        </a:xfrm>
      </p:grpSpPr>
      <p:sp>
        <p:nvSpPr>
          <p:cNvPr id="31" name="Google Shape;31;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7"/>
        <p:cNvGrpSpPr/>
        <p:nvPr/>
      </p:nvGrpSpPr>
      <p:grpSpPr>
        <a:xfrm>
          <a:off x="0" y="0"/>
          <a:ext cx="0" cy="0"/>
          <a:chOff x="0" y="0"/>
          <a:chExt cx="0" cy="0"/>
        </a:xfrm>
      </p:grpSpPr>
      <p:sp>
        <p:nvSpPr>
          <p:cNvPr id="38" name="Google Shape;38;p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0" name="Google Shape;40;p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2" name="Google Shape;42;p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6"/>
        <p:cNvGrpSpPr/>
        <p:nvPr/>
      </p:nvGrpSpPr>
      <p:grpSpPr>
        <a:xfrm>
          <a:off x="0" y="0"/>
          <a:ext cx="0" cy="0"/>
          <a:chOff x="0" y="0"/>
          <a:chExt cx="0" cy="0"/>
        </a:xfrm>
      </p:grpSpPr>
      <p:sp>
        <p:nvSpPr>
          <p:cNvPr id="47" name="Google Shape;47;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5"/>
        <p:cNvGrpSpPr/>
        <p:nvPr/>
      </p:nvGrpSpPr>
      <p:grpSpPr>
        <a:xfrm>
          <a:off x="0" y="0"/>
          <a:ext cx="0" cy="0"/>
          <a:chOff x="0" y="0"/>
          <a:chExt cx="0" cy="0"/>
        </a:xfrm>
      </p:grpSpPr>
      <p:sp>
        <p:nvSpPr>
          <p:cNvPr id="56" name="Google Shape;56;p1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1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8" name="Google Shape;58;p1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9" name="Google Shape;59;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2"/>
        <p:cNvGrpSpPr/>
        <p:nvPr/>
      </p:nvGrpSpPr>
      <p:grpSpPr>
        <a:xfrm>
          <a:off x="0" y="0"/>
          <a:ext cx="0" cy="0"/>
          <a:chOff x="0" y="0"/>
          <a:chExt cx="0" cy="0"/>
        </a:xfrm>
      </p:grpSpPr>
      <p:sp>
        <p:nvSpPr>
          <p:cNvPr id="63" name="Google Shape;63;p1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13"/>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5" name="Google Shape;65;p1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6" name="Google Shape;66;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9"/>
        <p:cNvGrpSpPr/>
        <p:nvPr/>
      </p:nvGrpSpPr>
      <p:grpSpPr>
        <a:xfrm>
          <a:off x="0" y="0"/>
          <a:ext cx="0" cy="0"/>
          <a:chOff x="0" y="0"/>
          <a:chExt cx="0" cy="0"/>
        </a:xfrm>
      </p:grpSpPr>
      <p:sp>
        <p:nvSpPr>
          <p:cNvPr id="70" name="Google Shape;70;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1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1" name="Google Shape;11;p4"/>
          <p:cNvPicPr preferRelativeResize="0"/>
          <p:nvPr/>
        </p:nvPicPr>
        <p:blipFill rotWithShape="1">
          <a:blip r:embed="rId12">
            <a:alphaModFix/>
          </a:blip>
          <a:srcRect/>
          <a:stretch/>
        </p:blipFill>
        <p:spPr>
          <a:xfrm>
            <a:off x="0" y="-1"/>
            <a:ext cx="12192000" cy="684030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customXml" Target="../ink/ink2.xml"/><Relationship Id="rId5" Type="http://schemas.openxmlformats.org/officeDocument/2006/relationships/image" Target="../media/image17.png"/><Relationship Id="rId4" Type="http://schemas.openxmlformats.org/officeDocument/2006/relationships/customXml" Target="../ink/ink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2"/>
          <p:cNvSpPr txBox="1">
            <a:spLocks noGrp="1"/>
          </p:cNvSpPr>
          <p:nvPr>
            <p:ph type="title"/>
          </p:nvPr>
        </p:nvSpPr>
        <p:spPr>
          <a:xfrm>
            <a:off x="1635030" y="2550194"/>
            <a:ext cx="8679848" cy="132556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ts val="4400"/>
              <a:buFont typeface="Calibri"/>
              <a:buNone/>
            </a:pPr>
            <a:r>
              <a:rPr lang="en-US" altLang="zh-CN" sz="7200" dirty="0">
                <a:solidFill>
                  <a:schemeClr val="bg1"/>
                </a:solidFill>
              </a:rPr>
              <a:t>“</a:t>
            </a:r>
            <a:r>
              <a:rPr lang="zh-CN" altLang="en-US" sz="7200" dirty="0">
                <a:solidFill>
                  <a:schemeClr val="bg1"/>
                </a:solidFill>
              </a:rPr>
              <a:t>天路历程</a:t>
            </a:r>
            <a:r>
              <a:rPr lang="en-US" altLang="zh-CN" sz="7200" dirty="0">
                <a:solidFill>
                  <a:schemeClr val="bg1"/>
                </a:solidFill>
              </a:rPr>
              <a:t>” – </a:t>
            </a:r>
            <a:r>
              <a:rPr lang="zh-CN" altLang="en-US" sz="7200" dirty="0">
                <a:solidFill>
                  <a:schemeClr val="bg1"/>
                </a:solidFill>
              </a:rPr>
              <a:t>第</a:t>
            </a:r>
            <a:r>
              <a:rPr lang="en-US" altLang="zh-CN" sz="7200" dirty="0">
                <a:solidFill>
                  <a:schemeClr val="bg1"/>
                </a:solidFill>
              </a:rPr>
              <a:t>11</a:t>
            </a:r>
            <a:r>
              <a:rPr lang="zh-CN" altLang="en-US" sz="7200" dirty="0">
                <a:solidFill>
                  <a:schemeClr val="bg1"/>
                </a:solidFill>
              </a:rPr>
              <a:t>次课</a:t>
            </a:r>
            <a:r>
              <a:rPr lang="en-US" altLang="zh-CN" sz="7200" dirty="0">
                <a:solidFill>
                  <a:schemeClr val="bg1"/>
                </a:solidFill>
              </a:rPr>
              <a:t> </a:t>
            </a:r>
            <a:endParaRPr sz="7200" dirty="0"/>
          </a:p>
        </p:txBody>
      </p:sp>
      <p:sp>
        <p:nvSpPr>
          <p:cNvPr id="5" name="TextBox 4">
            <a:extLst>
              <a:ext uri="{FF2B5EF4-FFF2-40B4-BE49-F238E27FC236}">
                <a16:creationId xmlns:a16="http://schemas.microsoft.com/office/drawing/2014/main" id="{104BC7BB-D149-4584-8C31-619AE1C51B5C}"/>
              </a:ext>
            </a:extLst>
          </p:cNvPr>
          <p:cNvSpPr txBox="1"/>
          <p:nvPr/>
        </p:nvSpPr>
        <p:spPr>
          <a:xfrm>
            <a:off x="4443761" y="4705815"/>
            <a:ext cx="3038707" cy="584775"/>
          </a:xfrm>
          <a:prstGeom prst="rect">
            <a:avLst/>
          </a:prstGeom>
          <a:noFill/>
        </p:spPr>
        <p:txBody>
          <a:bodyPr wrap="square" rtlCol="0">
            <a:spAutoFit/>
          </a:bodyPr>
          <a:lstStyle/>
          <a:p>
            <a:r>
              <a:rPr lang="en-US" sz="3200" b="1" dirty="0">
                <a:solidFill>
                  <a:schemeClr val="bg1"/>
                </a:solidFill>
              </a:rPr>
              <a:t>11/14/2021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63047-BFC0-4046-B7A5-F34E9EDC24E1}"/>
              </a:ext>
            </a:extLst>
          </p:cNvPr>
          <p:cNvSpPr>
            <a:spLocks noGrp="1"/>
          </p:cNvSpPr>
          <p:nvPr>
            <p:ph type="title"/>
          </p:nvPr>
        </p:nvSpPr>
        <p:spPr>
          <a:xfrm>
            <a:off x="799171" y="1"/>
            <a:ext cx="10515600" cy="897672"/>
          </a:xfrm>
        </p:spPr>
        <p:txBody>
          <a:bodyPr/>
          <a:lstStyle/>
          <a:p>
            <a:r>
              <a:rPr lang="zh-CN" altLang="en-US" dirty="0">
                <a:solidFill>
                  <a:schemeClr val="bg1"/>
                </a:solidFill>
              </a:rPr>
              <a:t>盼望的信仰之旅（</a:t>
            </a:r>
            <a:r>
              <a:rPr lang="en-US" altLang="zh-CN" dirty="0">
                <a:solidFill>
                  <a:schemeClr val="bg1"/>
                </a:solidFill>
              </a:rPr>
              <a:t>3</a:t>
            </a:r>
            <a:r>
              <a:rPr lang="zh-CN" altLang="en-US" dirty="0">
                <a:solidFill>
                  <a:schemeClr val="bg1"/>
                </a:solidFill>
              </a:rPr>
              <a:t>）</a:t>
            </a:r>
            <a:endParaRPr lang="en-US" dirty="0">
              <a:solidFill>
                <a:schemeClr val="bg1"/>
              </a:solidFill>
            </a:endParaRPr>
          </a:p>
        </p:txBody>
      </p:sp>
      <p:sp>
        <p:nvSpPr>
          <p:cNvPr id="3" name="Text Placeholder 2">
            <a:extLst>
              <a:ext uri="{FF2B5EF4-FFF2-40B4-BE49-F238E27FC236}">
                <a16:creationId xmlns:a16="http://schemas.microsoft.com/office/drawing/2014/main" id="{71652575-23B8-452F-A668-37315FD371A2}"/>
              </a:ext>
            </a:extLst>
          </p:cNvPr>
          <p:cNvSpPr>
            <a:spLocks noGrp="1"/>
          </p:cNvSpPr>
          <p:nvPr>
            <p:ph type="body" idx="1"/>
          </p:nvPr>
        </p:nvSpPr>
        <p:spPr>
          <a:xfrm>
            <a:off x="475786" y="886519"/>
            <a:ext cx="5802351" cy="959001"/>
          </a:xfrm>
        </p:spPr>
        <p:txBody>
          <a:bodyPr>
            <a:normAutofit/>
          </a:bodyPr>
          <a:lstStyle/>
          <a:p>
            <a:pPr>
              <a:buFont typeface="Wingdings" panose="05000000000000000000" pitchFamily="2" charset="2"/>
              <a:buChar char="q"/>
            </a:pPr>
            <a:r>
              <a:rPr lang="zh-CN" altLang="en-US" sz="3200" dirty="0">
                <a:solidFill>
                  <a:schemeClr val="bg1"/>
                </a:solidFill>
              </a:rPr>
              <a:t>怎样遇见主？</a:t>
            </a:r>
            <a:endParaRPr lang="en-US" altLang="zh-CN" sz="3200" dirty="0">
              <a:solidFill>
                <a:schemeClr val="bg1"/>
              </a:solidFill>
            </a:endParaRPr>
          </a:p>
          <a:p>
            <a:pPr>
              <a:buFont typeface="Wingdings" panose="05000000000000000000" pitchFamily="2" charset="2"/>
              <a:buChar char="q"/>
            </a:pPr>
            <a:endParaRPr lang="en-US" sz="3200" dirty="0">
              <a:solidFill>
                <a:schemeClr val="bg1"/>
              </a:solidFill>
            </a:endParaRPr>
          </a:p>
        </p:txBody>
      </p:sp>
      <p:sp>
        <p:nvSpPr>
          <p:cNvPr id="8" name="Text Placeholder 2">
            <a:extLst>
              <a:ext uri="{FF2B5EF4-FFF2-40B4-BE49-F238E27FC236}">
                <a16:creationId xmlns:a16="http://schemas.microsoft.com/office/drawing/2014/main" id="{0C27B9B4-F292-4B27-9E44-4F393C5D05D9}"/>
              </a:ext>
            </a:extLst>
          </p:cNvPr>
          <p:cNvSpPr txBox="1">
            <a:spLocks/>
          </p:cNvSpPr>
          <p:nvPr/>
        </p:nvSpPr>
        <p:spPr>
          <a:xfrm>
            <a:off x="799171" y="1564943"/>
            <a:ext cx="5871116" cy="192929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a:buFont typeface="Wingdings" panose="05000000000000000000" pitchFamily="2" charset="2"/>
              <a:buChar char="Ø"/>
            </a:pPr>
            <a:r>
              <a:rPr lang="zh-CN" altLang="en-US" dirty="0">
                <a:solidFill>
                  <a:schemeClr val="bg1"/>
                </a:solidFill>
              </a:rPr>
              <a:t>敬虔祈求，绝不放弃；</a:t>
            </a:r>
            <a:endParaRPr lang="en-US" altLang="zh-CN" dirty="0">
              <a:solidFill>
                <a:schemeClr val="bg1"/>
              </a:solidFill>
            </a:endParaRPr>
          </a:p>
          <a:p>
            <a:pPr>
              <a:buFont typeface="Wingdings" panose="05000000000000000000" pitchFamily="2" charset="2"/>
              <a:buChar char="Ø"/>
            </a:pPr>
            <a:r>
              <a:rPr lang="zh-CN" altLang="en-US" dirty="0">
                <a:solidFill>
                  <a:schemeClr val="bg1"/>
                </a:solidFill>
              </a:rPr>
              <a:t>悲伤痛苦，耶稣启示：</a:t>
            </a:r>
            <a:endParaRPr lang="en-US" altLang="zh-CN" dirty="0">
              <a:solidFill>
                <a:schemeClr val="bg1"/>
              </a:solidFill>
            </a:endParaRPr>
          </a:p>
          <a:p>
            <a:pPr>
              <a:buFont typeface="Wingdings" panose="05000000000000000000" pitchFamily="2" charset="2"/>
              <a:buChar char="Ø"/>
            </a:pPr>
            <a:r>
              <a:rPr lang="zh-CN" altLang="en-US" dirty="0">
                <a:solidFill>
                  <a:schemeClr val="bg1"/>
                </a:solidFill>
              </a:rPr>
              <a:t>信我得救，恩典够用！</a:t>
            </a:r>
            <a:endParaRPr lang="en-US" altLang="zh-CN" dirty="0">
              <a:solidFill>
                <a:schemeClr val="bg1"/>
              </a:solidFill>
            </a:endParaRPr>
          </a:p>
        </p:txBody>
      </p:sp>
      <p:sp>
        <p:nvSpPr>
          <p:cNvPr id="4" name="TextBox 3">
            <a:extLst>
              <a:ext uri="{FF2B5EF4-FFF2-40B4-BE49-F238E27FC236}">
                <a16:creationId xmlns:a16="http://schemas.microsoft.com/office/drawing/2014/main" id="{B9F61F06-DC93-4013-AB4C-1FFA66010A6D}"/>
              </a:ext>
            </a:extLst>
          </p:cNvPr>
          <p:cNvSpPr txBox="1"/>
          <p:nvPr/>
        </p:nvSpPr>
        <p:spPr>
          <a:xfrm>
            <a:off x="693234" y="3429000"/>
            <a:ext cx="10727473" cy="1446550"/>
          </a:xfrm>
          <a:prstGeom prst="rect">
            <a:avLst/>
          </a:prstGeom>
          <a:noFill/>
        </p:spPr>
        <p:txBody>
          <a:bodyPr wrap="square" rtlCol="0">
            <a:spAutoFit/>
          </a:bodyPr>
          <a:lstStyle/>
          <a:p>
            <a:r>
              <a:rPr lang="zh-TW" altLang="en-US" sz="3200" dirty="0">
                <a:solidFill>
                  <a:schemeClr val="bg1"/>
                </a:solidFill>
              </a:rPr>
              <a:t>耶利米书</a:t>
            </a:r>
            <a:r>
              <a:rPr lang="en-US" altLang="zh-TW" sz="3200" dirty="0">
                <a:solidFill>
                  <a:schemeClr val="bg1"/>
                </a:solidFill>
              </a:rPr>
              <a:t>29:12-13</a:t>
            </a:r>
          </a:p>
          <a:p>
            <a:r>
              <a:rPr lang="en-US" altLang="zh-TW" sz="2800" dirty="0">
                <a:solidFill>
                  <a:schemeClr val="bg1"/>
                </a:solidFill>
              </a:rPr>
              <a:t>	</a:t>
            </a:r>
            <a:r>
              <a:rPr lang="zh-TW" altLang="en-US" sz="2800" dirty="0">
                <a:solidFill>
                  <a:schemeClr val="bg1"/>
                </a:solidFill>
              </a:rPr>
              <a:t>你們要呼求我，禱告我，我就應允你們。你們尋求我，若專心尋求我，就必尋見。</a:t>
            </a:r>
          </a:p>
        </p:txBody>
      </p:sp>
      <p:sp>
        <p:nvSpPr>
          <p:cNvPr id="6" name="TextBox 5">
            <a:extLst>
              <a:ext uri="{FF2B5EF4-FFF2-40B4-BE49-F238E27FC236}">
                <a16:creationId xmlns:a16="http://schemas.microsoft.com/office/drawing/2014/main" id="{FB49F8F1-7AF6-43A5-997E-10259E664FA6}"/>
              </a:ext>
            </a:extLst>
          </p:cNvPr>
          <p:cNvSpPr txBox="1"/>
          <p:nvPr/>
        </p:nvSpPr>
        <p:spPr>
          <a:xfrm>
            <a:off x="631903" y="5077715"/>
            <a:ext cx="10727473" cy="1446550"/>
          </a:xfrm>
          <a:prstGeom prst="rect">
            <a:avLst/>
          </a:prstGeom>
          <a:noFill/>
        </p:spPr>
        <p:txBody>
          <a:bodyPr wrap="square" rtlCol="0">
            <a:spAutoFit/>
          </a:bodyPr>
          <a:lstStyle/>
          <a:p>
            <a:r>
              <a:rPr lang="zh-TW" altLang="en-US" sz="3200" dirty="0">
                <a:solidFill>
                  <a:schemeClr val="bg1"/>
                </a:solidFill>
              </a:rPr>
              <a:t>哥林多后书</a:t>
            </a:r>
            <a:r>
              <a:rPr lang="en-US" altLang="zh-TW" sz="3200" dirty="0">
                <a:solidFill>
                  <a:schemeClr val="bg1"/>
                </a:solidFill>
              </a:rPr>
              <a:t>12:9</a:t>
            </a:r>
          </a:p>
          <a:p>
            <a:r>
              <a:rPr lang="en-US" altLang="zh-TW" sz="2800" dirty="0">
                <a:solidFill>
                  <a:schemeClr val="bg1"/>
                </a:solidFill>
              </a:rPr>
              <a:t>	</a:t>
            </a:r>
            <a:r>
              <a:rPr lang="zh-TW" altLang="en-US" sz="2800" dirty="0">
                <a:solidFill>
                  <a:schemeClr val="bg1"/>
                </a:solidFill>
              </a:rPr>
              <a:t>他對我說：我的恩典夠你用的，因為我的能力是在人的軟弱上 顯得完全。所以，我更喜歡誇自己的軟弱，好叫基督的能力覆庇我。</a:t>
            </a:r>
          </a:p>
        </p:txBody>
      </p:sp>
    </p:spTree>
    <p:extLst>
      <p:ext uri="{BB962C8B-B14F-4D97-AF65-F5344CB8AC3E}">
        <p14:creationId xmlns:p14="http://schemas.microsoft.com/office/powerpoint/2010/main" val="3722363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1000" fill="hold"/>
                                        <p:tgtEl>
                                          <p:spTgt spid="4"/>
                                        </p:tgtEl>
                                        <p:attrNameLst>
                                          <p:attrName>ppt_w</p:attrName>
                                        </p:attrNameLst>
                                      </p:cBhvr>
                                      <p:tavLst>
                                        <p:tav tm="0">
                                          <p:val>
                                            <p:fltVal val="0"/>
                                          </p:val>
                                        </p:tav>
                                        <p:tav tm="100000">
                                          <p:val>
                                            <p:strVal val="#ppt_w"/>
                                          </p:val>
                                        </p:tav>
                                      </p:tavLst>
                                    </p:anim>
                                    <p:anim calcmode="lin" valueType="num">
                                      <p:cBhvr>
                                        <p:cTn id="25" dur="1000" fill="hold"/>
                                        <p:tgtEl>
                                          <p:spTgt spid="4"/>
                                        </p:tgtEl>
                                        <p:attrNameLst>
                                          <p:attrName>ppt_h</p:attrName>
                                        </p:attrNameLst>
                                      </p:cBhvr>
                                      <p:tavLst>
                                        <p:tav tm="0">
                                          <p:val>
                                            <p:fltVal val="0"/>
                                          </p:val>
                                        </p:tav>
                                        <p:tav tm="100000">
                                          <p:val>
                                            <p:strVal val="#ppt_h"/>
                                          </p:val>
                                        </p:tav>
                                      </p:tavLst>
                                    </p:anim>
                                    <p:anim calcmode="lin" valueType="num">
                                      <p:cBhvr>
                                        <p:cTn id="26" dur="1000" fill="hold"/>
                                        <p:tgtEl>
                                          <p:spTgt spid="4"/>
                                        </p:tgtEl>
                                        <p:attrNameLst>
                                          <p:attrName>style.rotation</p:attrName>
                                        </p:attrNameLst>
                                      </p:cBhvr>
                                      <p:tavLst>
                                        <p:tav tm="0">
                                          <p:val>
                                            <p:fltVal val="90"/>
                                          </p:val>
                                        </p:tav>
                                        <p:tav tm="100000">
                                          <p:val>
                                            <p:fltVal val="0"/>
                                          </p:val>
                                        </p:tav>
                                      </p:tavLst>
                                    </p:anim>
                                    <p:animEffect transition="in" filter="fade">
                                      <p:cBhvr>
                                        <p:cTn id="27" dur="10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1000" fill="hold"/>
                                        <p:tgtEl>
                                          <p:spTgt spid="6"/>
                                        </p:tgtEl>
                                        <p:attrNameLst>
                                          <p:attrName>ppt_w</p:attrName>
                                        </p:attrNameLst>
                                      </p:cBhvr>
                                      <p:tavLst>
                                        <p:tav tm="0">
                                          <p:val>
                                            <p:fltVal val="0"/>
                                          </p:val>
                                        </p:tav>
                                        <p:tav tm="100000">
                                          <p:val>
                                            <p:strVal val="#ppt_w"/>
                                          </p:val>
                                        </p:tav>
                                      </p:tavLst>
                                    </p:anim>
                                    <p:anim calcmode="lin" valueType="num">
                                      <p:cBhvr>
                                        <p:cTn id="33" dur="1000" fill="hold"/>
                                        <p:tgtEl>
                                          <p:spTgt spid="6"/>
                                        </p:tgtEl>
                                        <p:attrNameLst>
                                          <p:attrName>ppt_h</p:attrName>
                                        </p:attrNameLst>
                                      </p:cBhvr>
                                      <p:tavLst>
                                        <p:tav tm="0">
                                          <p:val>
                                            <p:fltVal val="0"/>
                                          </p:val>
                                        </p:tav>
                                        <p:tav tm="100000">
                                          <p:val>
                                            <p:strVal val="#ppt_h"/>
                                          </p:val>
                                        </p:tav>
                                      </p:tavLst>
                                    </p:anim>
                                    <p:anim calcmode="lin" valueType="num">
                                      <p:cBhvr>
                                        <p:cTn id="34" dur="1000" fill="hold"/>
                                        <p:tgtEl>
                                          <p:spTgt spid="6"/>
                                        </p:tgtEl>
                                        <p:attrNameLst>
                                          <p:attrName>style.rotation</p:attrName>
                                        </p:attrNameLst>
                                      </p:cBhvr>
                                      <p:tavLst>
                                        <p:tav tm="0">
                                          <p:val>
                                            <p:fltVal val="90"/>
                                          </p:val>
                                        </p:tav>
                                        <p:tav tm="100000">
                                          <p:val>
                                            <p:fltVal val="0"/>
                                          </p:val>
                                        </p:tav>
                                      </p:tavLst>
                                    </p:anim>
                                    <p:animEffect transition="in" filter="fade">
                                      <p:cBhvr>
                                        <p:cTn id="3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8" grpId="0"/>
      <p:bldP spid="4"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23D72-207E-4A7C-89BE-450BA26F37E0}"/>
              </a:ext>
            </a:extLst>
          </p:cNvPr>
          <p:cNvSpPr>
            <a:spLocks noGrp="1"/>
          </p:cNvSpPr>
          <p:nvPr>
            <p:ph type="title"/>
          </p:nvPr>
        </p:nvSpPr>
        <p:spPr>
          <a:xfrm>
            <a:off x="877230" y="18255"/>
            <a:ext cx="10515600" cy="1325563"/>
          </a:xfrm>
        </p:spPr>
        <p:txBody>
          <a:bodyPr/>
          <a:lstStyle/>
          <a:p>
            <a:r>
              <a:rPr lang="zh-CN" altLang="en-US" dirty="0">
                <a:solidFill>
                  <a:schemeClr val="bg1"/>
                </a:solidFill>
              </a:rPr>
              <a:t>问题讨论</a:t>
            </a:r>
            <a:endParaRPr lang="en-US" dirty="0">
              <a:solidFill>
                <a:schemeClr val="bg1"/>
              </a:solidFill>
            </a:endParaRPr>
          </a:p>
        </p:txBody>
      </p:sp>
      <p:sp>
        <p:nvSpPr>
          <p:cNvPr id="3" name="Text Placeholder 2">
            <a:extLst>
              <a:ext uri="{FF2B5EF4-FFF2-40B4-BE49-F238E27FC236}">
                <a16:creationId xmlns:a16="http://schemas.microsoft.com/office/drawing/2014/main" id="{9934CD24-62AC-48A0-AF97-3CF71CC29B37}"/>
              </a:ext>
            </a:extLst>
          </p:cNvPr>
          <p:cNvSpPr>
            <a:spLocks noGrp="1"/>
          </p:cNvSpPr>
          <p:nvPr>
            <p:ph type="body" idx="1"/>
          </p:nvPr>
        </p:nvSpPr>
        <p:spPr>
          <a:xfrm>
            <a:off x="729544" y="1186846"/>
            <a:ext cx="10515600" cy="1292574"/>
          </a:xfrm>
        </p:spPr>
        <p:txBody>
          <a:bodyPr>
            <a:normAutofit/>
          </a:bodyPr>
          <a:lstStyle/>
          <a:p>
            <a:pPr marL="114300" indent="0">
              <a:buNone/>
            </a:pPr>
            <a:r>
              <a:rPr lang="zh-CN" sz="3600" b="1"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rPr>
              <a:t>你认为盼望真正信主的标志是什么？</a:t>
            </a:r>
            <a:r>
              <a:rPr lang="zh-CN" altLang="en-US" sz="3600" b="1"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rPr>
              <a:t>这之</a:t>
            </a:r>
            <a:r>
              <a:rPr lang="zh-CN" sz="3600" b="1"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rPr>
              <a:t>后他的属灵生命有何改变？</a:t>
            </a:r>
            <a:endParaRPr lang="en-US" sz="3600" b="1" dirty="0">
              <a:solidFill>
                <a:schemeClr val="bg1"/>
              </a:solidFill>
            </a:endParaRPr>
          </a:p>
        </p:txBody>
      </p:sp>
      <p:sp>
        <p:nvSpPr>
          <p:cNvPr id="4" name="Text Placeholder 2">
            <a:extLst>
              <a:ext uri="{FF2B5EF4-FFF2-40B4-BE49-F238E27FC236}">
                <a16:creationId xmlns:a16="http://schemas.microsoft.com/office/drawing/2014/main" id="{47D10217-C5A1-4867-A0C3-678C33F3C19E}"/>
              </a:ext>
            </a:extLst>
          </p:cNvPr>
          <p:cNvSpPr txBox="1">
            <a:spLocks/>
          </p:cNvSpPr>
          <p:nvPr/>
        </p:nvSpPr>
        <p:spPr>
          <a:xfrm>
            <a:off x="808567" y="3064932"/>
            <a:ext cx="10016067" cy="1042707"/>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r>
              <a:rPr lang="zh-CN" altLang="en-US" sz="4000" b="1" dirty="0">
                <a:solidFill>
                  <a:srgbClr val="FF0000"/>
                </a:solidFill>
                <a:highlight>
                  <a:srgbClr val="FFFF00"/>
                </a:highlight>
                <a:latin typeface="Calibri" panose="020F0502020204030204" pitchFamily="34" charset="0"/>
                <a:ea typeface="DengXian" panose="02010600030101010101" pitchFamily="2" charset="-122"/>
                <a:cs typeface="Times New Roman" panose="02020603050405020304" pitchFamily="18" charset="0"/>
              </a:rPr>
              <a:t>信仰耶稣和来到耶稣面前完全是一回事！</a:t>
            </a:r>
            <a:endParaRPr lang="en-US" sz="4000" b="1" dirty="0">
              <a:solidFill>
                <a:srgbClr val="FF0000"/>
              </a:solidFill>
              <a:highlight>
                <a:srgbClr val="FFFF00"/>
              </a:highlight>
            </a:endParaRPr>
          </a:p>
        </p:txBody>
      </p:sp>
      <p:sp>
        <p:nvSpPr>
          <p:cNvPr id="5" name="Text Placeholder 2">
            <a:extLst>
              <a:ext uri="{FF2B5EF4-FFF2-40B4-BE49-F238E27FC236}">
                <a16:creationId xmlns:a16="http://schemas.microsoft.com/office/drawing/2014/main" id="{D8F338FB-56EC-4F61-8F63-8B4B146D8D2F}"/>
              </a:ext>
            </a:extLst>
          </p:cNvPr>
          <p:cNvSpPr txBox="1">
            <a:spLocks/>
          </p:cNvSpPr>
          <p:nvPr/>
        </p:nvSpPr>
        <p:spPr>
          <a:xfrm>
            <a:off x="663221" y="4047068"/>
            <a:ext cx="10648246" cy="162408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lgn="ctr">
              <a:lnSpc>
                <a:spcPct val="100000"/>
              </a:lnSpc>
              <a:buFont typeface="Arial"/>
              <a:buNone/>
            </a:pPr>
            <a:r>
              <a:rPr lang="zh-CN" altLang="en-US" sz="4000" b="1" dirty="0">
                <a:solidFill>
                  <a:srgbClr val="FFFF00"/>
                </a:solidFill>
                <a:latin typeface="Calibri" panose="020F0502020204030204" pitchFamily="34" charset="0"/>
                <a:ea typeface="DengXian" panose="02010600030101010101" pitchFamily="2" charset="-122"/>
                <a:cs typeface="Times New Roman" panose="02020603050405020304" pitchFamily="18" charset="0"/>
              </a:rPr>
              <a:t>那真心实意渴慕基督的救恩而跑到他面前的，就是真正信仰基督！</a:t>
            </a:r>
            <a:endParaRPr lang="en-US" sz="4000" b="1" dirty="0">
              <a:solidFill>
                <a:srgbClr val="FFFF00"/>
              </a:solidFill>
            </a:endParaRPr>
          </a:p>
        </p:txBody>
      </p:sp>
    </p:spTree>
    <p:extLst>
      <p:ext uri="{BB962C8B-B14F-4D97-AF65-F5344CB8AC3E}">
        <p14:creationId xmlns:p14="http://schemas.microsoft.com/office/powerpoint/2010/main" val="1058899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6" dur="10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2" name="TextBox 1">
            <a:extLst>
              <a:ext uri="{FF2B5EF4-FFF2-40B4-BE49-F238E27FC236}">
                <a16:creationId xmlns:a16="http://schemas.microsoft.com/office/drawing/2014/main" id="{0018503B-3D0B-4563-BC47-ECF65D70C0C8}"/>
              </a:ext>
            </a:extLst>
          </p:cNvPr>
          <p:cNvSpPr txBox="1"/>
          <p:nvPr/>
        </p:nvSpPr>
        <p:spPr>
          <a:xfrm rot="10800000" flipH="1" flipV="1">
            <a:off x="2086909" y="2228671"/>
            <a:ext cx="8631892" cy="1200329"/>
          </a:xfrm>
          <a:prstGeom prst="rect">
            <a:avLst/>
          </a:prstGeom>
          <a:noFill/>
        </p:spPr>
        <p:txBody>
          <a:bodyPr wrap="square" rtlCol="0">
            <a:spAutoFit/>
          </a:bodyPr>
          <a:lstStyle/>
          <a:p>
            <a:r>
              <a:rPr lang="en-US" altLang="zh-TW" sz="7200" dirty="0">
                <a:solidFill>
                  <a:schemeClr val="bg1"/>
                </a:solidFill>
              </a:rPr>
              <a:t>20.</a:t>
            </a:r>
            <a:r>
              <a:rPr lang="zh-TW" altLang="en-US" sz="7200" dirty="0">
                <a:solidFill>
                  <a:schemeClr val="bg1"/>
                </a:solidFill>
              </a:rPr>
              <a:t>良言苦口</a:t>
            </a:r>
            <a:r>
              <a:rPr lang="zh-CN" altLang="en-US" sz="7200" dirty="0">
                <a:solidFill>
                  <a:schemeClr val="bg1"/>
                </a:solidFill>
              </a:rPr>
              <a:t>劝无</a:t>
            </a:r>
            <a:r>
              <a:rPr lang="zh-TW" altLang="en-US" sz="7200" dirty="0">
                <a:solidFill>
                  <a:schemeClr val="bg1"/>
                </a:solidFill>
              </a:rPr>
              <a:t>知</a:t>
            </a:r>
            <a:endParaRPr lang="en-US" sz="7200" dirty="0">
              <a:solidFill>
                <a:schemeClr val="bg1"/>
              </a:solidFill>
            </a:endParaRPr>
          </a:p>
        </p:txBody>
      </p:sp>
    </p:spTree>
    <p:extLst>
      <p:ext uri="{BB962C8B-B14F-4D97-AF65-F5344CB8AC3E}">
        <p14:creationId xmlns:p14="http://schemas.microsoft.com/office/powerpoint/2010/main" val="28392687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2B8D3-6529-4396-B5B6-15153F6CFB59}"/>
              </a:ext>
            </a:extLst>
          </p:cNvPr>
          <p:cNvSpPr>
            <a:spLocks noGrp="1"/>
          </p:cNvSpPr>
          <p:nvPr>
            <p:ph type="title"/>
          </p:nvPr>
        </p:nvSpPr>
        <p:spPr>
          <a:xfrm>
            <a:off x="2320333" y="0"/>
            <a:ext cx="6227077" cy="1123870"/>
          </a:xfrm>
        </p:spPr>
        <p:txBody>
          <a:bodyPr/>
          <a:lstStyle/>
          <a:p>
            <a:r>
              <a:rPr lang="zh-CN" altLang="en-US" dirty="0">
                <a:solidFill>
                  <a:schemeClr val="bg1"/>
                </a:solidFill>
              </a:rPr>
              <a:t>无知</a:t>
            </a:r>
            <a:r>
              <a:rPr lang="zh-CN" altLang="en-US" i="1" dirty="0">
                <a:solidFill>
                  <a:schemeClr val="bg1"/>
                </a:solidFill>
              </a:rPr>
              <a:t>（</a:t>
            </a:r>
            <a:r>
              <a:rPr lang="en-US" altLang="zh-CN" i="1" dirty="0">
                <a:solidFill>
                  <a:schemeClr val="bg1"/>
                </a:solidFill>
              </a:rPr>
              <a:t>Ignorance</a:t>
            </a:r>
            <a:r>
              <a:rPr lang="zh-CN" altLang="en-US" i="1" dirty="0">
                <a:solidFill>
                  <a:schemeClr val="bg1"/>
                </a:solidFill>
              </a:rPr>
              <a:t>）</a:t>
            </a:r>
            <a:endParaRPr lang="en-US" i="1" dirty="0">
              <a:solidFill>
                <a:schemeClr val="bg1"/>
              </a:solidFill>
            </a:endParaRPr>
          </a:p>
        </p:txBody>
      </p:sp>
      <p:pic>
        <p:nvPicPr>
          <p:cNvPr id="5" name="Screen Shot 2018-02-17 at 10.48.42 PM.png" descr="Screen Shot 2018-02-17 at 10.48.42 PM.png">
            <a:extLst>
              <a:ext uri="{FF2B5EF4-FFF2-40B4-BE49-F238E27FC236}">
                <a16:creationId xmlns:a16="http://schemas.microsoft.com/office/drawing/2014/main" id="{A3E6C7F3-38F4-4CFE-85DA-84A8E2AA6D26}"/>
              </a:ext>
            </a:extLst>
          </p:cNvPr>
          <p:cNvPicPr>
            <a:picLocks/>
          </p:cNvPicPr>
          <p:nvPr/>
        </p:nvPicPr>
        <p:blipFill>
          <a:blip r:embed="rId3"/>
          <a:stretch>
            <a:fillRect/>
          </a:stretch>
        </p:blipFill>
        <p:spPr>
          <a:xfrm>
            <a:off x="9373479" y="2904893"/>
            <a:ext cx="2818521" cy="3903764"/>
          </a:xfrm>
          <a:prstGeom prst="rect">
            <a:avLst/>
          </a:prstGeom>
          <a:effectLst>
            <a:outerShdw blurRad="190500" dist="50800" dir="5400000" rotWithShape="0">
              <a:srgbClr val="000000"/>
            </a:outerShdw>
          </a:effectLst>
        </p:spPr>
      </p:pic>
      <p:sp>
        <p:nvSpPr>
          <p:cNvPr id="3" name="TextBox 2">
            <a:extLst>
              <a:ext uri="{FF2B5EF4-FFF2-40B4-BE49-F238E27FC236}">
                <a16:creationId xmlns:a16="http://schemas.microsoft.com/office/drawing/2014/main" id="{35DB8D0A-4267-454A-BB3B-77C895B7AE77}"/>
              </a:ext>
            </a:extLst>
          </p:cNvPr>
          <p:cNvSpPr txBox="1"/>
          <p:nvPr/>
        </p:nvSpPr>
        <p:spPr>
          <a:xfrm>
            <a:off x="519410" y="984498"/>
            <a:ext cx="11261852" cy="2554545"/>
          </a:xfrm>
          <a:prstGeom prst="rect">
            <a:avLst/>
          </a:prstGeom>
          <a:noFill/>
        </p:spPr>
        <p:txBody>
          <a:bodyPr wrap="square" rtlCol="0">
            <a:spAutoFit/>
          </a:bodyPr>
          <a:lstStyle/>
          <a:p>
            <a:r>
              <a:rPr lang="zh-TW" altLang="en-US" sz="3200" dirty="0">
                <a:solidFill>
                  <a:schemeClr val="bg1"/>
                </a:solidFill>
              </a:rPr>
              <a:t>“</a:t>
            </a:r>
            <a:r>
              <a:rPr lang="zh-TW" altLang="en-US" sz="3200" dirty="0">
                <a:solidFill>
                  <a:schemeClr val="bg1"/>
                </a:solidFill>
                <a:latin typeface="WeibeiTC-Bold"/>
                <a:ea typeface="WeibeiTC-Bold"/>
                <a:cs typeface="WeibeiTC-Bold"/>
                <a:sym typeface="WeibeiTC-Bold"/>
              </a:rPr>
              <a:t>我一直遵行上帝的意旨，而且我一生下來就是個循規蹈矩的好人，我從不</a:t>
            </a:r>
            <a:r>
              <a:rPr lang="zh-CN" altLang="en-US" sz="3200" dirty="0">
                <a:solidFill>
                  <a:schemeClr val="bg1"/>
                </a:solidFill>
                <a:latin typeface="WeibeiTC-Bold"/>
                <a:ea typeface="WeibeiTC-Bold"/>
                <a:cs typeface="WeibeiTC-Bold"/>
                <a:sym typeface="WeibeiTC-Bold"/>
              </a:rPr>
              <a:t>欠</a:t>
            </a:r>
            <a:r>
              <a:rPr lang="zh-TW" altLang="en-US" sz="3200" dirty="0">
                <a:solidFill>
                  <a:schemeClr val="bg1"/>
                </a:solidFill>
                <a:latin typeface="WeibeiTC-Bold"/>
                <a:ea typeface="WeibeiTC-Bold"/>
                <a:cs typeface="WeibeiTC-Bold"/>
                <a:sym typeface="WeibeiTC-Bold"/>
              </a:rPr>
              <a:t>債；我祈禱，我禁食，我奉獻收入的十分之一給教會，我施捨錢物，周濟窮人，而且我已經離開家鄉走上了要去天國的道路。</a:t>
            </a:r>
            <a:r>
              <a:rPr lang="zh-TW" altLang="en-US" sz="3200" dirty="0">
                <a:solidFill>
                  <a:schemeClr val="bg1"/>
                </a:solidFill>
              </a:rPr>
              <a:t>”</a:t>
            </a:r>
            <a:endParaRPr lang="zh-TW" altLang="en-US" sz="3200" b="0" dirty="0">
              <a:solidFill>
                <a:schemeClr val="bg1"/>
              </a:solidFill>
              <a:latin typeface="Times"/>
              <a:ea typeface="Times"/>
              <a:cs typeface="Times"/>
              <a:sym typeface="Times"/>
            </a:endParaRPr>
          </a:p>
          <a:p>
            <a:endParaRPr lang="en-US" sz="3200" dirty="0">
              <a:solidFill>
                <a:schemeClr val="bg1"/>
              </a:solidFill>
            </a:endParaRPr>
          </a:p>
        </p:txBody>
      </p:sp>
      <p:sp>
        <p:nvSpPr>
          <p:cNvPr id="6" name="TextBox 5">
            <a:extLst>
              <a:ext uri="{FF2B5EF4-FFF2-40B4-BE49-F238E27FC236}">
                <a16:creationId xmlns:a16="http://schemas.microsoft.com/office/drawing/2014/main" id="{90B2FA9F-9650-4689-BDC6-EB3B5181D27F}"/>
              </a:ext>
            </a:extLst>
          </p:cNvPr>
          <p:cNvSpPr txBox="1"/>
          <p:nvPr/>
        </p:nvSpPr>
        <p:spPr>
          <a:xfrm>
            <a:off x="608620" y="4856775"/>
            <a:ext cx="8455463" cy="584775"/>
          </a:xfrm>
          <a:prstGeom prst="rect">
            <a:avLst/>
          </a:prstGeom>
          <a:noFill/>
        </p:spPr>
        <p:txBody>
          <a:bodyPr wrap="square" rtlCol="0">
            <a:spAutoFit/>
          </a:bodyPr>
          <a:lstStyle/>
          <a:p>
            <a:r>
              <a:rPr lang="zh-CN" altLang="en-US" sz="3200" dirty="0">
                <a:solidFill>
                  <a:schemeClr val="bg1"/>
                </a:solidFill>
              </a:rPr>
              <a:t>走天路时想什么？心中想着上帝与天堂的事</a:t>
            </a:r>
            <a:endParaRPr lang="zh-TW" altLang="en-US" sz="3200" b="0" dirty="0">
              <a:solidFill>
                <a:schemeClr val="bg1"/>
              </a:solidFill>
              <a:latin typeface="Times"/>
              <a:ea typeface="Times"/>
              <a:cs typeface="Times"/>
              <a:sym typeface="Times"/>
            </a:endParaRPr>
          </a:p>
        </p:txBody>
      </p:sp>
      <p:sp>
        <p:nvSpPr>
          <p:cNvPr id="7" name="TextBox 6">
            <a:extLst>
              <a:ext uri="{FF2B5EF4-FFF2-40B4-BE49-F238E27FC236}">
                <a16:creationId xmlns:a16="http://schemas.microsoft.com/office/drawing/2014/main" id="{5067AA54-90D4-4387-A653-985DC4314D71}"/>
              </a:ext>
            </a:extLst>
          </p:cNvPr>
          <p:cNvSpPr txBox="1"/>
          <p:nvPr/>
        </p:nvSpPr>
        <p:spPr>
          <a:xfrm>
            <a:off x="608620" y="5873502"/>
            <a:ext cx="6294863" cy="584775"/>
          </a:xfrm>
          <a:prstGeom prst="rect">
            <a:avLst/>
          </a:prstGeom>
          <a:noFill/>
        </p:spPr>
        <p:txBody>
          <a:bodyPr wrap="square" rtlCol="0">
            <a:spAutoFit/>
          </a:bodyPr>
          <a:lstStyle/>
          <a:p>
            <a:r>
              <a:rPr lang="zh-CN" altLang="en-US" sz="3200" dirty="0">
                <a:solidFill>
                  <a:srgbClr val="FFFF00"/>
                </a:solidFill>
              </a:rPr>
              <a:t>名言：</a:t>
            </a:r>
            <a:r>
              <a:rPr lang="zh-TW" altLang="en-US" sz="3200" dirty="0">
                <a:solidFill>
                  <a:srgbClr val="FFFF00"/>
                </a:solidFill>
              </a:rPr>
              <a:t>“</a:t>
            </a:r>
            <a:r>
              <a:rPr lang="zh-TW" altLang="en-US" sz="3200" dirty="0">
                <a:solidFill>
                  <a:srgbClr val="FFFF00"/>
                </a:solidFill>
                <a:latin typeface="WeibeiTC-Bold"/>
                <a:ea typeface="WeibeiTC-Bold"/>
                <a:cs typeface="WeibeiTC-Bold"/>
                <a:sym typeface="WeibeiTC-Bold"/>
              </a:rPr>
              <a:t>我</a:t>
            </a:r>
            <a:r>
              <a:rPr lang="zh-CN" altLang="en-US" sz="3200" dirty="0">
                <a:solidFill>
                  <a:srgbClr val="FFFF00"/>
                </a:solidFill>
                <a:latin typeface="WeibeiTC-Bold"/>
                <a:ea typeface="WeibeiTC-Bold"/>
                <a:cs typeface="WeibeiTC-Bold"/>
                <a:sym typeface="WeibeiTC-Bold"/>
              </a:rPr>
              <a:t>的心对我说</a:t>
            </a:r>
            <a:r>
              <a:rPr lang="en-US" altLang="zh-CN" sz="3200" dirty="0">
                <a:solidFill>
                  <a:srgbClr val="FFFF00"/>
                </a:solidFill>
                <a:latin typeface="WeibeiTC-Bold"/>
                <a:ea typeface="WeibeiTC-Bold"/>
                <a:cs typeface="WeibeiTC-Bold"/>
                <a:sym typeface="WeibeiTC-Bold"/>
              </a:rPr>
              <a:t>…</a:t>
            </a:r>
            <a:r>
              <a:rPr lang="zh-TW" altLang="en-US" sz="3200" dirty="0">
                <a:solidFill>
                  <a:srgbClr val="FFFF00"/>
                </a:solidFill>
              </a:rPr>
              <a:t>”</a:t>
            </a:r>
            <a:endParaRPr lang="zh-TW" altLang="en-US" sz="3200" b="0" dirty="0">
              <a:solidFill>
                <a:srgbClr val="FFFF00"/>
              </a:solidFill>
              <a:latin typeface="Times"/>
              <a:ea typeface="Times"/>
              <a:cs typeface="Times"/>
              <a:sym typeface="Times"/>
            </a:endParaRPr>
          </a:p>
        </p:txBody>
      </p:sp>
      <p:sp>
        <p:nvSpPr>
          <p:cNvPr id="8" name="TextBox 7">
            <a:extLst>
              <a:ext uri="{FF2B5EF4-FFF2-40B4-BE49-F238E27FC236}">
                <a16:creationId xmlns:a16="http://schemas.microsoft.com/office/drawing/2014/main" id="{D010EFFA-75E1-4C03-8D98-269D69173B10}"/>
              </a:ext>
            </a:extLst>
          </p:cNvPr>
          <p:cNvSpPr txBox="1"/>
          <p:nvPr/>
        </p:nvSpPr>
        <p:spPr>
          <a:xfrm>
            <a:off x="648478" y="3246655"/>
            <a:ext cx="8528976" cy="1077218"/>
          </a:xfrm>
          <a:prstGeom prst="rect">
            <a:avLst/>
          </a:prstGeom>
          <a:noFill/>
        </p:spPr>
        <p:txBody>
          <a:bodyPr wrap="square" rtlCol="0">
            <a:spAutoFit/>
          </a:bodyPr>
          <a:lstStyle/>
          <a:p>
            <a:r>
              <a:rPr lang="zh-CN" altLang="en-US" sz="3200" dirty="0">
                <a:solidFill>
                  <a:schemeClr val="bg1"/>
                </a:solidFill>
              </a:rPr>
              <a:t>凭宗教感觉，否认原罪，坚信己心良善，相信耶稣为罪人死，靠善行称义</a:t>
            </a:r>
            <a:endParaRPr lang="zh-TW" altLang="en-US" sz="3200" b="0" dirty="0">
              <a:solidFill>
                <a:schemeClr val="bg1"/>
              </a:solidFill>
              <a:latin typeface="Times"/>
              <a:ea typeface="Times"/>
              <a:cs typeface="Times"/>
              <a:sym typeface="Times"/>
            </a:endParaRPr>
          </a:p>
        </p:txBody>
      </p:sp>
    </p:spTree>
    <p:extLst>
      <p:ext uri="{BB962C8B-B14F-4D97-AF65-F5344CB8AC3E}">
        <p14:creationId xmlns:p14="http://schemas.microsoft.com/office/powerpoint/2010/main" val="2584098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1000" fill="hold"/>
                                        <p:tgtEl>
                                          <p:spTgt spid="6"/>
                                        </p:tgtEl>
                                        <p:attrNameLst>
                                          <p:attrName>ppt_w</p:attrName>
                                        </p:attrNameLst>
                                      </p:cBhvr>
                                      <p:tavLst>
                                        <p:tav tm="0">
                                          <p:val>
                                            <p:fltVal val="0"/>
                                          </p:val>
                                        </p:tav>
                                        <p:tav tm="100000">
                                          <p:val>
                                            <p:strVal val="#ppt_w"/>
                                          </p:val>
                                        </p:tav>
                                      </p:tavLst>
                                    </p:anim>
                                    <p:anim calcmode="lin" valueType="num">
                                      <p:cBhvr>
                                        <p:cTn id="31" dur="1000" fill="hold"/>
                                        <p:tgtEl>
                                          <p:spTgt spid="6"/>
                                        </p:tgtEl>
                                        <p:attrNameLst>
                                          <p:attrName>ppt_h</p:attrName>
                                        </p:attrNameLst>
                                      </p:cBhvr>
                                      <p:tavLst>
                                        <p:tav tm="0">
                                          <p:val>
                                            <p:fltVal val="0"/>
                                          </p:val>
                                        </p:tav>
                                        <p:tav tm="100000">
                                          <p:val>
                                            <p:strVal val="#ppt_h"/>
                                          </p:val>
                                        </p:tav>
                                      </p:tavLst>
                                    </p:anim>
                                    <p:anim calcmode="lin" valueType="num">
                                      <p:cBhvr>
                                        <p:cTn id="32" dur="1000" fill="hold"/>
                                        <p:tgtEl>
                                          <p:spTgt spid="6"/>
                                        </p:tgtEl>
                                        <p:attrNameLst>
                                          <p:attrName>style.rotation</p:attrName>
                                        </p:attrNameLst>
                                      </p:cBhvr>
                                      <p:tavLst>
                                        <p:tav tm="0">
                                          <p:val>
                                            <p:fltVal val="90"/>
                                          </p:val>
                                        </p:tav>
                                        <p:tav tm="100000">
                                          <p:val>
                                            <p:fltVal val="0"/>
                                          </p:val>
                                        </p:tav>
                                      </p:tavLst>
                                    </p:anim>
                                    <p:animEffect transition="in" filter="fade">
                                      <p:cBhvr>
                                        <p:cTn id="33" dur="10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1000" fill="hold"/>
                                        <p:tgtEl>
                                          <p:spTgt spid="7"/>
                                        </p:tgtEl>
                                        <p:attrNameLst>
                                          <p:attrName>ppt_w</p:attrName>
                                        </p:attrNameLst>
                                      </p:cBhvr>
                                      <p:tavLst>
                                        <p:tav tm="0">
                                          <p:val>
                                            <p:fltVal val="0"/>
                                          </p:val>
                                        </p:tav>
                                        <p:tav tm="100000">
                                          <p:val>
                                            <p:strVal val="#ppt_w"/>
                                          </p:val>
                                        </p:tav>
                                      </p:tavLst>
                                    </p:anim>
                                    <p:anim calcmode="lin" valueType="num">
                                      <p:cBhvr>
                                        <p:cTn id="39" dur="1000" fill="hold"/>
                                        <p:tgtEl>
                                          <p:spTgt spid="7"/>
                                        </p:tgtEl>
                                        <p:attrNameLst>
                                          <p:attrName>ppt_h</p:attrName>
                                        </p:attrNameLst>
                                      </p:cBhvr>
                                      <p:tavLst>
                                        <p:tav tm="0">
                                          <p:val>
                                            <p:fltVal val="0"/>
                                          </p:val>
                                        </p:tav>
                                        <p:tav tm="100000">
                                          <p:val>
                                            <p:strVal val="#ppt_h"/>
                                          </p:val>
                                        </p:tav>
                                      </p:tavLst>
                                    </p:anim>
                                    <p:anim calcmode="lin" valueType="num">
                                      <p:cBhvr>
                                        <p:cTn id="40" dur="1000" fill="hold"/>
                                        <p:tgtEl>
                                          <p:spTgt spid="7"/>
                                        </p:tgtEl>
                                        <p:attrNameLst>
                                          <p:attrName>style.rotation</p:attrName>
                                        </p:attrNameLst>
                                      </p:cBhvr>
                                      <p:tavLst>
                                        <p:tav tm="0">
                                          <p:val>
                                            <p:fltVal val="90"/>
                                          </p:val>
                                        </p:tav>
                                        <p:tav tm="100000">
                                          <p:val>
                                            <p:fltVal val="0"/>
                                          </p:val>
                                        </p:tav>
                                      </p:tavLst>
                                    </p:anim>
                                    <p:animEffect transition="in" filter="fade">
                                      <p:cBhvr>
                                        <p:cTn id="4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EB023-7DE2-4297-B6BF-2B3F232BEB58}"/>
              </a:ext>
            </a:extLst>
          </p:cNvPr>
          <p:cNvSpPr>
            <a:spLocks noGrp="1"/>
          </p:cNvSpPr>
          <p:nvPr>
            <p:ph type="title"/>
          </p:nvPr>
        </p:nvSpPr>
        <p:spPr>
          <a:xfrm>
            <a:off x="760142" y="47315"/>
            <a:ext cx="10515600" cy="1325563"/>
          </a:xfrm>
        </p:spPr>
        <p:txBody>
          <a:bodyPr/>
          <a:lstStyle/>
          <a:p>
            <a:r>
              <a:rPr lang="zh-CN" altLang="en-US" dirty="0">
                <a:solidFill>
                  <a:schemeClr val="bg1"/>
                </a:solidFill>
              </a:rPr>
              <a:t>无知的信仰</a:t>
            </a:r>
            <a:endParaRPr lang="en-US" dirty="0">
              <a:solidFill>
                <a:schemeClr val="bg1"/>
              </a:solidFill>
            </a:endParaRPr>
          </a:p>
        </p:txBody>
      </p:sp>
      <p:sp>
        <p:nvSpPr>
          <p:cNvPr id="3" name="Text Placeholder 2">
            <a:extLst>
              <a:ext uri="{FF2B5EF4-FFF2-40B4-BE49-F238E27FC236}">
                <a16:creationId xmlns:a16="http://schemas.microsoft.com/office/drawing/2014/main" id="{0F413F17-1FD2-4F45-9AD1-A2B90BD9556A}"/>
              </a:ext>
            </a:extLst>
          </p:cNvPr>
          <p:cNvSpPr>
            <a:spLocks noGrp="1"/>
          </p:cNvSpPr>
          <p:nvPr>
            <p:ph type="body" idx="1"/>
          </p:nvPr>
        </p:nvSpPr>
        <p:spPr>
          <a:xfrm>
            <a:off x="630320" y="1251512"/>
            <a:ext cx="10515600" cy="4710577"/>
          </a:xfrm>
        </p:spPr>
        <p:txBody>
          <a:bodyPr>
            <a:normAutofit/>
          </a:bodyPr>
          <a:lstStyle/>
          <a:p>
            <a:pPr>
              <a:buFont typeface="Wingdings" panose="05000000000000000000" pitchFamily="2" charset="2"/>
              <a:buChar char="q"/>
            </a:pPr>
            <a:r>
              <a:rPr lang="zh-CN" altLang="en-US" sz="3200" dirty="0">
                <a:solidFill>
                  <a:schemeClr val="bg1"/>
                </a:solidFill>
              </a:rPr>
              <a:t>虚幻的信仰</a:t>
            </a:r>
            <a:endParaRPr lang="en-US" altLang="zh-CN" sz="3200" dirty="0">
              <a:solidFill>
                <a:schemeClr val="bg1"/>
              </a:solidFill>
            </a:endParaRPr>
          </a:p>
          <a:p>
            <a:pPr lvl="1">
              <a:buFont typeface="Wingdings" panose="05000000000000000000" pitchFamily="2" charset="2"/>
              <a:buChar char="Ø"/>
            </a:pPr>
            <a:r>
              <a:rPr lang="zh-CN" altLang="en-US" sz="2800" dirty="0">
                <a:solidFill>
                  <a:schemeClr val="bg1"/>
                </a:solidFill>
              </a:rPr>
              <a:t>圣经中没有提过</a:t>
            </a:r>
            <a:endParaRPr lang="en-US" altLang="zh-CN" sz="2800" dirty="0">
              <a:solidFill>
                <a:schemeClr val="bg1"/>
              </a:solidFill>
            </a:endParaRPr>
          </a:p>
          <a:p>
            <a:pPr>
              <a:buFont typeface="Wingdings" panose="05000000000000000000" pitchFamily="2" charset="2"/>
              <a:buChar char="q"/>
            </a:pPr>
            <a:r>
              <a:rPr lang="zh-CN" altLang="en-US" sz="3200" dirty="0">
                <a:solidFill>
                  <a:schemeClr val="bg1"/>
                </a:solidFill>
              </a:rPr>
              <a:t>错误的信仰</a:t>
            </a:r>
            <a:endParaRPr lang="en-US" altLang="zh-CN" sz="3200" dirty="0">
              <a:solidFill>
                <a:schemeClr val="bg1"/>
              </a:solidFill>
            </a:endParaRPr>
          </a:p>
          <a:p>
            <a:pPr lvl="1">
              <a:buFont typeface="Wingdings" panose="05000000000000000000" pitchFamily="2" charset="2"/>
              <a:buChar char="Ø"/>
            </a:pPr>
            <a:r>
              <a:rPr lang="zh-CN" altLang="en-US" sz="2800" dirty="0">
                <a:solidFill>
                  <a:schemeClr val="bg1"/>
                </a:solidFill>
              </a:rPr>
              <a:t>凭自己就想称义</a:t>
            </a:r>
            <a:endParaRPr lang="en-US" altLang="zh-CN" sz="2800" dirty="0">
              <a:solidFill>
                <a:schemeClr val="bg1"/>
              </a:solidFill>
            </a:endParaRPr>
          </a:p>
          <a:p>
            <a:pPr>
              <a:buFont typeface="Wingdings" panose="05000000000000000000" pitchFamily="2" charset="2"/>
              <a:buChar char="q"/>
            </a:pPr>
            <a:r>
              <a:rPr lang="zh-CN" altLang="en-US" sz="3200" dirty="0">
                <a:solidFill>
                  <a:schemeClr val="bg1"/>
                </a:solidFill>
              </a:rPr>
              <a:t>欺骗的信仰</a:t>
            </a:r>
            <a:endParaRPr lang="en-US" altLang="zh-CN" sz="3200" dirty="0">
              <a:solidFill>
                <a:schemeClr val="bg1"/>
              </a:solidFill>
            </a:endParaRPr>
          </a:p>
          <a:p>
            <a:pPr lvl="1">
              <a:buFont typeface="Wingdings" panose="05000000000000000000" pitchFamily="2" charset="2"/>
              <a:buChar char="Ø"/>
            </a:pPr>
            <a:r>
              <a:rPr lang="zh-CN" altLang="en-US" sz="2800" dirty="0">
                <a:solidFill>
                  <a:schemeClr val="bg1"/>
                </a:solidFill>
              </a:rPr>
              <a:t>以自己的行为作为免遭惩罚的依据</a:t>
            </a:r>
            <a:endParaRPr lang="en-US" altLang="zh-CN" sz="2800" dirty="0">
              <a:solidFill>
                <a:schemeClr val="bg1"/>
              </a:solidFill>
            </a:endParaRPr>
          </a:p>
          <a:p>
            <a:pPr>
              <a:buFont typeface="Wingdings" panose="05000000000000000000" pitchFamily="2" charset="2"/>
              <a:buChar char="q"/>
            </a:pPr>
            <a:r>
              <a:rPr lang="zh-CN" altLang="en-US" sz="3200" dirty="0">
                <a:solidFill>
                  <a:schemeClr val="bg1"/>
                </a:solidFill>
              </a:rPr>
              <a:t>无效的信仰</a:t>
            </a:r>
            <a:endParaRPr lang="en-US" altLang="zh-CN" sz="3200" dirty="0">
              <a:solidFill>
                <a:schemeClr val="bg1"/>
              </a:solidFill>
            </a:endParaRPr>
          </a:p>
          <a:p>
            <a:pPr lvl="1">
              <a:buFont typeface="Wingdings" panose="05000000000000000000" pitchFamily="2" charset="2"/>
              <a:buChar char="Ø"/>
            </a:pPr>
            <a:r>
              <a:rPr lang="zh-CN" altLang="en-US" sz="2800" dirty="0">
                <a:solidFill>
                  <a:schemeClr val="bg1"/>
                </a:solidFill>
              </a:rPr>
              <a:t>在全能公义神审判的日子，无法逃脱祂的愤怒</a:t>
            </a:r>
            <a:endParaRPr lang="en-US" sz="2800" dirty="0">
              <a:solidFill>
                <a:schemeClr val="bg1"/>
              </a:solidFill>
            </a:endParaRPr>
          </a:p>
        </p:txBody>
      </p:sp>
      <p:pic>
        <p:nvPicPr>
          <p:cNvPr id="7" name="Picture 6" descr="A person lying on the sand&#10;&#10;Description automatically generated with medium confidence">
            <a:extLst>
              <a:ext uri="{FF2B5EF4-FFF2-40B4-BE49-F238E27FC236}">
                <a16:creationId xmlns:a16="http://schemas.microsoft.com/office/drawing/2014/main" id="{C0D5AF92-D5D7-4F5E-94B5-2548F13417CE}"/>
              </a:ext>
            </a:extLst>
          </p:cNvPr>
          <p:cNvPicPr>
            <a:picLocks noChangeAspect="1"/>
          </p:cNvPicPr>
          <p:nvPr/>
        </p:nvPicPr>
        <p:blipFill>
          <a:blip r:embed="rId3"/>
          <a:stretch>
            <a:fillRect/>
          </a:stretch>
        </p:blipFill>
        <p:spPr>
          <a:xfrm>
            <a:off x="5846788" y="425897"/>
            <a:ext cx="5895514" cy="3316370"/>
          </a:xfrm>
          <a:prstGeom prst="rect">
            <a:avLst/>
          </a:prstGeom>
        </p:spPr>
      </p:pic>
    </p:spTree>
    <p:extLst>
      <p:ext uri="{BB962C8B-B14F-4D97-AF65-F5344CB8AC3E}">
        <p14:creationId xmlns:p14="http://schemas.microsoft.com/office/powerpoint/2010/main" val="685577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additive="base">
                                        <p:cTn id="1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0" end="0"/>
                                            </p:txEl>
                                          </p:spTgt>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 calcmode="lin" valueType="num">
                                      <p:cBhvr additive="base">
                                        <p:cTn id="2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additive="base">
                                        <p:cTn id="2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2" end="2"/>
                                            </p:txEl>
                                          </p:spTgt>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additive="base">
                                        <p:cTn id="3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 calcmode="lin" valueType="num">
                                      <p:cBhvr additive="base">
                                        <p:cTn id="3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4" end="4"/>
                                            </p:txEl>
                                          </p:spTgt>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additive="base">
                                        <p:cTn id="42"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3">
                                            <p:txEl>
                                              <p:pRg st="6" end="6"/>
                                            </p:txEl>
                                          </p:spTgt>
                                        </p:tgtEl>
                                        <p:attrNameLst>
                                          <p:attrName>style.visibility</p:attrName>
                                        </p:attrNameLst>
                                      </p:cBhvr>
                                      <p:to>
                                        <p:strVal val="visible"/>
                                      </p:to>
                                    </p:set>
                                    <p:anim calcmode="lin" valueType="num">
                                      <p:cBhvr additive="base">
                                        <p:cTn id="48"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3">
                                            <p:txEl>
                                              <p:pRg st="6" end="6"/>
                                            </p:txEl>
                                          </p:spTgt>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3">
                                            <p:txEl>
                                              <p:pRg st="7" end="7"/>
                                            </p:txEl>
                                          </p:spTgt>
                                        </p:tgtEl>
                                        <p:attrNameLst>
                                          <p:attrName>style.visibility</p:attrName>
                                        </p:attrNameLst>
                                      </p:cBhvr>
                                      <p:to>
                                        <p:strVal val="visible"/>
                                      </p:to>
                                    </p:set>
                                    <p:anim calcmode="lin" valueType="num">
                                      <p:cBhvr additive="base">
                                        <p:cTn id="52"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EB023-7DE2-4297-B6BF-2B3F232BEB58}"/>
              </a:ext>
            </a:extLst>
          </p:cNvPr>
          <p:cNvSpPr>
            <a:spLocks noGrp="1"/>
          </p:cNvSpPr>
          <p:nvPr>
            <p:ph type="title"/>
          </p:nvPr>
        </p:nvSpPr>
        <p:spPr>
          <a:xfrm>
            <a:off x="838200" y="1"/>
            <a:ext cx="10515600" cy="1087244"/>
          </a:xfrm>
        </p:spPr>
        <p:txBody>
          <a:bodyPr/>
          <a:lstStyle/>
          <a:p>
            <a:r>
              <a:rPr lang="zh-CN" altLang="en-US" dirty="0">
                <a:solidFill>
                  <a:schemeClr val="bg1"/>
                </a:solidFill>
              </a:rPr>
              <a:t>无知的天路</a:t>
            </a:r>
            <a:endParaRPr lang="en-US" dirty="0">
              <a:solidFill>
                <a:schemeClr val="bg1"/>
              </a:solidFill>
            </a:endParaRPr>
          </a:p>
        </p:txBody>
      </p:sp>
      <p:sp>
        <p:nvSpPr>
          <p:cNvPr id="3" name="Text Placeholder 2">
            <a:extLst>
              <a:ext uri="{FF2B5EF4-FFF2-40B4-BE49-F238E27FC236}">
                <a16:creationId xmlns:a16="http://schemas.microsoft.com/office/drawing/2014/main" id="{0F413F17-1FD2-4F45-9AD1-A2B90BD9556A}"/>
              </a:ext>
            </a:extLst>
          </p:cNvPr>
          <p:cNvSpPr>
            <a:spLocks noGrp="1"/>
          </p:cNvSpPr>
          <p:nvPr>
            <p:ph type="body" idx="1"/>
          </p:nvPr>
        </p:nvSpPr>
        <p:spPr>
          <a:xfrm>
            <a:off x="737839" y="919975"/>
            <a:ext cx="10515600" cy="5809785"/>
          </a:xfrm>
        </p:spPr>
        <p:txBody>
          <a:bodyPr>
            <a:normAutofit/>
          </a:bodyPr>
          <a:lstStyle/>
          <a:p>
            <a:pPr>
              <a:buFont typeface="Wingdings" panose="05000000000000000000" pitchFamily="2" charset="2"/>
              <a:buChar char="q"/>
            </a:pPr>
            <a:r>
              <a:rPr lang="zh-CN" altLang="en-US" sz="3200" dirty="0">
                <a:solidFill>
                  <a:schemeClr val="bg1"/>
                </a:solidFill>
              </a:rPr>
              <a:t>从何而来？</a:t>
            </a:r>
            <a:endParaRPr lang="en-US" altLang="zh-CN" sz="3200" dirty="0">
              <a:solidFill>
                <a:schemeClr val="bg1"/>
              </a:solidFill>
            </a:endParaRPr>
          </a:p>
          <a:p>
            <a:pPr lvl="1">
              <a:buFont typeface="Wingdings" panose="05000000000000000000" pitchFamily="2" charset="2"/>
              <a:buChar char="Ø"/>
            </a:pPr>
            <a:r>
              <a:rPr lang="zh-CN" altLang="en-US" sz="2800" dirty="0">
                <a:solidFill>
                  <a:schemeClr val="bg1"/>
                </a:solidFill>
              </a:rPr>
              <a:t>自夸庄，从弯弯曲曲的乡间小路而来</a:t>
            </a:r>
            <a:endParaRPr lang="en-US" altLang="zh-CN" sz="2800" dirty="0">
              <a:solidFill>
                <a:schemeClr val="bg1"/>
              </a:solidFill>
            </a:endParaRPr>
          </a:p>
          <a:p>
            <a:pPr lvl="1">
              <a:buFont typeface="Wingdings" panose="05000000000000000000" pitchFamily="2" charset="2"/>
              <a:buChar char="Ø"/>
            </a:pPr>
            <a:r>
              <a:rPr lang="zh-CN" altLang="en-US" sz="2800" dirty="0">
                <a:solidFill>
                  <a:schemeClr val="bg1"/>
                </a:solidFill>
              </a:rPr>
              <a:t>该地没有窄门</a:t>
            </a:r>
            <a:endParaRPr lang="en-US" altLang="zh-CN" sz="2800" dirty="0">
              <a:solidFill>
                <a:schemeClr val="bg1"/>
              </a:solidFill>
            </a:endParaRPr>
          </a:p>
          <a:p>
            <a:pPr>
              <a:buFont typeface="Wingdings" panose="05000000000000000000" pitchFamily="2" charset="2"/>
              <a:buChar char="q"/>
            </a:pPr>
            <a:r>
              <a:rPr lang="zh-CN" altLang="en-US" sz="3200" dirty="0">
                <a:solidFill>
                  <a:schemeClr val="bg1"/>
                </a:solidFill>
              </a:rPr>
              <a:t>是否有基督从天上给他启示的经历？</a:t>
            </a:r>
            <a:endParaRPr lang="en-US" altLang="zh-CN" sz="3200" dirty="0">
              <a:solidFill>
                <a:schemeClr val="bg1"/>
              </a:solidFill>
            </a:endParaRPr>
          </a:p>
          <a:p>
            <a:pPr lvl="1">
              <a:buFont typeface="Wingdings" panose="05000000000000000000" pitchFamily="2" charset="2"/>
              <a:buChar char="Ø"/>
            </a:pPr>
            <a:r>
              <a:rPr lang="zh-CN" altLang="en-US" sz="2800" dirty="0">
                <a:solidFill>
                  <a:schemeClr val="bg1"/>
                </a:solidFill>
              </a:rPr>
              <a:t>无知认为：启示论所说的启示问题，完全是神志不清的结果</a:t>
            </a:r>
            <a:endParaRPr lang="en-US" altLang="zh-CN" sz="2800" dirty="0">
              <a:solidFill>
                <a:schemeClr val="bg1"/>
              </a:solidFill>
            </a:endParaRPr>
          </a:p>
          <a:p>
            <a:pPr lvl="1">
              <a:buFont typeface="Wingdings" panose="05000000000000000000" pitchFamily="2" charset="2"/>
              <a:buChar char="Ø"/>
            </a:pPr>
            <a:r>
              <a:rPr lang="zh-CN" altLang="en-US" sz="2800" dirty="0">
                <a:solidFill>
                  <a:schemeClr val="bg1"/>
                </a:solidFill>
              </a:rPr>
              <a:t>耶稣说：“我就是道路、真理、生命，若不藉着我，没有人能到父那里去。”（约</a:t>
            </a:r>
            <a:r>
              <a:rPr lang="en-US" altLang="zh-CN" sz="2800" dirty="0">
                <a:solidFill>
                  <a:schemeClr val="bg1"/>
                </a:solidFill>
              </a:rPr>
              <a:t>14</a:t>
            </a:r>
            <a:r>
              <a:rPr lang="zh-CN" altLang="en-US" sz="2800" dirty="0">
                <a:solidFill>
                  <a:schemeClr val="bg1"/>
                </a:solidFill>
              </a:rPr>
              <a:t>：</a:t>
            </a:r>
            <a:r>
              <a:rPr lang="en-US" altLang="zh-CN" sz="2800" dirty="0">
                <a:solidFill>
                  <a:schemeClr val="bg1"/>
                </a:solidFill>
              </a:rPr>
              <a:t>6</a:t>
            </a:r>
            <a:r>
              <a:rPr lang="zh-CN" altLang="en-US" sz="2800" dirty="0">
                <a:solidFill>
                  <a:schemeClr val="bg1"/>
                </a:solidFill>
              </a:rPr>
              <a:t>）</a:t>
            </a:r>
            <a:endParaRPr lang="en-US" altLang="zh-CN" sz="2800" dirty="0">
              <a:solidFill>
                <a:schemeClr val="bg1"/>
              </a:solidFill>
            </a:endParaRPr>
          </a:p>
          <a:p>
            <a:pPr>
              <a:buFont typeface="Wingdings" panose="05000000000000000000" pitchFamily="2" charset="2"/>
              <a:buChar char="q"/>
            </a:pPr>
            <a:r>
              <a:rPr lang="zh-CN" altLang="en-US" sz="3200" dirty="0">
                <a:solidFill>
                  <a:schemeClr val="bg1"/>
                </a:solidFill>
              </a:rPr>
              <a:t>最后走到哪里？</a:t>
            </a:r>
            <a:endParaRPr lang="en-US" altLang="zh-CN" sz="3200" dirty="0">
              <a:solidFill>
                <a:schemeClr val="bg1"/>
              </a:solidFill>
            </a:endParaRPr>
          </a:p>
          <a:p>
            <a:pPr lvl="1">
              <a:buFont typeface="Wingdings" panose="05000000000000000000" pitchFamily="2" charset="2"/>
              <a:buChar char="Ø"/>
            </a:pPr>
            <a:r>
              <a:rPr lang="zh-CN" altLang="en-US" sz="2800" dirty="0">
                <a:solidFill>
                  <a:schemeClr val="bg1"/>
                </a:solidFill>
              </a:rPr>
              <a:t>天国之城门前</a:t>
            </a:r>
            <a:endParaRPr lang="en-US" altLang="zh-CN" sz="2800" dirty="0">
              <a:solidFill>
                <a:schemeClr val="bg1"/>
              </a:solidFill>
            </a:endParaRPr>
          </a:p>
          <a:p>
            <a:pPr>
              <a:buFont typeface="Wingdings" panose="05000000000000000000" pitchFamily="2" charset="2"/>
              <a:buChar char="q"/>
            </a:pPr>
            <a:r>
              <a:rPr lang="zh-CN" altLang="en-US" sz="3200" dirty="0">
                <a:solidFill>
                  <a:schemeClr val="bg1"/>
                </a:solidFill>
              </a:rPr>
              <a:t>结局如何？</a:t>
            </a:r>
            <a:endParaRPr lang="en-US" altLang="zh-CN" sz="3200" dirty="0">
              <a:solidFill>
                <a:schemeClr val="bg1"/>
              </a:solidFill>
            </a:endParaRPr>
          </a:p>
          <a:p>
            <a:pPr lvl="1">
              <a:buFont typeface="Wingdings" panose="05000000000000000000" pitchFamily="2" charset="2"/>
              <a:buChar char="Ø"/>
            </a:pPr>
            <a:r>
              <a:rPr lang="zh-CN" altLang="en-US" sz="2800" dirty="0">
                <a:solidFill>
                  <a:schemeClr val="bg1"/>
                </a:solidFill>
              </a:rPr>
              <a:t>从天城山脚下的洞口沦入地狱！</a:t>
            </a:r>
            <a:endParaRPr lang="en-US" sz="2800" dirty="0">
              <a:solidFill>
                <a:schemeClr val="bg1"/>
              </a:solidFill>
            </a:endParaRPr>
          </a:p>
        </p:txBody>
      </p:sp>
      <p:pic>
        <p:nvPicPr>
          <p:cNvPr id="4" name="Picture 3" descr="Graphical user interface&#10;&#10;Description automatically generated with low confidence">
            <a:extLst>
              <a:ext uri="{FF2B5EF4-FFF2-40B4-BE49-F238E27FC236}">
                <a16:creationId xmlns:a16="http://schemas.microsoft.com/office/drawing/2014/main" id="{30129EF8-F741-4D8C-82B3-58156E203A7C}"/>
              </a:ext>
            </a:extLst>
          </p:cNvPr>
          <p:cNvPicPr>
            <a:picLocks noChangeAspect="1"/>
          </p:cNvPicPr>
          <p:nvPr/>
        </p:nvPicPr>
        <p:blipFill rotWithShape="1">
          <a:blip r:embed="rId3"/>
          <a:srcRect b="8021"/>
          <a:stretch/>
        </p:blipFill>
        <p:spPr>
          <a:xfrm>
            <a:off x="7890927" y="287866"/>
            <a:ext cx="3917244" cy="2589823"/>
          </a:xfrm>
          <a:prstGeom prst="rect">
            <a:avLst/>
          </a:prstGeom>
        </p:spPr>
      </p:pic>
    </p:spTree>
    <p:extLst>
      <p:ext uri="{BB962C8B-B14F-4D97-AF65-F5344CB8AC3E}">
        <p14:creationId xmlns:p14="http://schemas.microsoft.com/office/powerpoint/2010/main" val="1145700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style.rotation</p:attrName>
                                        </p:attrNameLst>
                                      </p:cBhvr>
                                      <p:tavLst>
                                        <p:tav tm="0">
                                          <p:val>
                                            <p:fltVal val="90"/>
                                          </p:val>
                                        </p:tav>
                                        <p:tav tm="100000">
                                          <p:val>
                                            <p:fltVal val="0"/>
                                          </p:val>
                                        </p:tav>
                                      </p:tavLst>
                                    </p:anim>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additive="base">
                                        <p:cTn id="2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additive="base">
                                        <p:cTn id="2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 calcmode="lin" valueType="num">
                                      <p:cBhvr additive="base">
                                        <p:cTn id="3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 calcmode="lin" valueType="num">
                                      <p:cBhvr additive="base">
                                        <p:cTn id="4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 calcmode="lin" valueType="num">
                                      <p:cBhvr additive="base">
                                        <p:cTn id="4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
                                            <p:txEl>
                                              <p:pRg st="7" end="7"/>
                                            </p:txEl>
                                          </p:spTgt>
                                        </p:tgtEl>
                                        <p:attrNameLst>
                                          <p:attrName>style.visibility</p:attrName>
                                        </p:attrNameLst>
                                      </p:cBhvr>
                                      <p:to>
                                        <p:strVal val="visible"/>
                                      </p:to>
                                    </p:set>
                                    <p:anim calcmode="lin" valueType="num">
                                      <p:cBhvr additive="base">
                                        <p:cTn id="5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3">
                                            <p:txEl>
                                              <p:pRg st="8" end="8"/>
                                            </p:txEl>
                                          </p:spTgt>
                                        </p:tgtEl>
                                        <p:attrNameLst>
                                          <p:attrName>style.visibility</p:attrName>
                                        </p:attrNameLst>
                                      </p:cBhvr>
                                      <p:to>
                                        <p:strVal val="visible"/>
                                      </p:to>
                                    </p:set>
                                    <p:anim calcmode="lin" valueType="num">
                                      <p:cBhvr additive="base">
                                        <p:cTn id="5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
                                            <p:txEl>
                                              <p:pRg st="8" end="8"/>
                                            </p:txEl>
                                          </p:spTgt>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EB023-7DE2-4297-B6BF-2B3F232BEB58}"/>
              </a:ext>
            </a:extLst>
          </p:cNvPr>
          <p:cNvSpPr>
            <a:spLocks noGrp="1"/>
          </p:cNvSpPr>
          <p:nvPr>
            <p:ph type="title"/>
          </p:nvPr>
        </p:nvSpPr>
        <p:spPr>
          <a:xfrm>
            <a:off x="1178313" y="0"/>
            <a:ext cx="4497658" cy="1299117"/>
          </a:xfrm>
        </p:spPr>
        <p:txBody>
          <a:bodyPr/>
          <a:lstStyle/>
          <a:p>
            <a:r>
              <a:rPr lang="zh-CN" altLang="en-US" dirty="0">
                <a:solidFill>
                  <a:schemeClr val="bg1"/>
                </a:solidFill>
              </a:rPr>
              <a:t>无知的“无知”</a:t>
            </a:r>
            <a:endParaRPr lang="en-US" dirty="0">
              <a:solidFill>
                <a:schemeClr val="bg1"/>
              </a:solidFill>
            </a:endParaRPr>
          </a:p>
        </p:txBody>
      </p:sp>
      <p:sp>
        <p:nvSpPr>
          <p:cNvPr id="3" name="Text Placeholder 2">
            <a:extLst>
              <a:ext uri="{FF2B5EF4-FFF2-40B4-BE49-F238E27FC236}">
                <a16:creationId xmlns:a16="http://schemas.microsoft.com/office/drawing/2014/main" id="{0F413F17-1FD2-4F45-9AD1-A2B90BD9556A}"/>
              </a:ext>
            </a:extLst>
          </p:cNvPr>
          <p:cNvSpPr>
            <a:spLocks noGrp="1"/>
          </p:cNvSpPr>
          <p:nvPr>
            <p:ph type="body" idx="1"/>
          </p:nvPr>
        </p:nvSpPr>
        <p:spPr>
          <a:xfrm>
            <a:off x="559418" y="1248937"/>
            <a:ext cx="10970943" cy="4979020"/>
          </a:xfrm>
        </p:spPr>
        <p:txBody>
          <a:bodyPr>
            <a:noAutofit/>
          </a:bodyPr>
          <a:lstStyle/>
          <a:p>
            <a:pPr>
              <a:lnSpc>
                <a:spcPct val="100000"/>
              </a:lnSpc>
              <a:buFont typeface="Wingdings" panose="05000000000000000000" pitchFamily="2" charset="2"/>
              <a:buChar char="q"/>
              <a:defRPr sz="3200">
                <a:solidFill>
                  <a:srgbClr val="FFFFFF"/>
                </a:solidFill>
                <a:latin typeface="Kaiti TC Bold"/>
                <a:ea typeface="Kaiti TC Bold"/>
                <a:cs typeface="Kaiti TC Bold"/>
                <a:sym typeface="Kaiti TC Bold"/>
              </a:defRPr>
            </a:pPr>
            <a:r>
              <a:rPr lang="zh-TW" altLang="en-US" dirty="0"/>
              <a:t>人心比萬物都詭詐</a:t>
            </a:r>
            <a:r>
              <a:rPr lang="zh-CN" altLang="en-US" dirty="0"/>
              <a:t>，</a:t>
            </a:r>
            <a:r>
              <a:rPr lang="zh-TW" altLang="en-US" dirty="0"/>
              <a:t>壞到極處</a:t>
            </a:r>
            <a:r>
              <a:rPr lang="zh-CN" altLang="en-US" dirty="0"/>
              <a:t>，</a:t>
            </a:r>
            <a:r>
              <a:rPr lang="zh-TW" altLang="en-US" dirty="0"/>
              <a:t>誰能識透呢。我耶和華是鑒察人心</a:t>
            </a:r>
            <a:r>
              <a:rPr lang="zh-CN" altLang="en-US" dirty="0"/>
              <a:t>，</a:t>
            </a:r>
            <a:r>
              <a:rPr lang="zh-TW" altLang="en-US" dirty="0"/>
              <a:t>試驗人肺腑的</a:t>
            </a:r>
            <a:r>
              <a:rPr lang="zh-CN" altLang="en-US" dirty="0"/>
              <a:t>，</a:t>
            </a:r>
            <a:r>
              <a:rPr lang="zh-TW" altLang="en-US" dirty="0"/>
              <a:t>要照各人所行的</a:t>
            </a:r>
            <a:r>
              <a:rPr lang="zh-CN" altLang="en-US" dirty="0"/>
              <a:t>，</a:t>
            </a:r>
            <a:r>
              <a:rPr lang="zh-TW" altLang="en-US" dirty="0"/>
              <a:t>和他作事的結果報應他。</a:t>
            </a:r>
          </a:p>
          <a:p>
            <a:pPr marL="114300" indent="0" algn="r">
              <a:lnSpc>
                <a:spcPct val="100000"/>
              </a:lnSpc>
              <a:buNone/>
              <a:defRPr sz="2800">
                <a:solidFill>
                  <a:srgbClr val="FFFFFF"/>
                </a:solidFill>
                <a:latin typeface="STLibianTC-Regular"/>
                <a:ea typeface="STLibianTC-Regular"/>
                <a:cs typeface="STLibianTC-Regular"/>
                <a:sym typeface="STLibianTC-Regular"/>
              </a:defRPr>
            </a:pPr>
            <a:r>
              <a:rPr lang="zh-TW" altLang="en-US" dirty="0"/>
              <a:t>耶利米書 </a:t>
            </a:r>
            <a:r>
              <a:rPr lang="en-US" altLang="zh-TW" dirty="0"/>
              <a:t>17</a:t>
            </a:r>
            <a:r>
              <a:rPr lang="zh-TW" altLang="en-US" dirty="0"/>
              <a:t>：</a:t>
            </a:r>
            <a:r>
              <a:rPr lang="en-US" altLang="zh-TW" dirty="0"/>
              <a:t>9</a:t>
            </a:r>
            <a:r>
              <a:rPr lang="zh-TW" altLang="en-US" dirty="0"/>
              <a:t>～</a:t>
            </a:r>
            <a:r>
              <a:rPr lang="en-US" altLang="zh-TW" dirty="0"/>
              <a:t>10</a:t>
            </a:r>
          </a:p>
          <a:p>
            <a:pPr>
              <a:lnSpc>
                <a:spcPct val="100000"/>
              </a:lnSpc>
              <a:buFont typeface="Wingdings" panose="05000000000000000000" pitchFamily="2" charset="2"/>
              <a:buChar char="q"/>
              <a:defRPr sz="3200">
                <a:solidFill>
                  <a:srgbClr val="FFFFFF"/>
                </a:solidFill>
                <a:latin typeface="Kaiti TC Bold"/>
                <a:ea typeface="Kaiti TC Bold"/>
                <a:cs typeface="Kaiti TC Bold"/>
                <a:sym typeface="Kaiti TC Bold"/>
              </a:defRPr>
            </a:pPr>
            <a:r>
              <a:rPr lang="zh-TW" altLang="en-US" dirty="0"/>
              <a:t>就如經上所記</a:t>
            </a:r>
            <a:r>
              <a:rPr lang="zh-CN" altLang="en-US" dirty="0"/>
              <a:t>，</a:t>
            </a:r>
            <a:r>
              <a:rPr lang="en-US" altLang="zh-TW" dirty="0"/>
              <a:t>『</a:t>
            </a:r>
            <a:r>
              <a:rPr lang="zh-TW" altLang="en-US" dirty="0"/>
              <a:t>沒有義人</a:t>
            </a:r>
            <a:r>
              <a:rPr lang="zh-CN" altLang="en-US" dirty="0"/>
              <a:t>，</a:t>
            </a:r>
            <a:r>
              <a:rPr lang="zh-TW" altLang="en-US" dirty="0"/>
              <a:t>連一個也沒有</a:t>
            </a:r>
            <a:r>
              <a:rPr lang="zh-CN" altLang="en-US" dirty="0"/>
              <a:t>。</a:t>
            </a:r>
            <a:r>
              <a:rPr lang="zh-TW" altLang="en-US" dirty="0"/>
              <a:t>沒有明白的</a:t>
            </a:r>
            <a:r>
              <a:rPr lang="zh-CN" altLang="en-US" dirty="0"/>
              <a:t>，</a:t>
            </a:r>
            <a:r>
              <a:rPr lang="zh-TW" altLang="en-US" dirty="0"/>
              <a:t>沒有尋求神的</a:t>
            </a:r>
            <a:r>
              <a:rPr lang="zh-CN" altLang="en-US" dirty="0"/>
              <a:t>。</a:t>
            </a:r>
            <a:r>
              <a:rPr lang="zh-TW" altLang="en-US" dirty="0"/>
              <a:t>都是偏離正路</a:t>
            </a:r>
            <a:r>
              <a:rPr lang="zh-CN" altLang="en-US" dirty="0"/>
              <a:t>，</a:t>
            </a:r>
            <a:r>
              <a:rPr lang="zh-TW" altLang="en-US" dirty="0"/>
              <a:t>一同變為無用</a:t>
            </a:r>
            <a:r>
              <a:rPr lang="zh-CN" altLang="en-US" dirty="0"/>
              <a:t>。</a:t>
            </a:r>
            <a:r>
              <a:rPr lang="zh-TW" altLang="en-US" dirty="0"/>
              <a:t>沒有行善的</a:t>
            </a:r>
            <a:r>
              <a:rPr lang="zh-CN" altLang="en-US" dirty="0"/>
              <a:t>，</a:t>
            </a:r>
            <a:r>
              <a:rPr lang="zh-TW" altLang="en-US" dirty="0"/>
              <a:t>連一個也沒有。</a:t>
            </a:r>
          </a:p>
          <a:p>
            <a:pPr marL="114300" indent="0" algn="r">
              <a:lnSpc>
                <a:spcPct val="100000"/>
              </a:lnSpc>
              <a:buNone/>
              <a:defRPr sz="2800">
                <a:solidFill>
                  <a:srgbClr val="FFFFFF"/>
                </a:solidFill>
                <a:latin typeface="STLibianTC-Regular"/>
                <a:ea typeface="STLibianTC-Regular"/>
                <a:cs typeface="STLibianTC-Regular"/>
                <a:sym typeface="STLibianTC-Regular"/>
              </a:defRPr>
            </a:pPr>
            <a:r>
              <a:rPr lang="zh-TW" altLang="en-US" dirty="0"/>
              <a:t>羅馬書 </a:t>
            </a:r>
            <a:r>
              <a:rPr lang="en-US" altLang="zh-TW" dirty="0"/>
              <a:t>3</a:t>
            </a:r>
            <a:r>
              <a:rPr lang="zh-TW" altLang="en-US" dirty="0"/>
              <a:t>：</a:t>
            </a:r>
            <a:r>
              <a:rPr lang="en-US" altLang="zh-TW" dirty="0"/>
              <a:t>10</a:t>
            </a:r>
            <a:r>
              <a:rPr lang="zh-TW" altLang="en-US" dirty="0"/>
              <a:t>～</a:t>
            </a:r>
            <a:r>
              <a:rPr lang="en-US" altLang="zh-TW" dirty="0"/>
              <a:t>12</a:t>
            </a:r>
          </a:p>
        </p:txBody>
      </p:sp>
    </p:spTree>
    <p:extLst>
      <p:ext uri="{BB962C8B-B14F-4D97-AF65-F5344CB8AC3E}">
        <p14:creationId xmlns:p14="http://schemas.microsoft.com/office/powerpoint/2010/main" val="3329726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23D72-207E-4A7C-89BE-450BA26F37E0}"/>
              </a:ext>
            </a:extLst>
          </p:cNvPr>
          <p:cNvSpPr>
            <a:spLocks noGrp="1"/>
          </p:cNvSpPr>
          <p:nvPr>
            <p:ph type="title"/>
          </p:nvPr>
        </p:nvSpPr>
        <p:spPr>
          <a:xfrm>
            <a:off x="877230" y="18255"/>
            <a:ext cx="10515600" cy="1325563"/>
          </a:xfrm>
        </p:spPr>
        <p:txBody>
          <a:bodyPr/>
          <a:lstStyle/>
          <a:p>
            <a:r>
              <a:rPr lang="zh-CN" altLang="en-US" dirty="0">
                <a:solidFill>
                  <a:schemeClr val="bg1"/>
                </a:solidFill>
              </a:rPr>
              <a:t>问题讨论</a:t>
            </a:r>
            <a:endParaRPr lang="en-US" dirty="0">
              <a:solidFill>
                <a:schemeClr val="bg1"/>
              </a:solidFill>
            </a:endParaRPr>
          </a:p>
        </p:txBody>
      </p:sp>
      <p:sp>
        <p:nvSpPr>
          <p:cNvPr id="3" name="Text Placeholder 2">
            <a:extLst>
              <a:ext uri="{FF2B5EF4-FFF2-40B4-BE49-F238E27FC236}">
                <a16:creationId xmlns:a16="http://schemas.microsoft.com/office/drawing/2014/main" id="{9934CD24-62AC-48A0-AF97-3CF71CC29B37}"/>
              </a:ext>
            </a:extLst>
          </p:cNvPr>
          <p:cNvSpPr>
            <a:spLocks noGrp="1"/>
          </p:cNvSpPr>
          <p:nvPr>
            <p:ph type="body" idx="1"/>
          </p:nvPr>
        </p:nvSpPr>
        <p:spPr>
          <a:xfrm>
            <a:off x="648629" y="1296590"/>
            <a:ext cx="9883698" cy="1325563"/>
          </a:xfrm>
        </p:spPr>
        <p:txBody>
          <a:bodyPr>
            <a:normAutofit/>
          </a:bodyPr>
          <a:lstStyle/>
          <a:p>
            <a:pPr>
              <a:buFont typeface="Wingdings" panose="05000000000000000000" pitchFamily="2" charset="2"/>
              <a:buChar char="q"/>
            </a:pPr>
            <a:r>
              <a:rPr lang="zh-CN" altLang="en-US" sz="3200" b="1" dirty="0">
                <a:solidFill>
                  <a:schemeClr val="bg1"/>
                </a:solidFill>
                <a:latin typeface="Calibri" panose="020F0502020204030204" pitchFamily="34" charset="0"/>
                <a:ea typeface="DengXian" panose="02010600030101010101" pitchFamily="2" charset="-122"/>
                <a:cs typeface="Times New Roman" panose="02020603050405020304" pitchFamily="18" charset="0"/>
              </a:rPr>
              <a:t>为什么基督徒说</a:t>
            </a:r>
            <a:r>
              <a:rPr lang="zh-CN" sz="3200" b="1"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rPr>
              <a:t>无知是名副其实？</a:t>
            </a:r>
            <a:endParaRPr lang="en-US" altLang="zh-CN" sz="3200" b="1"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a:p>
            <a:pPr marL="114300" indent="0">
              <a:buNone/>
            </a:pPr>
            <a:endParaRPr lang="en-US" altLang="zh-CN" sz="3200" b="1" dirty="0">
              <a:solidFill>
                <a:schemeClr val="bg1"/>
              </a:solidFill>
              <a:latin typeface="Calibri" panose="020F0502020204030204" pitchFamily="34" charset="0"/>
              <a:ea typeface="DengXian" panose="02010600030101010101" pitchFamily="2" charset="-122"/>
              <a:cs typeface="Times New Roman" panose="02020603050405020304" pitchFamily="18" charset="0"/>
            </a:endParaRPr>
          </a:p>
        </p:txBody>
      </p:sp>
      <p:sp>
        <p:nvSpPr>
          <p:cNvPr id="4" name="Text Placeholder 2">
            <a:extLst>
              <a:ext uri="{FF2B5EF4-FFF2-40B4-BE49-F238E27FC236}">
                <a16:creationId xmlns:a16="http://schemas.microsoft.com/office/drawing/2014/main" id="{57237BE1-2FB9-403A-BE3F-3BFB2D4D2D8A}"/>
              </a:ext>
            </a:extLst>
          </p:cNvPr>
          <p:cNvSpPr txBox="1">
            <a:spLocks/>
          </p:cNvSpPr>
          <p:nvPr/>
        </p:nvSpPr>
        <p:spPr>
          <a:xfrm>
            <a:off x="1033348" y="2353623"/>
            <a:ext cx="7553092" cy="272018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None/>
            </a:pPr>
            <a:r>
              <a:rPr lang="zh-CN" sz="3200" dirty="0">
                <a:solidFill>
                  <a:schemeClr val="bg1"/>
                </a:solidFill>
                <a:latin typeface="Calibri" panose="020F0502020204030204" pitchFamily="34" charset="0"/>
                <a:ea typeface="DengXian" panose="02010600030101010101" pitchFamily="2" charset="-122"/>
                <a:cs typeface="Times New Roman" panose="02020603050405020304" pitchFamily="18" charset="0"/>
              </a:rPr>
              <a:t>基督徒</a:t>
            </a:r>
            <a:r>
              <a:rPr lang="zh-CN" altLang="en-US" sz="3200" dirty="0">
                <a:solidFill>
                  <a:schemeClr val="bg1"/>
                </a:solidFill>
                <a:latin typeface="Calibri" panose="020F0502020204030204" pitchFamily="34" charset="0"/>
                <a:ea typeface="DengXian" panose="02010600030101010101" pitchFamily="2" charset="-122"/>
                <a:cs typeface="Times New Roman" panose="02020603050405020304" pitchFamily="18" charset="0"/>
              </a:rPr>
              <a:t>有怎样的反思</a:t>
            </a:r>
            <a:r>
              <a:rPr lang="zh-CN" sz="3200" dirty="0">
                <a:solidFill>
                  <a:schemeClr val="bg1"/>
                </a:solidFill>
                <a:latin typeface="Calibri" panose="020F0502020204030204" pitchFamily="34" charset="0"/>
                <a:ea typeface="DengXian" panose="02010600030101010101" pitchFamily="2" charset="-122"/>
                <a:cs typeface="Times New Roman" panose="02020603050405020304" pitchFamily="18" charset="0"/>
              </a:rPr>
              <a:t>？</a:t>
            </a:r>
            <a:endParaRPr lang="en-US" altLang="zh-CN" sz="3200" dirty="0">
              <a:solidFill>
                <a:schemeClr val="bg1"/>
              </a:solidFill>
              <a:latin typeface="Calibri" panose="020F0502020204030204" pitchFamily="34" charset="0"/>
              <a:ea typeface="DengXian" panose="02010600030101010101" pitchFamily="2" charset="-122"/>
              <a:cs typeface="Times New Roman" panose="02020603050405020304" pitchFamily="18" charset="0"/>
            </a:endParaRPr>
          </a:p>
          <a:p>
            <a:pPr>
              <a:buFont typeface="Wingdings" panose="05000000000000000000" pitchFamily="2" charset="2"/>
              <a:buChar char="Ø"/>
            </a:pPr>
            <a:r>
              <a:rPr lang="zh-CN" altLang="en-US" sz="3200" dirty="0">
                <a:solidFill>
                  <a:schemeClr val="bg1"/>
                </a:solidFill>
                <a:latin typeface="Calibri" panose="020F0502020204030204" pitchFamily="34" charset="0"/>
                <a:ea typeface="DengXian" panose="02010600030101010101" pitchFamily="2" charset="-122"/>
                <a:cs typeface="Times New Roman" panose="02020603050405020304" pitchFamily="18" charset="0"/>
              </a:rPr>
              <a:t>启示的宗教才是救恩之道</a:t>
            </a:r>
            <a:endParaRPr lang="en-US" altLang="zh-CN" sz="3200" dirty="0">
              <a:solidFill>
                <a:schemeClr val="bg1"/>
              </a:solidFill>
              <a:latin typeface="Calibri" panose="020F0502020204030204" pitchFamily="34" charset="0"/>
              <a:ea typeface="DengXian" panose="02010600030101010101" pitchFamily="2" charset="-122"/>
              <a:cs typeface="Times New Roman" panose="02020603050405020304" pitchFamily="18" charset="0"/>
            </a:endParaRPr>
          </a:p>
          <a:p>
            <a:pPr>
              <a:buFont typeface="Wingdings" panose="05000000000000000000" pitchFamily="2" charset="2"/>
              <a:buChar char="Ø"/>
            </a:pPr>
            <a:r>
              <a:rPr lang="zh-CN" altLang="en-US" sz="3200" dirty="0">
                <a:solidFill>
                  <a:schemeClr val="bg1"/>
                </a:solidFill>
                <a:latin typeface="Calibri" panose="020F0502020204030204" pitchFamily="34" charset="0"/>
                <a:ea typeface="DengXian" panose="02010600030101010101" pitchFamily="2" charset="-122"/>
                <a:cs typeface="Times New Roman" panose="02020603050405020304" pitchFamily="18" charset="0"/>
              </a:rPr>
              <a:t>无知所缺乏的，乃是醒悟</a:t>
            </a:r>
            <a:endParaRPr lang="en-US" altLang="zh-CN" sz="3200" dirty="0">
              <a:solidFill>
                <a:schemeClr val="bg1"/>
              </a:solidFill>
              <a:latin typeface="Calibri" panose="020F0502020204030204" pitchFamily="34" charset="0"/>
              <a:ea typeface="DengXian" panose="02010600030101010101" pitchFamily="2" charset="-122"/>
              <a:cs typeface="Times New Roman" panose="02020603050405020304" pitchFamily="18" charset="0"/>
            </a:endParaRPr>
          </a:p>
          <a:p>
            <a:pPr lvl="1">
              <a:buFont typeface="Wingdings" panose="05000000000000000000" pitchFamily="2" charset="2"/>
              <a:buChar char="ü"/>
            </a:pPr>
            <a:r>
              <a:rPr lang="zh-CN" altLang="en-US" sz="2800" b="1" dirty="0">
                <a:solidFill>
                  <a:schemeClr val="bg1"/>
                </a:solidFill>
                <a:highlight>
                  <a:srgbClr val="00FF00"/>
                </a:highlight>
                <a:latin typeface="Calibri" panose="020F0502020204030204" pitchFamily="34" charset="0"/>
                <a:ea typeface="DengXian" panose="02010600030101010101" pitchFamily="2" charset="-122"/>
                <a:cs typeface="Times New Roman" panose="02020603050405020304" pitchFamily="18" charset="0"/>
              </a:rPr>
              <a:t>里头缺少光照，不认识自己的本相！</a:t>
            </a:r>
            <a:endParaRPr lang="en-US" altLang="zh-CN" sz="2800" b="1" dirty="0">
              <a:solidFill>
                <a:schemeClr val="bg1"/>
              </a:solidFill>
              <a:highlight>
                <a:srgbClr val="00FF00"/>
              </a:highlight>
              <a:latin typeface="Calibri" panose="020F0502020204030204" pitchFamily="34" charset="0"/>
              <a:ea typeface="DengXian" panose="02010600030101010101" pitchFamily="2" charset="-122"/>
              <a:cs typeface="Times New Roman" panose="02020603050405020304" pitchFamily="18" charset="0"/>
            </a:endParaRPr>
          </a:p>
          <a:p>
            <a:pPr marL="114300" indent="0">
              <a:buFont typeface="Arial"/>
              <a:buNone/>
            </a:pPr>
            <a:endParaRPr lang="en-US" altLang="zh-CN" sz="3200" dirty="0">
              <a:solidFill>
                <a:schemeClr val="bg1"/>
              </a:solidFill>
              <a:latin typeface="Calibri" panose="020F0502020204030204" pitchFamily="34" charset="0"/>
              <a:ea typeface="DengXian" panose="02010600030101010101" pitchFamily="2" charset="-122"/>
              <a:cs typeface="Times New Roman" panose="02020603050405020304" pitchFamily="18" charset="0"/>
            </a:endParaRPr>
          </a:p>
        </p:txBody>
      </p:sp>
      <p:sp>
        <p:nvSpPr>
          <p:cNvPr id="5" name="TextBox 4">
            <a:extLst>
              <a:ext uri="{FF2B5EF4-FFF2-40B4-BE49-F238E27FC236}">
                <a16:creationId xmlns:a16="http://schemas.microsoft.com/office/drawing/2014/main" id="{E53FEBFC-BE0B-4CE5-8F72-0C623DC62B02}"/>
              </a:ext>
            </a:extLst>
          </p:cNvPr>
          <p:cNvSpPr txBox="1"/>
          <p:nvPr/>
        </p:nvSpPr>
        <p:spPr>
          <a:xfrm>
            <a:off x="1268452" y="5135136"/>
            <a:ext cx="9733155" cy="1231106"/>
          </a:xfrm>
          <a:prstGeom prst="rect">
            <a:avLst/>
          </a:prstGeom>
          <a:noFill/>
        </p:spPr>
        <p:txBody>
          <a:bodyPr wrap="square" rtlCol="0">
            <a:spAutoFit/>
          </a:bodyPr>
          <a:lstStyle/>
          <a:p>
            <a:pPr>
              <a:lnSpc>
                <a:spcPct val="100000"/>
              </a:lnSpc>
              <a:defRPr sz="3200">
                <a:solidFill>
                  <a:srgbClr val="FFFFFF"/>
                </a:solidFill>
                <a:latin typeface="Kaiti TC Bold"/>
                <a:ea typeface="Kaiti TC Bold"/>
                <a:cs typeface="Kaiti TC Bold"/>
                <a:sym typeface="Kaiti TC Bold"/>
              </a:defRPr>
            </a:pPr>
            <a:r>
              <a:rPr lang="zh-TW" altLang="en-US" dirty="0"/>
              <a:t>光明所結的果子</a:t>
            </a:r>
            <a:r>
              <a:rPr lang="zh-CN" altLang="en-US" dirty="0"/>
              <a:t>，</a:t>
            </a:r>
            <a:r>
              <a:rPr lang="zh-TW" altLang="en-US" dirty="0"/>
              <a:t>就是一切良善</a:t>
            </a:r>
            <a:r>
              <a:rPr lang="zh-CN" altLang="en-US" dirty="0"/>
              <a:t>，</a:t>
            </a:r>
            <a:r>
              <a:rPr lang="zh-TW" altLang="en-US" dirty="0"/>
              <a:t>公義</a:t>
            </a:r>
            <a:r>
              <a:rPr lang="zh-CN" altLang="en-US" dirty="0"/>
              <a:t>，</a:t>
            </a:r>
            <a:r>
              <a:rPr lang="zh-TW" altLang="en-US" dirty="0"/>
              <a:t>誠實</a:t>
            </a:r>
            <a:r>
              <a:rPr lang="zh-CN" altLang="en-US" dirty="0"/>
              <a:t>。</a:t>
            </a:r>
            <a:endParaRPr lang="zh-TW" altLang="en-US" dirty="0"/>
          </a:p>
          <a:p>
            <a:pPr marL="114300" indent="0" algn="r">
              <a:lnSpc>
                <a:spcPct val="100000"/>
              </a:lnSpc>
              <a:buNone/>
              <a:defRPr sz="2800">
                <a:solidFill>
                  <a:srgbClr val="FFFFFF"/>
                </a:solidFill>
                <a:latin typeface="STLibianTC-Regular"/>
                <a:ea typeface="STLibianTC-Regular"/>
                <a:cs typeface="STLibianTC-Regular"/>
                <a:sym typeface="STLibianTC-Regular"/>
              </a:defRPr>
            </a:pPr>
            <a:r>
              <a:rPr lang="zh-TW" altLang="en-US" dirty="0"/>
              <a:t>以弗所書 </a:t>
            </a:r>
            <a:r>
              <a:rPr lang="en-US" altLang="zh-TW" dirty="0"/>
              <a:t>5</a:t>
            </a:r>
            <a:r>
              <a:rPr lang="zh-TW" altLang="en-US" dirty="0"/>
              <a:t>：</a:t>
            </a:r>
            <a:r>
              <a:rPr lang="en-US" altLang="zh-TW" dirty="0"/>
              <a:t>9</a:t>
            </a:r>
          </a:p>
          <a:p>
            <a:endParaRPr lang="en-US" dirty="0"/>
          </a:p>
        </p:txBody>
      </p:sp>
    </p:spTree>
    <p:extLst>
      <p:ext uri="{BB962C8B-B14F-4D97-AF65-F5344CB8AC3E}">
        <p14:creationId xmlns:p14="http://schemas.microsoft.com/office/powerpoint/2010/main" val="4155493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arn(inVertical)">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heel(1)">
                                      <p:cBhvr>
                                        <p:cTn id="2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EC8B7EE2-367A-4050-8C1A-02ADC03506DB}"/>
              </a:ext>
            </a:extLst>
          </p:cNvPr>
          <p:cNvGraphicFramePr>
            <a:graphicFrameLocks noGrp="1"/>
          </p:cNvGraphicFramePr>
          <p:nvPr/>
        </p:nvGraphicFramePr>
        <p:xfrm>
          <a:off x="383788" y="758284"/>
          <a:ext cx="11424424" cy="5466420"/>
        </p:xfrm>
        <a:graphic>
          <a:graphicData uri="http://schemas.openxmlformats.org/drawingml/2006/table">
            <a:tbl>
              <a:tblPr firstRow="1" bandRow="1">
                <a:tableStyleId>{5C22544A-7EE6-4342-B048-85BDC9FD1C3A}</a:tableStyleId>
              </a:tblPr>
              <a:tblGrid>
                <a:gridCol w="5817024">
                  <a:extLst>
                    <a:ext uri="{9D8B030D-6E8A-4147-A177-3AD203B41FA5}">
                      <a16:colId xmlns:a16="http://schemas.microsoft.com/office/drawing/2014/main" val="1547847971"/>
                    </a:ext>
                  </a:extLst>
                </a:gridCol>
                <a:gridCol w="5607400">
                  <a:extLst>
                    <a:ext uri="{9D8B030D-6E8A-4147-A177-3AD203B41FA5}">
                      <a16:colId xmlns:a16="http://schemas.microsoft.com/office/drawing/2014/main" val="1739448740"/>
                    </a:ext>
                  </a:extLst>
                </a:gridCol>
              </a:tblGrid>
              <a:tr h="804049">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zh-CN" altLang="en-US" sz="4400" b="1" i="0" u="none" strike="noStrike" kern="1200" cap="none" spc="-100" normalizeH="0" baseline="0" noProof="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uLnTx/>
                          <a:uFillTx/>
                          <a:latin typeface="+mn-lt"/>
                          <a:ea typeface="+mn-ea"/>
                          <a:cs typeface="+mn-cs"/>
                          <a:sym typeface="Arial"/>
                        </a:rPr>
                        <a:t>扯臊</a:t>
                      </a:r>
                      <a:endParaRPr kumimoji="0" lang="en-US" sz="4400" b="1" i="0" u="none" strike="noStrike" kern="1200" cap="none" spc="-100" normalizeH="0" baseline="0" noProof="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uLnTx/>
                        <a:uFillTx/>
                        <a:latin typeface="+mn-lt"/>
                        <a:ea typeface="+mn-ea"/>
                        <a:cs typeface="+mn-cs"/>
                        <a:sym typeface="Arial"/>
                      </a:endParaRPr>
                    </a:p>
                  </a:txBody>
                  <a:tcPr/>
                </a:tc>
                <a:tc>
                  <a:txBody>
                    <a:bodyPr/>
                    <a:lstStyle/>
                    <a:p>
                      <a:pPr algn="ctr"/>
                      <a:r>
                        <a:rPr lang="zh-CN" altLang="en-US" sz="4400" dirty="0"/>
                        <a:t>无知</a:t>
                      </a:r>
                      <a:endParaRPr lang="en-US" sz="4400" dirty="0"/>
                    </a:p>
                  </a:txBody>
                  <a:tcPr/>
                </a:tc>
                <a:extLst>
                  <a:ext uri="{0D108BD9-81ED-4DB2-BD59-A6C34878D82A}">
                    <a16:rowId xmlns:a16="http://schemas.microsoft.com/office/drawing/2014/main" val="3049708455"/>
                  </a:ext>
                </a:extLst>
              </a:tr>
              <a:tr h="920673">
                <a:tc>
                  <a:txBody>
                    <a:bodyPr/>
                    <a:lstStyle/>
                    <a:p>
                      <a:pPr algn="ctr"/>
                      <a:r>
                        <a:rPr kumimoji="0" lang="zh-CN" altLang="en-US" sz="2800" b="1" i="0" u="none" strike="noStrike" kern="1200" cap="none" spc="0" normalizeH="0" baseline="0" noProof="0" dirty="0">
                          <a:ln>
                            <a:noFill/>
                          </a:ln>
                          <a:solidFill>
                            <a:schemeClr val="tx1"/>
                          </a:solidFill>
                          <a:effectLst/>
                          <a:uLnTx/>
                          <a:uFillTx/>
                          <a:latin typeface="+mn-lt"/>
                          <a:ea typeface="+mn-ea"/>
                          <a:cs typeface="+mn-cs"/>
                        </a:rPr>
                        <a:t>他的父親叫“巧嘴”，他住在“空談巷”</a:t>
                      </a:r>
                      <a:endParaRPr lang="en-US" sz="2800" b="1" dirty="0">
                        <a:solidFill>
                          <a:schemeClr val="tx1"/>
                        </a:solidFill>
                      </a:endParaRPr>
                    </a:p>
                  </a:txBody>
                  <a:tcPr/>
                </a:tc>
                <a:tc>
                  <a:txBody>
                    <a:bodyPr/>
                    <a:lstStyle/>
                    <a:p>
                      <a:pPr algn="ctr"/>
                      <a:r>
                        <a:rPr lang="zh-CN" altLang="en-US" sz="2800" b="1" dirty="0"/>
                        <a:t>他住在“自夸庄”； 从“弯曲的小路”进到天路</a:t>
                      </a:r>
                      <a:endParaRPr lang="en-US" sz="2800" b="1" dirty="0">
                        <a:solidFill>
                          <a:schemeClr val="tx1"/>
                        </a:solidFill>
                      </a:endParaRPr>
                    </a:p>
                  </a:txBody>
                  <a:tcPr/>
                </a:tc>
                <a:extLst>
                  <a:ext uri="{0D108BD9-81ED-4DB2-BD59-A6C34878D82A}">
                    <a16:rowId xmlns:a16="http://schemas.microsoft.com/office/drawing/2014/main" val="4222585588"/>
                  </a:ext>
                </a:extLst>
              </a:tr>
              <a:tr h="804049">
                <a:tc>
                  <a:txBody>
                    <a:bodyPr/>
                    <a:lstStyle/>
                    <a:p>
                      <a:pPr algn="ctr"/>
                      <a:r>
                        <a:rPr kumimoji="0" lang="zh-CN" altLang="en-US" sz="2800" b="1" i="0" u="none" strike="noStrike" kern="1200" cap="none" spc="0" normalizeH="0" baseline="0" noProof="0" dirty="0">
                          <a:ln>
                            <a:noFill/>
                          </a:ln>
                          <a:solidFill>
                            <a:schemeClr val="tx1"/>
                          </a:solidFill>
                          <a:effectLst/>
                          <a:uLnTx/>
                          <a:uFillTx/>
                          <a:latin typeface="+mn-lt"/>
                          <a:ea typeface="+mn-ea"/>
                          <a:cs typeface="+mn-cs"/>
                        </a:rPr>
                        <a:t>信仰在他的心里沒有任何位置</a:t>
                      </a:r>
                      <a:endParaRPr lang="en-US" sz="2800" b="1" dirty="0">
                        <a:solidFill>
                          <a:schemeClr val="tx1"/>
                        </a:solidFill>
                      </a:endParaRPr>
                    </a:p>
                  </a:txBody>
                  <a:tcPr/>
                </a:tc>
                <a:tc>
                  <a:txBody>
                    <a:bodyPr/>
                    <a:lstStyle/>
                    <a:p>
                      <a:pPr algn="ctr"/>
                      <a:r>
                        <a:rPr lang="zh-CN" altLang="en-US" sz="2800" b="1" dirty="0"/>
                        <a:t>恪守“信仰”</a:t>
                      </a:r>
                      <a:endParaRPr lang="en-US" sz="2800" b="1" dirty="0">
                        <a:solidFill>
                          <a:schemeClr val="tx1"/>
                        </a:solidFill>
                      </a:endParaRPr>
                    </a:p>
                  </a:txBody>
                  <a:tcPr/>
                </a:tc>
                <a:extLst>
                  <a:ext uri="{0D108BD9-81ED-4DB2-BD59-A6C34878D82A}">
                    <a16:rowId xmlns:a16="http://schemas.microsoft.com/office/drawing/2014/main" val="3353346762"/>
                  </a:ext>
                </a:extLst>
              </a:tr>
              <a:tr h="920673">
                <a:tc>
                  <a:txBody>
                    <a:bodyPr/>
                    <a:lstStyle/>
                    <a:p>
                      <a:pPr algn="ctr"/>
                      <a:r>
                        <a:rPr kumimoji="0" lang="zh-CN" altLang="en-US" sz="2800" b="1" i="0" u="none" strike="noStrike" kern="1200" cap="none" spc="0" normalizeH="0" baseline="0" noProof="0" dirty="0">
                          <a:ln>
                            <a:noFill/>
                          </a:ln>
                          <a:solidFill>
                            <a:schemeClr val="tx1"/>
                          </a:solidFill>
                          <a:effectLst/>
                          <a:uLnTx/>
                          <a:uFillTx/>
                          <a:latin typeface="+mn-lt"/>
                          <a:ea typeface="+mn-ea"/>
                          <a:cs typeface="+mn-cs"/>
                        </a:rPr>
                        <a:t>在外面是個聖人，在家裏是個魔鬼</a:t>
                      </a:r>
                      <a:endParaRPr lang="en-US" sz="2800" b="1" dirty="0">
                        <a:solidFill>
                          <a:schemeClr val="tx1"/>
                        </a:solidFill>
                      </a:endParaRPr>
                    </a:p>
                  </a:txBody>
                  <a:tcPr/>
                </a:tc>
                <a:tc>
                  <a:txBody>
                    <a:bodyPr/>
                    <a:lstStyle/>
                    <a:p>
                      <a:pPr algn="ctr"/>
                      <a:r>
                        <a:rPr lang="zh-CN" altLang="en-US" sz="2800" b="1" dirty="0"/>
                        <a:t>自认为是个循规蹈矩的好人</a:t>
                      </a:r>
                      <a:endParaRPr lang="en-US" sz="2800" b="1" dirty="0">
                        <a:solidFill>
                          <a:schemeClr val="tx1"/>
                        </a:solidFill>
                      </a:endParaRPr>
                    </a:p>
                  </a:txBody>
                  <a:tcPr/>
                </a:tc>
                <a:extLst>
                  <a:ext uri="{0D108BD9-81ED-4DB2-BD59-A6C34878D82A}">
                    <a16:rowId xmlns:a16="http://schemas.microsoft.com/office/drawing/2014/main" val="3961759454"/>
                  </a:ext>
                </a:extLst>
              </a:tr>
              <a:tr h="804049">
                <a:tc>
                  <a:txBody>
                    <a:bodyPr/>
                    <a:lstStyle/>
                    <a:p>
                      <a:pPr algn="ctr"/>
                      <a:r>
                        <a:rPr kumimoji="0" lang="zh-CN" altLang="en-US" sz="2800" b="1" i="0" u="none" strike="noStrike" kern="1200" cap="none" spc="0" normalizeH="0" baseline="0" noProof="0" dirty="0">
                          <a:ln>
                            <a:noFill/>
                          </a:ln>
                          <a:solidFill>
                            <a:schemeClr val="tx1"/>
                          </a:solidFill>
                          <a:effectLst/>
                          <a:uLnTx/>
                          <a:uFillTx/>
                          <a:latin typeface="+mn-lt"/>
                          <a:ea typeface="+mn-ea"/>
                          <a:cs typeface="+mn-cs"/>
                        </a:rPr>
                        <a:t>利誘欺騙， 惟利是圖</a:t>
                      </a:r>
                      <a:endParaRPr lang="en-US" sz="2800" b="1" dirty="0">
                        <a:solidFill>
                          <a:schemeClr val="tx1"/>
                        </a:solidFill>
                      </a:endParaRPr>
                    </a:p>
                  </a:txBody>
                  <a:tcPr/>
                </a:tc>
                <a:tc>
                  <a:txBody>
                    <a:bodyPr/>
                    <a:lstStyle/>
                    <a:p>
                      <a:pPr algn="ctr"/>
                      <a:r>
                        <a:rPr lang="zh-CN" altLang="en-US" sz="2800" b="1" dirty="0"/>
                        <a:t>奉献，施舍 </a:t>
                      </a:r>
                      <a:endParaRPr lang="en-US" sz="2800" b="1" dirty="0">
                        <a:solidFill>
                          <a:schemeClr val="tx1"/>
                        </a:solidFill>
                      </a:endParaRPr>
                    </a:p>
                  </a:txBody>
                  <a:tcPr/>
                </a:tc>
                <a:extLst>
                  <a:ext uri="{0D108BD9-81ED-4DB2-BD59-A6C34878D82A}">
                    <a16:rowId xmlns:a16="http://schemas.microsoft.com/office/drawing/2014/main" val="686742070"/>
                  </a:ext>
                </a:extLst>
              </a:tr>
              <a:tr h="920673">
                <a:tc>
                  <a:txBody>
                    <a:bodyPr/>
                    <a:lstStyle/>
                    <a:p>
                      <a:pPr algn="ctr"/>
                      <a:r>
                        <a:rPr lang="zh-CN" altLang="en-US" sz="3600" b="1" dirty="0">
                          <a:solidFill>
                            <a:schemeClr val="tx1"/>
                          </a:solidFill>
                        </a:rPr>
                        <a:t>沒有禱告，</a:t>
                      </a:r>
                      <a:r>
                        <a:rPr lang="zh-CN" altLang="en-US" sz="3600" b="1" dirty="0">
                          <a:solidFill>
                            <a:srgbClr val="FF0000"/>
                          </a:solidFill>
                        </a:rPr>
                        <a:t>沒有認罪懺悔</a:t>
                      </a:r>
                      <a:endParaRPr lang="en-US" sz="3600" b="1" dirty="0">
                        <a:solidFill>
                          <a:srgbClr val="FF0000"/>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zh-CN" altLang="en-US" sz="3600" b="1" dirty="0"/>
                        <a:t>有禱告，</a:t>
                      </a:r>
                      <a:r>
                        <a:rPr lang="zh-CN" altLang="en-US" sz="3600" b="1" dirty="0">
                          <a:solidFill>
                            <a:srgbClr val="FF0000"/>
                          </a:solidFill>
                        </a:rPr>
                        <a:t>沒有認罪懺悔</a:t>
                      </a:r>
                      <a:endParaRPr lang="en-US" sz="3600" b="1" dirty="0">
                        <a:solidFill>
                          <a:schemeClr val="bg1"/>
                        </a:solidFill>
                      </a:endParaRPr>
                    </a:p>
                    <a:p>
                      <a:pPr algn="ctr"/>
                      <a:endParaRPr lang="en-US" sz="3600" b="1" dirty="0">
                        <a:solidFill>
                          <a:schemeClr val="tx1"/>
                        </a:solidFill>
                      </a:endParaRPr>
                    </a:p>
                  </a:txBody>
                  <a:tcPr/>
                </a:tc>
                <a:extLst>
                  <a:ext uri="{0D108BD9-81ED-4DB2-BD59-A6C34878D82A}">
                    <a16:rowId xmlns:a16="http://schemas.microsoft.com/office/drawing/2014/main" val="3213517994"/>
                  </a:ext>
                </a:extLst>
              </a:tr>
            </a:tbl>
          </a:graphicData>
        </a:graphic>
      </p:graphicFrame>
    </p:spTree>
    <p:extLst>
      <p:ext uri="{BB962C8B-B14F-4D97-AF65-F5344CB8AC3E}">
        <p14:creationId xmlns:p14="http://schemas.microsoft.com/office/powerpoint/2010/main" val="35721916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29F29744-9A25-4B9B-8C7A-D6A4BDEBAEDD}"/>
              </a:ext>
            </a:extLst>
          </p:cNvPr>
          <p:cNvGrpSpPr/>
          <p:nvPr/>
        </p:nvGrpSpPr>
        <p:grpSpPr>
          <a:xfrm>
            <a:off x="0" y="0"/>
            <a:ext cx="12191999" cy="6858000"/>
            <a:chOff x="0" y="0"/>
            <a:chExt cx="12191999" cy="6858000"/>
          </a:xfrm>
        </p:grpSpPr>
        <p:grpSp>
          <p:nvGrpSpPr>
            <p:cNvPr id="11" name="Group 10">
              <a:extLst>
                <a:ext uri="{FF2B5EF4-FFF2-40B4-BE49-F238E27FC236}">
                  <a16:creationId xmlns:a16="http://schemas.microsoft.com/office/drawing/2014/main" id="{3B065041-C868-45D1-A83E-3B4B10E287AB}"/>
                </a:ext>
              </a:extLst>
            </p:cNvPr>
            <p:cNvGrpSpPr/>
            <p:nvPr/>
          </p:nvGrpSpPr>
          <p:grpSpPr>
            <a:xfrm>
              <a:off x="0" y="0"/>
              <a:ext cx="12191999" cy="6858000"/>
              <a:chOff x="0" y="0"/>
              <a:chExt cx="12191999" cy="6858000"/>
            </a:xfrm>
          </p:grpSpPr>
          <p:pic>
            <p:nvPicPr>
              <p:cNvPr id="6" name="Picture 5" descr="Map&#10;&#10;Description automatically generated">
                <a:extLst>
                  <a:ext uri="{FF2B5EF4-FFF2-40B4-BE49-F238E27FC236}">
                    <a16:creationId xmlns:a16="http://schemas.microsoft.com/office/drawing/2014/main" id="{C19DA7E2-425B-4844-A22A-5342EFB1D2F8}"/>
                  </a:ext>
                </a:extLst>
              </p:cNvPr>
              <p:cNvPicPr>
                <a:picLocks noChangeAspect="1"/>
              </p:cNvPicPr>
              <p:nvPr/>
            </p:nvPicPr>
            <p:blipFill>
              <a:blip r:embed="rId3"/>
              <a:stretch>
                <a:fillRect/>
              </a:stretch>
            </p:blipFill>
            <p:spPr>
              <a:xfrm>
                <a:off x="0" y="0"/>
                <a:ext cx="12191999" cy="6858000"/>
              </a:xfrm>
              <a:prstGeom prst="rect">
                <a:avLst/>
              </a:prstGeom>
            </p:spPr>
          </p:pic>
          <mc:AlternateContent xmlns:mc="http://schemas.openxmlformats.org/markup-compatibility/2006" xmlns:p14="http://schemas.microsoft.com/office/powerpoint/2010/main">
            <mc:Choice Requires="p14">
              <p:contentPart p14:bwMode="auto" r:id="rId4">
                <p14:nvContentPartPr>
                  <p14:cNvPr id="10" name="Ink 9">
                    <a:extLst>
                      <a:ext uri="{FF2B5EF4-FFF2-40B4-BE49-F238E27FC236}">
                        <a16:creationId xmlns:a16="http://schemas.microsoft.com/office/drawing/2014/main" id="{2A6AC8BE-BE80-43DC-9FBE-CE3DC747DAD5}"/>
                      </a:ext>
                    </a:extLst>
                  </p14:cNvPr>
                  <p14:cNvContentPartPr/>
                  <p14:nvPr/>
                </p14:nvContentPartPr>
                <p14:xfrm>
                  <a:off x="1643312" y="1659793"/>
                  <a:ext cx="2522520" cy="4758840"/>
                </p14:xfrm>
              </p:contentPart>
            </mc:Choice>
            <mc:Fallback xmlns="">
              <p:pic>
                <p:nvPicPr>
                  <p:cNvPr id="10" name="Ink 9">
                    <a:extLst>
                      <a:ext uri="{FF2B5EF4-FFF2-40B4-BE49-F238E27FC236}">
                        <a16:creationId xmlns:a16="http://schemas.microsoft.com/office/drawing/2014/main" id="{2A6AC8BE-BE80-43DC-9FBE-CE3DC747DAD5}"/>
                      </a:ext>
                    </a:extLst>
                  </p:cNvPr>
                  <p:cNvPicPr/>
                  <p:nvPr/>
                </p:nvPicPr>
                <p:blipFill>
                  <a:blip r:embed="rId5"/>
                  <a:stretch>
                    <a:fillRect/>
                  </a:stretch>
                </p:blipFill>
                <p:spPr>
                  <a:xfrm>
                    <a:off x="1580312" y="1597153"/>
                    <a:ext cx="2648160" cy="4884480"/>
                  </a:xfrm>
                  <a:prstGeom prst="rect">
                    <a:avLst/>
                  </a:prstGeom>
                </p:spPr>
              </p:pic>
            </mc:Fallback>
          </mc:AlternateContent>
        </p:grpSp>
        <p:sp>
          <p:nvSpPr>
            <p:cNvPr id="12" name="Arrow: Right 11">
              <a:extLst>
                <a:ext uri="{FF2B5EF4-FFF2-40B4-BE49-F238E27FC236}">
                  <a16:creationId xmlns:a16="http://schemas.microsoft.com/office/drawing/2014/main" id="{48485413-B4DD-48C2-996F-40A73A8D6CFB}"/>
                </a:ext>
              </a:extLst>
            </p:cNvPr>
            <p:cNvSpPr/>
            <p:nvPr/>
          </p:nvSpPr>
          <p:spPr>
            <a:xfrm rot="20332503">
              <a:off x="5134198" y="2502463"/>
              <a:ext cx="867158" cy="401640"/>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2D050"/>
                </a:solidFill>
                <a:highlight>
                  <a:srgbClr val="00FF00"/>
                </a:highlight>
              </a:endParaRPr>
            </a:p>
          </p:txBody>
        </p:sp>
      </p:grpSp>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F8896C94-FCE0-4D2C-A1C0-2E5FE1905874}"/>
                  </a:ext>
                </a:extLst>
              </p14:cNvPr>
              <p14:cNvContentPartPr/>
              <p14:nvPr/>
            </p14:nvContentPartPr>
            <p14:xfrm>
              <a:off x="2910152" y="696433"/>
              <a:ext cx="7723080" cy="5269680"/>
            </p14:xfrm>
          </p:contentPart>
        </mc:Choice>
        <mc:Fallback xmlns="">
          <p:pic>
            <p:nvPicPr>
              <p:cNvPr id="2" name="Ink 1">
                <a:extLst>
                  <a:ext uri="{FF2B5EF4-FFF2-40B4-BE49-F238E27FC236}">
                    <a16:creationId xmlns:a16="http://schemas.microsoft.com/office/drawing/2014/main" id="{F8896C94-FCE0-4D2C-A1C0-2E5FE1905874}"/>
                  </a:ext>
                </a:extLst>
              </p:cNvPr>
              <p:cNvPicPr/>
              <p:nvPr/>
            </p:nvPicPr>
            <p:blipFill>
              <a:blip r:embed="rId7"/>
              <a:stretch>
                <a:fillRect/>
              </a:stretch>
            </p:blipFill>
            <p:spPr>
              <a:xfrm>
                <a:off x="2847512" y="633433"/>
                <a:ext cx="7848720" cy="5395320"/>
              </a:xfrm>
              <a:prstGeom prst="rect">
                <a:avLst/>
              </a:prstGeom>
            </p:spPr>
          </p:pic>
        </mc:Fallback>
      </mc:AlternateContent>
    </p:spTree>
    <p:extLst>
      <p:ext uri="{BB962C8B-B14F-4D97-AF65-F5344CB8AC3E}">
        <p14:creationId xmlns:p14="http://schemas.microsoft.com/office/powerpoint/2010/main" val="9507019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天历-10">
            <a:hlinkClick r:id="" action="ppaction://media"/>
            <a:extLst>
              <a:ext uri="{FF2B5EF4-FFF2-40B4-BE49-F238E27FC236}">
                <a16:creationId xmlns:a16="http://schemas.microsoft.com/office/drawing/2014/main" id="{17BF46F2-42B3-46FC-A3BA-3FA6A264E76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1"/>
            <a:ext cx="12190611" cy="6857889"/>
          </a:xfrm>
          <a:prstGeom prst="rect">
            <a:avLst/>
          </a:prstGeom>
        </p:spPr>
      </p:pic>
    </p:spTree>
    <p:extLst>
      <p:ext uri="{BB962C8B-B14F-4D97-AF65-F5344CB8AC3E}">
        <p14:creationId xmlns:p14="http://schemas.microsoft.com/office/powerpoint/2010/main" val="2568410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16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0A246BB-8B7B-40E2-8E46-53841046B9C0}"/>
              </a:ext>
            </a:extLst>
          </p:cNvPr>
          <p:cNvSpPr>
            <a:spLocks noGrp="1"/>
          </p:cNvSpPr>
          <p:nvPr>
            <p:ph type="body" idx="1"/>
          </p:nvPr>
        </p:nvSpPr>
        <p:spPr>
          <a:xfrm>
            <a:off x="594938" y="239751"/>
            <a:ext cx="10879667" cy="6384073"/>
          </a:xfrm>
        </p:spPr>
        <p:txBody>
          <a:bodyPr>
            <a:noAutofit/>
          </a:bodyPr>
          <a:lstStyle/>
          <a:p>
            <a:pPr>
              <a:buFont typeface="Wingdings" panose="05000000000000000000" pitchFamily="2" charset="2"/>
              <a:buChar char="q"/>
            </a:pPr>
            <a:r>
              <a:rPr lang="zh-CN" sz="4400" b="1"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rPr>
              <a:t>作业</a:t>
            </a:r>
            <a:endParaRPr lang="en-US" altLang="zh-CN" sz="3200" b="1" dirty="0">
              <a:solidFill>
                <a:schemeClr val="bg1"/>
              </a:solidFill>
              <a:latin typeface="Calibri" panose="020F0502020204030204" pitchFamily="34" charset="0"/>
              <a:ea typeface="DengXian" panose="02010600030101010101" pitchFamily="2" charset="-122"/>
              <a:cs typeface="Times New Roman" panose="02020603050405020304" pitchFamily="18" charset="0"/>
            </a:endParaRPr>
          </a:p>
          <a:p>
            <a:pPr lvl="1">
              <a:buFont typeface="Wingdings" panose="05000000000000000000" pitchFamily="2" charset="2"/>
              <a:buChar char="Ø"/>
            </a:pPr>
            <a:r>
              <a:rPr lang="zh-CN" sz="32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rPr>
              <a:t>阅读内容</a:t>
            </a:r>
            <a:r>
              <a:rPr lang="en-US" altLang="zh-CN" sz="3200" dirty="0">
                <a:solidFill>
                  <a:schemeClr val="bg1"/>
                </a:solidFill>
                <a:latin typeface="Calibri" panose="020F0502020204030204" pitchFamily="34" charset="0"/>
                <a:ea typeface="DengXian" panose="02010600030101010101" pitchFamily="2" charset="-122"/>
                <a:cs typeface="Times New Roman" panose="02020603050405020304" pitchFamily="18" charset="0"/>
              </a:rPr>
              <a:t>: </a:t>
            </a:r>
            <a:r>
              <a:rPr lang="en-US" sz="32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rPr>
              <a:t>“</a:t>
            </a:r>
            <a:r>
              <a:rPr lang="zh-CN" sz="32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rPr>
              <a:t>同心走出迷魂地</a:t>
            </a:r>
            <a:r>
              <a:rPr lang="en-US" sz="32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rPr>
              <a:t>”</a:t>
            </a:r>
            <a:r>
              <a:rPr lang="zh-CN" sz="32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rPr>
              <a:t>和</a:t>
            </a:r>
            <a:r>
              <a:rPr lang="en-US" sz="32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rPr>
              <a:t>“</a:t>
            </a:r>
            <a:r>
              <a:rPr lang="zh-CN" sz="32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rPr>
              <a:t>如愿以偿进天城</a:t>
            </a:r>
            <a:r>
              <a:rPr lang="en-US" sz="32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rPr>
              <a:t>”</a:t>
            </a:r>
            <a:br>
              <a:rPr lang="en-US" sz="32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rPr>
            </a:br>
            <a:endParaRPr lang="en-US" sz="32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a:p>
            <a:pPr>
              <a:buFont typeface="Wingdings" panose="05000000000000000000" pitchFamily="2" charset="2"/>
              <a:buChar char="q"/>
            </a:pPr>
            <a:r>
              <a:rPr lang="zh-CN" sz="4400" b="1"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rPr>
              <a:t>思考问题</a:t>
            </a:r>
            <a:endParaRPr lang="en-US" altLang="zh-CN" sz="3200" b="1" dirty="0">
              <a:solidFill>
                <a:schemeClr val="bg1"/>
              </a:solidFill>
              <a:latin typeface="Calibri" panose="020F0502020204030204" pitchFamily="34" charset="0"/>
              <a:ea typeface="DengXian" panose="02010600030101010101" pitchFamily="2" charset="-122"/>
              <a:cs typeface="Times New Roman" panose="02020603050405020304" pitchFamily="18" charset="0"/>
            </a:endParaRPr>
          </a:p>
          <a:p>
            <a:pPr>
              <a:buFont typeface="Wingdings" panose="05000000000000000000" pitchFamily="2" charset="2"/>
              <a:buChar char="Ø"/>
            </a:pPr>
            <a:r>
              <a:rPr lang="en-US" sz="32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rPr>
              <a:t>1. </a:t>
            </a:r>
            <a:r>
              <a:rPr lang="zh-CN" sz="32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rPr>
              <a:t>基督徒和盼望在走出迷魂地的路上探讨了对无知及短暂这类人信仰的看法。</a:t>
            </a:r>
            <a:r>
              <a:rPr lang="en-US" sz="32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rPr>
              <a:t>“</a:t>
            </a:r>
            <a:r>
              <a:rPr lang="zh-CN" sz="32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rPr>
              <a:t>逃避认罪、不敬畏神，是短暂这类人信仰迟早必然要倒退回世俗的原因。</a:t>
            </a:r>
            <a:r>
              <a:rPr lang="en-US" sz="32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rPr>
              <a:t>” </a:t>
            </a:r>
            <a:r>
              <a:rPr lang="zh-CN" sz="32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rPr>
              <a:t>你认为这种说法对吗？为什么？</a:t>
            </a:r>
            <a:endParaRPr lang="en-US" altLang="zh-CN" sz="3200" dirty="0">
              <a:solidFill>
                <a:schemeClr val="bg1"/>
              </a:solidFill>
              <a:latin typeface="Calibri" panose="020F0502020204030204" pitchFamily="34" charset="0"/>
              <a:ea typeface="DengXian" panose="02010600030101010101" pitchFamily="2" charset="-122"/>
              <a:cs typeface="Times New Roman" panose="02020603050405020304" pitchFamily="18" charset="0"/>
            </a:endParaRPr>
          </a:p>
          <a:p>
            <a:pPr>
              <a:buFont typeface="Wingdings" panose="05000000000000000000" pitchFamily="2" charset="2"/>
              <a:buChar char="Ø"/>
            </a:pPr>
            <a:r>
              <a:rPr lang="en-US" sz="32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rPr>
              <a:t>2. </a:t>
            </a:r>
            <a:r>
              <a:rPr lang="zh-CN" sz="32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rPr>
              <a:t>基督徒和盼望来到去往天城必经的无桥之河时，基督徒感到意志消沉、悲观失望、惊恐万分。为什么？他们俩最后是如何顺利过河的？对你有何教益</a:t>
            </a:r>
            <a:r>
              <a:rPr lang="zh-CN" sz="3200" dirty="0">
                <a:solidFill>
                  <a:schemeClr val="bg1"/>
                </a:solidFill>
                <a:effectLst/>
                <a:ea typeface="SimSun" panose="02010600030101010101" pitchFamily="2" charset="-122"/>
                <a:cs typeface="SimSun" panose="02010600030101010101" pitchFamily="2" charset="-122"/>
              </a:rPr>
              <a:t>？</a:t>
            </a:r>
            <a:endParaRPr lang="en-US" sz="32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0426730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2" name="TextBox 1">
            <a:extLst>
              <a:ext uri="{FF2B5EF4-FFF2-40B4-BE49-F238E27FC236}">
                <a16:creationId xmlns:a16="http://schemas.microsoft.com/office/drawing/2014/main" id="{0018503B-3D0B-4563-BC47-ECF65D70C0C8}"/>
              </a:ext>
            </a:extLst>
          </p:cNvPr>
          <p:cNvSpPr txBox="1"/>
          <p:nvPr/>
        </p:nvSpPr>
        <p:spPr>
          <a:xfrm rot="10800000" flipH="1" flipV="1">
            <a:off x="1886187" y="2286142"/>
            <a:ext cx="8631892" cy="1200329"/>
          </a:xfrm>
          <a:prstGeom prst="rect">
            <a:avLst/>
          </a:prstGeom>
          <a:noFill/>
        </p:spPr>
        <p:txBody>
          <a:bodyPr wrap="square" rtlCol="0">
            <a:spAutoFit/>
          </a:bodyPr>
          <a:lstStyle/>
          <a:p>
            <a:r>
              <a:rPr lang="en-US" altLang="zh-CN" sz="7200" dirty="0">
                <a:solidFill>
                  <a:schemeClr val="bg1"/>
                </a:solidFill>
              </a:rPr>
              <a:t>19. </a:t>
            </a:r>
            <a:r>
              <a:rPr lang="zh-TW" altLang="en-US" sz="7200" dirty="0">
                <a:solidFill>
                  <a:schemeClr val="bg1"/>
                </a:solidFill>
              </a:rPr>
              <a:t>盼望</a:t>
            </a:r>
            <a:r>
              <a:rPr lang="zh-CN" altLang="en-US" sz="7200" dirty="0">
                <a:solidFill>
                  <a:schemeClr val="bg1"/>
                </a:solidFill>
              </a:rPr>
              <a:t>见证</a:t>
            </a:r>
            <a:r>
              <a:rPr lang="zh-TW" altLang="en-US" sz="7200" dirty="0">
                <a:solidFill>
                  <a:schemeClr val="bg1"/>
                </a:solidFill>
              </a:rPr>
              <a:t>信仰史</a:t>
            </a:r>
            <a:endParaRPr lang="en-US" sz="7200" dirty="0">
              <a:solidFill>
                <a:schemeClr val="bg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558ED-8ADF-4450-8F96-A4ECCDCA4C59}"/>
              </a:ext>
            </a:extLst>
          </p:cNvPr>
          <p:cNvSpPr>
            <a:spLocks noGrp="1"/>
          </p:cNvSpPr>
          <p:nvPr>
            <p:ph type="title"/>
          </p:nvPr>
        </p:nvSpPr>
        <p:spPr>
          <a:xfrm>
            <a:off x="802888" y="5575"/>
            <a:ext cx="11167945" cy="1237785"/>
          </a:xfrm>
        </p:spPr>
        <p:txBody>
          <a:bodyPr/>
          <a:lstStyle/>
          <a:p>
            <a:r>
              <a:rPr lang="zh-TW" altLang="en-US" dirty="0">
                <a:solidFill>
                  <a:schemeClr val="bg1"/>
                </a:solidFill>
              </a:rPr>
              <a:t>迷魂地 </a:t>
            </a:r>
            <a:r>
              <a:rPr lang="en-US" altLang="zh-TW" dirty="0">
                <a:solidFill>
                  <a:schemeClr val="bg1"/>
                </a:solidFill>
              </a:rPr>
              <a:t>(</a:t>
            </a:r>
            <a:r>
              <a:rPr lang="en-US" altLang="zh-TW" i="1" dirty="0">
                <a:solidFill>
                  <a:schemeClr val="bg1"/>
                </a:solidFill>
                <a:latin typeface="Times New Roman"/>
                <a:ea typeface="Times New Roman"/>
                <a:cs typeface="Times New Roman"/>
                <a:sym typeface="Times New Roman"/>
              </a:rPr>
              <a:t>Enchanted Ground</a:t>
            </a:r>
            <a:r>
              <a:rPr lang="en-US" altLang="zh-TW" dirty="0">
                <a:solidFill>
                  <a:schemeClr val="bg1"/>
                </a:solidFill>
              </a:rPr>
              <a:t>)</a:t>
            </a:r>
            <a:endParaRPr lang="en-US" dirty="0">
              <a:solidFill>
                <a:schemeClr val="bg1"/>
              </a:solidFill>
            </a:endParaRPr>
          </a:p>
        </p:txBody>
      </p:sp>
      <p:sp>
        <p:nvSpPr>
          <p:cNvPr id="3" name="Text Placeholder 2">
            <a:extLst>
              <a:ext uri="{FF2B5EF4-FFF2-40B4-BE49-F238E27FC236}">
                <a16:creationId xmlns:a16="http://schemas.microsoft.com/office/drawing/2014/main" id="{987E23B6-72A8-4F18-9D3B-DDC490A28E71}"/>
              </a:ext>
            </a:extLst>
          </p:cNvPr>
          <p:cNvSpPr>
            <a:spLocks noGrp="1"/>
          </p:cNvSpPr>
          <p:nvPr>
            <p:ph type="body" idx="1"/>
          </p:nvPr>
        </p:nvSpPr>
        <p:spPr>
          <a:xfrm>
            <a:off x="6248402" y="1134249"/>
            <a:ext cx="4388005" cy="5578786"/>
          </a:xfrm>
        </p:spPr>
        <p:txBody>
          <a:bodyPr/>
          <a:lstStyle/>
          <a:p>
            <a:pPr>
              <a:buFont typeface="Wingdings" panose="05000000000000000000" pitchFamily="2" charset="2"/>
              <a:buChar char="q"/>
            </a:pPr>
            <a:r>
              <a:rPr lang="zh-CN" altLang="en-US" dirty="0">
                <a:solidFill>
                  <a:schemeClr val="bg1"/>
                </a:solidFill>
              </a:rPr>
              <a:t>空气沉闷，昏昏欲睡</a:t>
            </a:r>
            <a:endParaRPr lang="en-US" altLang="zh-CN" dirty="0">
              <a:solidFill>
                <a:schemeClr val="bg1"/>
              </a:solidFill>
            </a:endParaRPr>
          </a:p>
          <a:p>
            <a:pPr>
              <a:buFont typeface="Wingdings" panose="05000000000000000000" pitchFamily="2" charset="2"/>
              <a:buChar char="q"/>
            </a:pPr>
            <a:r>
              <a:rPr lang="zh-CN" altLang="en-US" dirty="0">
                <a:solidFill>
                  <a:schemeClr val="bg1"/>
                </a:solidFill>
              </a:rPr>
              <a:t>浓雾遮天，昏天黑地</a:t>
            </a:r>
            <a:endParaRPr lang="en-US" altLang="zh-CN" dirty="0">
              <a:solidFill>
                <a:schemeClr val="bg1"/>
              </a:solidFill>
            </a:endParaRPr>
          </a:p>
          <a:p>
            <a:pPr>
              <a:buFont typeface="Wingdings" panose="05000000000000000000" pitchFamily="2" charset="2"/>
              <a:buChar char="q"/>
            </a:pPr>
            <a:r>
              <a:rPr lang="zh-CN" altLang="en-US" dirty="0">
                <a:solidFill>
                  <a:schemeClr val="bg1"/>
                </a:solidFill>
              </a:rPr>
              <a:t>野花盛开，荆棘遍地</a:t>
            </a:r>
            <a:endParaRPr lang="en-US" altLang="zh-CN" dirty="0">
              <a:solidFill>
                <a:schemeClr val="bg1"/>
              </a:solidFill>
            </a:endParaRPr>
          </a:p>
          <a:p>
            <a:pPr>
              <a:buFont typeface="Wingdings" panose="05000000000000000000" pitchFamily="2" charset="2"/>
              <a:buChar char="q"/>
            </a:pPr>
            <a:r>
              <a:rPr lang="zh-CN" altLang="en-US" dirty="0">
                <a:solidFill>
                  <a:schemeClr val="bg1"/>
                </a:solidFill>
              </a:rPr>
              <a:t>路面崎岖，污泥浊水</a:t>
            </a:r>
            <a:endParaRPr lang="en-US" altLang="zh-CN" dirty="0">
              <a:solidFill>
                <a:schemeClr val="bg1"/>
              </a:solidFill>
            </a:endParaRPr>
          </a:p>
          <a:p>
            <a:pPr>
              <a:buFont typeface="Wingdings" panose="05000000000000000000" pitchFamily="2" charset="2"/>
              <a:buChar char="q"/>
            </a:pPr>
            <a:r>
              <a:rPr lang="zh-CN" altLang="en-US" dirty="0">
                <a:solidFill>
                  <a:schemeClr val="bg1"/>
                </a:solidFill>
              </a:rPr>
              <a:t>迷人凉亭，温暖舒适</a:t>
            </a:r>
            <a:endParaRPr lang="en-US" altLang="zh-CN" dirty="0">
              <a:solidFill>
                <a:schemeClr val="bg1"/>
              </a:solidFill>
            </a:endParaRPr>
          </a:p>
          <a:p>
            <a:pPr>
              <a:buFont typeface="Wingdings" panose="05000000000000000000" pitchFamily="2" charset="2"/>
              <a:buChar char="q"/>
            </a:pPr>
            <a:r>
              <a:rPr lang="zh-CN" altLang="en-US" dirty="0">
                <a:solidFill>
                  <a:schemeClr val="bg1"/>
                </a:solidFill>
              </a:rPr>
              <a:t>粗心莽撞，酣睡无尽</a:t>
            </a:r>
            <a:endParaRPr lang="en-US" altLang="zh-CN" dirty="0">
              <a:solidFill>
                <a:schemeClr val="bg1"/>
              </a:solidFill>
            </a:endParaRPr>
          </a:p>
          <a:p>
            <a:pPr>
              <a:buFont typeface="Wingdings" panose="05000000000000000000" pitchFamily="2" charset="2"/>
              <a:buChar char="q"/>
            </a:pPr>
            <a:r>
              <a:rPr lang="zh-CN" altLang="en-US" dirty="0">
                <a:solidFill>
                  <a:schemeClr val="bg1"/>
                </a:solidFill>
              </a:rPr>
              <a:t>神勇女徒，小心翼翼</a:t>
            </a:r>
            <a:endParaRPr lang="en-US" altLang="zh-CN" dirty="0">
              <a:solidFill>
                <a:schemeClr val="bg1"/>
              </a:solidFill>
            </a:endParaRPr>
          </a:p>
          <a:p>
            <a:pPr>
              <a:buFont typeface="Wingdings" panose="05000000000000000000" pitchFamily="2" charset="2"/>
              <a:buChar char="q"/>
            </a:pPr>
            <a:r>
              <a:rPr lang="zh-CN" altLang="en-US" dirty="0">
                <a:solidFill>
                  <a:schemeClr val="bg1"/>
                </a:solidFill>
              </a:rPr>
              <a:t>随身地图，指引前行</a:t>
            </a:r>
            <a:endParaRPr lang="en-US" altLang="zh-CN" dirty="0">
              <a:solidFill>
                <a:schemeClr val="bg1"/>
              </a:solidFill>
            </a:endParaRPr>
          </a:p>
          <a:p>
            <a:pPr>
              <a:buFont typeface="Wingdings" panose="05000000000000000000" pitchFamily="2" charset="2"/>
              <a:buChar char="q"/>
            </a:pPr>
            <a:r>
              <a:rPr lang="zh-CN" altLang="en-US" dirty="0">
                <a:solidFill>
                  <a:schemeClr val="bg1"/>
                </a:solidFill>
              </a:rPr>
              <a:t>虚幻夫人，勾引诱惑</a:t>
            </a:r>
            <a:endParaRPr lang="en-US" altLang="zh-CN" dirty="0">
              <a:solidFill>
                <a:schemeClr val="bg1"/>
              </a:solidFill>
            </a:endParaRPr>
          </a:p>
          <a:p>
            <a:pPr>
              <a:buFont typeface="Wingdings" panose="05000000000000000000" pitchFamily="2" charset="2"/>
              <a:buChar char="q"/>
            </a:pPr>
            <a:r>
              <a:rPr lang="zh-CN" altLang="en-US" dirty="0">
                <a:solidFill>
                  <a:schemeClr val="bg1"/>
                </a:solidFill>
              </a:rPr>
              <a:t>毅力祈祷，上帝救拔！</a:t>
            </a:r>
            <a:endParaRPr lang="en-US" altLang="zh-CN" dirty="0">
              <a:solidFill>
                <a:schemeClr val="bg1"/>
              </a:solidFill>
            </a:endParaRPr>
          </a:p>
          <a:p>
            <a:pPr>
              <a:buFont typeface="Wingdings" panose="05000000000000000000" pitchFamily="2" charset="2"/>
              <a:buChar char="q"/>
            </a:pPr>
            <a:endParaRPr lang="en-US" altLang="zh-CN" dirty="0">
              <a:solidFill>
                <a:schemeClr val="bg1"/>
              </a:solidFill>
            </a:endParaRPr>
          </a:p>
          <a:p>
            <a:pPr>
              <a:buFont typeface="Wingdings" panose="05000000000000000000" pitchFamily="2" charset="2"/>
              <a:buChar char="q"/>
            </a:pPr>
            <a:endParaRPr lang="en-US" dirty="0">
              <a:solidFill>
                <a:schemeClr val="bg1"/>
              </a:solidFill>
            </a:endParaRPr>
          </a:p>
        </p:txBody>
      </p:sp>
      <p:pic>
        <p:nvPicPr>
          <p:cNvPr id="6" name="Picture 5" descr="A picture containing text, book&#10;&#10;Description automatically generated">
            <a:extLst>
              <a:ext uri="{FF2B5EF4-FFF2-40B4-BE49-F238E27FC236}">
                <a16:creationId xmlns:a16="http://schemas.microsoft.com/office/drawing/2014/main" id="{EB4A09EE-13A1-4E0A-8197-4A93F6258096}"/>
              </a:ext>
            </a:extLst>
          </p:cNvPr>
          <p:cNvPicPr>
            <a:picLocks noChangeAspect="1"/>
          </p:cNvPicPr>
          <p:nvPr/>
        </p:nvPicPr>
        <p:blipFill>
          <a:blip r:embed="rId3"/>
          <a:stretch>
            <a:fillRect/>
          </a:stretch>
        </p:blipFill>
        <p:spPr>
          <a:xfrm>
            <a:off x="1414347" y="1237785"/>
            <a:ext cx="4233746" cy="5196433"/>
          </a:xfrm>
          <a:prstGeom prst="rect">
            <a:avLst/>
          </a:prstGeom>
        </p:spPr>
      </p:pic>
    </p:spTree>
    <p:extLst>
      <p:ext uri="{BB962C8B-B14F-4D97-AF65-F5344CB8AC3E}">
        <p14:creationId xmlns:p14="http://schemas.microsoft.com/office/powerpoint/2010/main" val="526277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p:cTn id="18"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9"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20"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21" dur="10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grpId="0"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 calcmode="lin" valueType="num">
                                      <p:cBhvr>
                                        <p:cTn id="26"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7"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8"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9" dur="1000"/>
                                        <p:tgtEl>
                                          <p:spTgt spid="3">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grpId="0" nodeType="click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 calcmode="lin" valueType="num">
                                      <p:cBhvr>
                                        <p:cTn id="34"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5"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36"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37" dur="1000"/>
                                        <p:tgtEl>
                                          <p:spTgt spid="3">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grpId="0" nodeType="click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 calcmode="lin" valueType="num">
                                      <p:cBhvr>
                                        <p:cTn id="42"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43"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44"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45" dur="1000"/>
                                        <p:tgtEl>
                                          <p:spTgt spid="3">
                                            <p:txEl>
                                              <p:pRg st="3" end="3"/>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31" presetClass="entr" presetSubtype="0" fill="hold" grpId="0" nodeType="clickEffect">
                                  <p:stCondLst>
                                    <p:cond delay="0"/>
                                  </p:stCondLst>
                                  <p:childTnLst>
                                    <p:set>
                                      <p:cBhvr>
                                        <p:cTn id="49" dur="1" fill="hold">
                                          <p:stCondLst>
                                            <p:cond delay="0"/>
                                          </p:stCondLst>
                                        </p:cTn>
                                        <p:tgtEl>
                                          <p:spTgt spid="3">
                                            <p:txEl>
                                              <p:pRg st="4" end="4"/>
                                            </p:txEl>
                                          </p:spTgt>
                                        </p:tgtEl>
                                        <p:attrNameLst>
                                          <p:attrName>style.visibility</p:attrName>
                                        </p:attrNameLst>
                                      </p:cBhvr>
                                      <p:to>
                                        <p:strVal val="visible"/>
                                      </p:to>
                                    </p:set>
                                    <p:anim calcmode="lin" valueType="num">
                                      <p:cBhvr>
                                        <p:cTn id="50"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51"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52"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53" dur="1000"/>
                                        <p:tgtEl>
                                          <p:spTgt spid="3">
                                            <p:txEl>
                                              <p:pRg st="4" end="4"/>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31" presetClass="entr" presetSubtype="0" fill="hold" grpId="0" nodeType="clickEffect">
                                  <p:stCondLst>
                                    <p:cond delay="0"/>
                                  </p:stCondLst>
                                  <p:childTnLst>
                                    <p:set>
                                      <p:cBhvr>
                                        <p:cTn id="57" dur="1" fill="hold">
                                          <p:stCondLst>
                                            <p:cond delay="0"/>
                                          </p:stCondLst>
                                        </p:cTn>
                                        <p:tgtEl>
                                          <p:spTgt spid="3">
                                            <p:txEl>
                                              <p:pRg st="5" end="5"/>
                                            </p:txEl>
                                          </p:spTgt>
                                        </p:tgtEl>
                                        <p:attrNameLst>
                                          <p:attrName>style.visibility</p:attrName>
                                        </p:attrNameLst>
                                      </p:cBhvr>
                                      <p:to>
                                        <p:strVal val="visible"/>
                                      </p:to>
                                    </p:set>
                                    <p:anim calcmode="lin" valueType="num">
                                      <p:cBhvr>
                                        <p:cTn id="58"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59"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60"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61" dur="1000"/>
                                        <p:tgtEl>
                                          <p:spTgt spid="3">
                                            <p:txEl>
                                              <p:pRg st="5" end="5"/>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31" presetClass="entr" presetSubtype="0" fill="hold" grpId="0" nodeType="clickEffect">
                                  <p:stCondLst>
                                    <p:cond delay="0"/>
                                  </p:stCondLst>
                                  <p:childTnLst>
                                    <p:set>
                                      <p:cBhvr>
                                        <p:cTn id="65" dur="1" fill="hold">
                                          <p:stCondLst>
                                            <p:cond delay="0"/>
                                          </p:stCondLst>
                                        </p:cTn>
                                        <p:tgtEl>
                                          <p:spTgt spid="3">
                                            <p:txEl>
                                              <p:pRg st="6" end="6"/>
                                            </p:txEl>
                                          </p:spTgt>
                                        </p:tgtEl>
                                        <p:attrNameLst>
                                          <p:attrName>style.visibility</p:attrName>
                                        </p:attrNameLst>
                                      </p:cBhvr>
                                      <p:to>
                                        <p:strVal val="visible"/>
                                      </p:to>
                                    </p:set>
                                    <p:anim calcmode="lin" valueType="num">
                                      <p:cBhvr>
                                        <p:cTn id="66"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67"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68"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69" dur="1000"/>
                                        <p:tgtEl>
                                          <p:spTgt spid="3">
                                            <p:txEl>
                                              <p:pRg st="6" end="6"/>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31" presetClass="entr" presetSubtype="0" fill="hold" grpId="0" nodeType="clickEffect">
                                  <p:stCondLst>
                                    <p:cond delay="0"/>
                                  </p:stCondLst>
                                  <p:childTnLst>
                                    <p:set>
                                      <p:cBhvr>
                                        <p:cTn id="73" dur="1" fill="hold">
                                          <p:stCondLst>
                                            <p:cond delay="0"/>
                                          </p:stCondLst>
                                        </p:cTn>
                                        <p:tgtEl>
                                          <p:spTgt spid="3">
                                            <p:txEl>
                                              <p:pRg st="7" end="7"/>
                                            </p:txEl>
                                          </p:spTgt>
                                        </p:tgtEl>
                                        <p:attrNameLst>
                                          <p:attrName>style.visibility</p:attrName>
                                        </p:attrNameLst>
                                      </p:cBhvr>
                                      <p:to>
                                        <p:strVal val="visible"/>
                                      </p:to>
                                    </p:set>
                                    <p:anim calcmode="lin" valueType="num">
                                      <p:cBhvr>
                                        <p:cTn id="74" dur="1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75" dur="1000" fill="hold"/>
                                        <p:tgtEl>
                                          <p:spTgt spid="3">
                                            <p:txEl>
                                              <p:pRg st="7" end="7"/>
                                            </p:txEl>
                                          </p:spTgt>
                                        </p:tgtEl>
                                        <p:attrNameLst>
                                          <p:attrName>ppt_h</p:attrName>
                                        </p:attrNameLst>
                                      </p:cBhvr>
                                      <p:tavLst>
                                        <p:tav tm="0">
                                          <p:val>
                                            <p:fltVal val="0"/>
                                          </p:val>
                                        </p:tav>
                                        <p:tav tm="100000">
                                          <p:val>
                                            <p:strVal val="#ppt_h"/>
                                          </p:val>
                                        </p:tav>
                                      </p:tavLst>
                                    </p:anim>
                                    <p:anim calcmode="lin" valueType="num">
                                      <p:cBhvr>
                                        <p:cTn id="76" dur="1000" fill="hold"/>
                                        <p:tgtEl>
                                          <p:spTgt spid="3">
                                            <p:txEl>
                                              <p:pRg st="7" end="7"/>
                                            </p:txEl>
                                          </p:spTgt>
                                        </p:tgtEl>
                                        <p:attrNameLst>
                                          <p:attrName>style.rotation</p:attrName>
                                        </p:attrNameLst>
                                      </p:cBhvr>
                                      <p:tavLst>
                                        <p:tav tm="0">
                                          <p:val>
                                            <p:fltVal val="90"/>
                                          </p:val>
                                        </p:tav>
                                        <p:tav tm="100000">
                                          <p:val>
                                            <p:fltVal val="0"/>
                                          </p:val>
                                        </p:tav>
                                      </p:tavLst>
                                    </p:anim>
                                    <p:animEffect transition="in" filter="fade">
                                      <p:cBhvr>
                                        <p:cTn id="77" dur="1000"/>
                                        <p:tgtEl>
                                          <p:spTgt spid="3">
                                            <p:txEl>
                                              <p:pRg st="7" end="7"/>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31" presetClass="entr" presetSubtype="0" fill="hold" grpId="0" nodeType="clickEffect">
                                  <p:stCondLst>
                                    <p:cond delay="0"/>
                                  </p:stCondLst>
                                  <p:childTnLst>
                                    <p:set>
                                      <p:cBhvr>
                                        <p:cTn id="81" dur="1" fill="hold">
                                          <p:stCondLst>
                                            <p:cond delay="0"/>
                                          </p:stCondLst>
                                        </p:cTn>
                                        <p:tgtEl>
                                          <p:spTgt spid="3">
                                            <p:txEl>
                                              <p:pRg st="8" end="8"/>
                                            </p:txEl>
                                          </p:spTgt>
                                        </p:tgtEl>
                                        <p:attrNameLst>
                                          <p:attrName>style.visibility</p:attrName>
                                        </p:attrNameLst>
                                      </p:cBhvr>
                                      <p:to>
                                        <p:strVal val="visible"/>
                                      </p:to>
                                    </p:set>
                                    <p:anim calcmode="lin" valueType="num">
                                      <p:cBhvr>
                                        <p:cTn id="82" dur="1000" fill="hold"/>
                                        <p:tgtEl>
                                          <p:spTgt spid="3">
                                            <p:txEl>
                                              <p:pRg st="8" end="8"/>
                                            </p:txEl>
                                          </p:spTgt>
                                        </p:tgtEl>
                                        <p:attrNameLst>
                                          <p:attrName>ppt_w</p:attrName>
                                        </p:attrNameLst>
                                      </p:cBhvr>
                                      <p:tavLst>
                                        <p:tav tm="0">
                                          <p:val>
                                            <p:fltVal val="0"/>
                                          </p:val>
                                        </p:tav>
                                        <p:tav tm="100000">
                                          <p:val>
                                            <p:strVal val="#ppt_w"/>
                                          </p:val>
                                        </p:tav>
                                      </p:tavLst>
                                    </p:anim>
                                    <p:anim calcmode="lin" valueType="num">
                                      <p:cBhvr>
                                        <p:cTn id="83" dur="1000" fill="hold"/>
                                        <p:tgtEl>
                                          <p:spTgt spid="3">
                                            <p:txEl>
                                              <p:pRg st="8" end="8"/>
                                            </p:txEl>
                                          </p:spTgt>
                                        </p:tgtEl>
                                        <p:attrNameLst>
                                          <p:attrName>ppt_h</p:attrName>
                                        </p:attrNameLst>
                                      </p:cBhvr>
                                      <p:tavLst>
                                        <p:tav tm="0">
                                          <p:val>
                                            <p:fltVal val="0"/>
                                          </p:val>
                                        </p:tav>
                                        <p:tav tm="100000">
                                          <p:val>
                                            <p:strVal val="#ppt_h"/>
                                          </p:val>
                                        </p:tav>
                                      </p:tavLst>
                                    </p:anim>
                                    <p:anim calcmode="lin" valueType="num">
                                      <p:cBhvr>
                                        <p:cTn id="84" dur="1000" fill="hold"/>
                                        <p:tgtEl>
                                          <p:spTgt spid="3">
                                            <p:txEl>
                                              <p:pRg st="8" end="8"/>
                                            </p:txEl>
                                          </p:spTgt>
                                        </p:tgtEl>
                                        <p:attrNameLst>
                                          <p:attrName>style.rotation</p:attrName>
                                        </p:attrNameLst>
                                      </p:cBhvr>
                                      <p:tavLst>
                                        <p:tav tm="0">
                                          <p:val>
                                            <p:fltVal val="90"/>
                                          </p:val>
                                        </p:tav>
                                        <p:tav tm="100000">
                                          <p:val>
                                            <p:fltVal val="0"/>
                                          </p:val>
                                        </p:tav>
                                      </p:tavLst>
                                    </p:anim>
                                    <p:animEffect transition="in" filter="fade">
                                      <p:cBhvr>
                                        <p:cTn id="85" dur="1000"/>
                                        <p:tgtEl>
                                          <p:spTgt spid="3">
                                            <p:txEl>
                                              <p:pRg st="8" end="8"/>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31" presetClass="entr" presetSubtype="0" fill="hold" grpId="0" nodeType="clickEffect">
                                  <p:stCondLst>
                                    <p:cond delay="0"/>
                                  </p:stCondLst>
                                  <p:childTnLst>
                                    <p:set>
                                      <p:cBhvr>
                                        <p:cTn id="89" dur="1" fill="hold">
                                          <p:stCondLst>
                                            <p:cond delay="0"/>
                                          </p:stCondLst>
                                        </p:cTn>
                                        <p:tgtEl>
                                          <p:spTgt spid="3">
                                            <p:txEl>
                                              <p:pRg st="9" end="9"/>
                                            </p:txEl>
                                          </p:spTgt>
                                        </p:tgtEl>
                                        <p:attrNameLst>
                                          <p:attrName>style.visibility</p:attrName>
                                        </p:attrNameLst>
                                      </p:cBhvr>
                                      <p:to>
                                        <p:strVal val="visible"/>
                                      </p:to>
                                    </p:set>
                                    <p:anim calcmode="lin" valueType="num">
                                      <p:cBhvr>
                                        <p:cTn id="90" dur="1000" fill="hold"/>
                                        <p:tgtEl>
                                          <p:spTgt spid="3">
                                            <p:txEl>
                                              <p:pRg st="9" end="9"/>
                                            </p:txEl>
                                          </p:spTgt>
                                        </p:tgtEl>
                                        <p:attrNameLst>
                                          <p:attrName>ppt_w</p:attrName>
                                        </p:attrNameLst>
                                      </p:cBhvr>
                                      <p:tavLst>
                                        <p:tav tm="0">
                                          <p:val>
                                            <p:fltVal val="0"/>
                                          </p:val>
                                        </p:tav>
                                        <p:tav tm="100000">
                                          <p:val>
                                            <p:strVal val="#ppt_w"/>
                                          </p:val>
                                        </p:tav>
                                      </p:tavLst>
                                    </p:anim>
                                    <p:anim calcmode="lin" valueType="num">
                                      <p:cBhvr>
                                        <p:cTn id="91" dur="1000" fill="hold"/>
                                        <p:tgtEl>
                                          <p:spTgt spid="3">
                                            <p:txEl>
                                              <p:pRg st="9" end="9"/>
                                            </p:txEl>
                                          </p:spTgt>
                                        </p:tgtEl>
                                        <p:attrNameLst>
                                          <p:attrName>ppt_h</p:attrName>
                                        </p:attrNameLst>
                                      </p:cBhvr>
                                      <p:tavLst>
                                        <p:tav tm="0">
                                          <p:val>
                                            <p:fltVal val="0"/>
                                          </p:val>
                                        </p:tav>
                                        <p:tav tm="100000">
                                          <p:val>
                                            <p:strVal val="#ppt_h"/>
                                          </p:val>
                                        </p:tav>
                                      </p:tavLst>
                                    </p:anim>
                                    <p:anim calcmode="lin" valueType="num">
                                      <p:cBhvr>
                                        <p:cTn id="92" dur="1000" fill="hold"/>
                                        <p:tgtEl>
                                          <p:spTgt spid="3">
                                            <p:txEl>
                                              <p:pRg st="9" end="9"/>
                                            </p:txEl>
                                          </p:spTgt>
                                        </p:tgtEl>
                                        <p:attrNameLst>
                                          <p:attrName>style.rotation</p:attrName>
                                        </p:attrNameLst>
                                      </p:cBhvr>
                                      <p:tavLst>
                                        <p:tav tm="0">
                                          <p:val>
                                            <p:fltVal val="90"/>
                                          </p:val>
                                        </p:tav>
                                        <p:tav tm="100000">
                                          <p:val>
                                            <p:fltVal val="0"/>
                                          </p:val>
                                        </p:tav>
                                      </p:tavLst>
                                    </p:anim>
                                    <p:animEffect transition="in" filter="fade">
                                      <p:cBhvr>
                                        <p:cTn id="93" dur="1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E2483-3043-48AF-B01F-9FFEEFBAF18B}"/>
              </a:ext>
            </a:extLst>
          </p:cNvPr>
          <p:cNvSpPr>
            <a:spLocks noGrp="1"/>
          </p:cNvSpPr>
          <p:nvPr>
            <p:ph type="title"/>
          </p:nvPr>
        </p:nvSpPr>
        <p:spPr>
          <a:xfrm>
            <a:off x="3040566" y="0"/>
            <a:ext cx="5311698" cy="858644"/>
          </a:xfrm>
        </p:spPr>
        <p:txBody>
          <a:bodyPr/>
          <a:lstStyle/>
          <a:p>
            <a:r>
              <a:rPr lang="zh-CN" altLang="en-US" dirty="0">
                <a:solidFill>
                  <a:schemeClr val="bg1"/>
                </a:solidFill>
              </a:rPr>
              <a:t>敌人最后的陷阱</a:t>
            </a:r>
            <a:endParaRPr lang="en-US" dirty="0">
              <a:solidFill>
                <a:schemeClr val="bg1"/>
              </a:solidFill>
            </a:endParaRPr>
          </a:p>
        </p:txBody>
      </p:sp>
      <p:sp>
        <p:nvSpPr>
          <p:cNvPr id="3" name="Text Placeholder 2">
            <a:extLst>
              <a:ext uri="{FF2B5EF4-FFF2-40B4-BE49-F238E27FC236}">
                <a16:creationId xmlns:a16="http://schemas.microsoft.com/office/drawing/2014/main" id="{F6745001-8D72-4D42-B2F2-50C46AF34B21}"/>
              </a:ext>
            </a:extLst>
          </p:cNvPr>
          <p:cNvSpPr>
            <a:spLocks noGrp="1"/>
          </p:cNvSpPr>
          <p:nvPr>
            <p:ph type="body" idx="1"/>
          </p:nvPr>
        </p:nvSpPr>
        <p:spPr>
          <a:xfrm>
            <a:off x="606424" y="902145"/>
            <a:ext cx="7837449" cy="5142920"/>
          </a:xfrm>
        </p:spPr>
        <p:txBody>
          <a:bodyPr>
            <a:normAutofit fontScale="92500" lnSpcReduction="10000"/>
          </a:bodyPr>
          <a:lstStyle/>
          <a:p>
            <a:pPr>
              <a:buFont typeface="Wingdings" panose="05000000000000000000" pitchFamily="2" charset="2"/>
              <a:buChar char="q"/>
            </a:pPr>
            <a:r>
              <a:rPr lang="zh-CN" altLang="en-US" sz="3200" dirty="0">
                <a:solidFill>
                  <a:schemeClr val="bg1"/>
                </a:solidFill>
              </a:rPr>
              <a:t>雾气、黑暗、泥泞、亭子的诱惑、陷阱</a:t>
            </a:r>
            <a:endParaRPr lang="en-US" altLang="zh-CN" sz="3200" dirty="0">
              <a:solidFill>
                <a:schemeClr val="bg1"/>
              </a:solidFill>
            </a:endParaRPr>
          </a:p>
          <a:p>
            <a:pPr>
              <a:buFont typeface="Wingdings" panose="05000000000000000000" pitchFamily="2" charset="2"/>
              <a:buChar char="q"/>
            </a:pPr>
            <a:endParaRPr lang="en-US" altLang="zh-CN" sz="3200" dirty="0">
              <a:solidFill>
                <a:schemeClr val="bg1"/>
              </a:solidFill>
            </a:endParaRPr>
          </a:p>
          <a:p>
            <a:pPr>
              <a:buFont typeface="Wingdings" panose="05000000000000000000" pitchFamily="2" charset="2"/>
              <a:buChar char="q"/>
            </a:pPr>
            <a:r>
              <a:rPr lang="zh-CN" altLang="en-US" sz="3200" dirty="0">
                <a:solidFill>
                  <a:schemeClr val="bg1"/>
                </a:solidFill>
              </a:rPr>
              <a:t>谁布施？</a:t>
            </a:r>
            <a:endParaRPr lang="en-US" altLang="zh-CN" sz="3200" dirty="0">
              <a:solidFill>
                <a:schemeClr val="bg1"/>
              </a:solidFill>
            </a:endParaRPr>
          </a:p>
          <a:p>
            <a:pPr lvl="1">
              <a:buFont typeface="Wingdings" panose="05000000000000000000" pitchFamily="2" charset="2"/>
              <a:buChar char="Ø"/>
            </a:pPr>
            <a:r>
              <a:rPr lang="zh-CN" altLang="en-US" sz="2800" dirty="0">
                <a:solidFill>
                  <a:schemeClr val="bg1"/>
                </a:solidFill>
              </a:rPr>
              <a:t>虚幻夫人</a:t>
            </a:r>
            <a:endParaRPr lang="en-US" altLang="zh-CN" sz="2800" dirty="0">
              <a:solidFill>
                <a:schemeClr val="bg1"/>
              </a:solidFill>
            </a:endParaRPr>
          </a:p>
          <a:p>
            <a:pPr lvl="1">
              <a:buFont typeface="Wingdings" panose="05000000000000000000" pitchFamily="2" charset="2"/>
              <a:buChar char="Ø"/>
            </a:pPr>
            <a:r>
              <a:rPr lang="zh-CN" altLang="en-US" sz="2800" dirty="0">
                <a:solidFill>
                  <a:schemeClr val="bg1"/>
                </a:solidFill>
              </a:rPr>
              <a:t>这个空虚的世界的代表</a:t>
            </a:r>
            <a:r>
              <a:rPr lang="en-US" altLang="zh-CN" sz="2800" dirty="0">
                <a:solidFill>
                  <a:schemeClr val="bg1"/>
                </a:solidFill>
              </a:rPr>
              <a:t>---</a:t>
            </a:r>
            <a:r>
              <a:rPr lang="zh-CN" altLang="en-US" sz="2800" dirty="0">
                <a:solidFill>
                  <a:schemeClr val="bg1"/>
                </a:solidFill>
              </a:rPr>
              <a:t>班扬</a:t>
            </a:r>
            <a:endParaRPr lang="en-US" altLang="zh-CN" sz="2800" dirty="0">
              <a:solidFill>
                <a:schemeClr val="bg1"/>
              </a:solidFill>
            </a:endParaRPr>
          </a:p>
          <a:p>
            <a:pPr lvl="1">
              <a:buFont typeface="Wingdings" panose="05000000000000000000" pitchFamily="2" charset="2"/>
              <a:buChar char="Ø"/>
            </a:pPr>
            <a:r>
              <a:rPr lang="zh-CN" altLang="en-US" sz="2800" dirty="0">
                <a:solidFill>
                  <a:schemeClr val="bg1"/>
                </a:solidFill>
              </a:rPr>
              <a:t>虚幻夫人和虚华市有何不同？</a:t>
            </a:r>
            <a:endParaRPr lang="en-US" altLang="zh-CN" sz="2800" dirty="0">
              <a:solidFill>
                <a:schemeClr val="bg1"/>
              </a:solidFill>
            </a:endParaRPr>
          </a:p>
          <a:p>
            <a:pPr lvl="1">
              <a:buFont typeface="Wingdings" panose="05000000000000000000" pitchFamily="2" charset="2"/>
              <a:buChar char="Ø"/>
            </a:pPr>
            <a:endParaRPr lang="en-US" altLang="zh-CN" sz="2800" dirty="0">
              <a:solidFill>
                <a:schemeClr val="bg1"/>
              </a:solidFill>
            </a:endParaRPr>
          </a:p>
          <a:p>
            <a:pPr>
              <a:buFont typeface="Wingdings" panose="05000000000000000000" pitchFamily="2" charset="2"/>
              <a:buChar char="q"/>
            </a:pPr>
            <a:r>
              <a:rPr lang="zh-CN" altLang="en-US" sz="3200" dirty="0">
                <a:solidFill>
                  <a:schemeClr val="bg1"/>
                </a:solidFill>
              </a:rPr>
              <a:t>迷魂地指什么？约翰一书</a:t>
            </a:r>
            <a:r>
              <a:rPr lang="en-US" altLang="zh-CN" sz="3200" dirty="0">
                <a:solidFill>
                  <a:schemeClr val="bg1"/>
                </a:solidFill>
              </a:rPr>
              <a:t>2</a:t>
            </a:r>
            <a:r>
              <a:rPr lang="zh-CN" altLang="en-US" sz="3200" dirty="0">
                <a:solidFill>
                  <a:schemeClr val="bg1"/>
                </a:solidFill>
              </a:rPr>
              <a:t>：</a:t>
            </a:r>
            <a:r>
              <a:rPr lang="en-US" altLang="zh-CN" sz="3200" dirty="0">
                <a:solidFill>
                  <a:schemeClr val="bg1"/>
                </a:solidFill>
              </a:rPr>
              <a:t>15-17</a:t>
            </a:r>
          </a:p>
          <a:p>
            <a:pPr lvl="1">
              <a:buFont typeface="Wingdings" panose="05000000000000000000" pitchFamily="2" charset="2"/>
              <a:buChar char="Ø"/>
            </a:pPr>
            <a:r>
              <a:rPr lang="zh-CN" altLang="en-US" sz="2800" dirty="0">
                <a:solidFill>
                  <a:schemeClr val="bg1"/>
                </a:solidFill>
              </a:rPr>
              <a:t>肉体的情欲</a:t>
            </a:r>
            <a:endParaRPr lang="en-US" altLang="zh-CN" sz="2800" dirty="0">
              <a:solidFill>
                <a:schemeClr val="bg1"/>
              </a:solidFill>
            </a:endParaRPr>
          </a:p>
          <a:p>
            <a:pPr lvl="1">
              <a:buFont typeface="Wingdings" panose="05000000000000000000" pitchFamily="2" charset="2"/>
              <a:buChar char="Ø"/>
            </a:pPr>
            <a:r>
              <a:rPr lang="zh-CN" altLang="en-US" sz="2800" dirty="0">
                <a:solidFill>
                  <a:schemeClr val="bg1"/>
                </a:solidFill>
              </a:rPr>
              <a:t>眼目的情欲</a:t>
            </a:r>
            <a:endParaRPr lang="en-US" altLang="zh-CN" sz="2800" dirty="0">
              <a:solidFill>
                <a:schemeClr val="bg1"/>
              </a:solidFill>
            </a:endParaRPr>
          </a:p>
          <a:p>
            <a:pPr lvl="1">
              <a:buFont typeface="Wingdings" panose="05000000000000000000" pitchFamily="2" charset="2"/>
              <a:buChar char="Ø"/>
            </a:pPr>
            <a:r>
              <a:rPr lang="zh-CN" altLang="en-US" sz="2800" dirty="0">
                <a:solidFill>
                  <a:schemeClr val="bg1"/>
                </a:solidFill>
              </a:rPr>
              <a:t>今生的骄傲</a:t>
            </a:r>
            <a:endParaRPr lang="en-US" sz="2800" dirty="0">
              <a:solidFill>
                <a:schemeClr val="bg1"/>
              </a:solidFill>
            </a:endParaRPr>
          </a:p>
        </p:txBody>
      </p:sp>
      <p:sp>
        <p:nvSpPr>
          <p:cNvPr id="4" name="TextBox 3">
            <a:extLst>
              <a:ext uri="{FF2B5EF4-FFF2-40B4-BE49-F238E27FC236}">
                <a16:creationId xmlns:a16="http://schemas.microsoft.com/office/drawing/2014/main" id="{A59CAE37-24DD-4C47-8346-8F0614CE95C4}"/>
              </a:ext>
            </a:extLst>
          </p:cNvPr>
          <p:cNvSpPr txBox="1"/>
          <p:nvPr/>
        </p:nvSpPr>
        <p:spPr>
          <a:xfrm>
            <a:off x="566313" y="5885369"/>
            <a:ext cx="11019263" cy="830997"/>
          </a:xfrm>
          <a:prstGeom prst="rect">
            <a:avLst/>
          </a:prstGeom>
          <a:noFill/>
        </p:spPr>
        <p:txBody>
          <a:bodyPr wrap="square" rtlCol="0">
            <a:spAutoFit/>
          </a:bodyPr>
          <a:lstStyle/>
          <a:p>
            <a:pPr algn="ctr"/>
            <a:r>
              <a:rPr lang="en-US" altLang="zh-CN" sz="2400" dirty="0">
                <a:solidFill>
                  <a:schemeClr val="bg1"/>
                </a:solidFill>
                <a:highlight>
                  <a:srgbClr val="008000"/>
                </a:highlight>
              </a:rPr>
              <a:t>《</a:t>
            </a:r>
            <a:r>
              <a:rPr lang="zh-CN" altLang="en-US" sz="2400" dirty="0">
                <a:solidFill>
                  <a:schemeClr val="bg1"/>
                </a:solidFill>
                <a:highlight>
                  <a:srgbClr val="008000"/>
                </a:highlight>
              </a:rPr>
              <a:t>论语</a:t>
            </a:r>
            <a:r>
              <a:rPr lang="en-US" altLang="zh-CN" sz="2400" dirty="0">
                <a:solidFill>
                  <a:schemeClr val="bg1"/>
                </a:solidFill>
                <a:highlight>
                  <a:srgbClr val="008000"/>
                </a:highlight>
              </a:rPr>
              <a:t>》</a:t>
            </a:r>
            <a:r>
              <a:rPr lang="zh-CN" altLang="en-US" sz="2400" dirty="0">
                <a:solidFill>
                  <a:schemeClr val="bg1"/>
                </a:solidFill>
                <a:highlight>
                  <a:srgbClr val="008000"/>
                </a:highlight>
              </a:rPr>
              <a:t>“季氏”篇中，“</a:t>
            </a:r>
            <a:r>
              <a:rPr lang="zh-TW" altLang="en-US" sz="2400" dirty="0">
                <a:solidFill>
                  <a:schemeClr val="bg1"/>
                </a:solidFill>
                <a:effectLst/>
                <a:highlight>
                  <a:srgbClr val="008000"/>
                </a:highlight>
              </a:rPr>
              <a:t>孔子曰：「君子有三戒：少之時，血氣未定，戒之在色</a:t>
            </a:r>
            <a:r>
              <a:rPr lang="zh-TW" altLang="en-US" sz="2400" dirty="0">
                <a:solidFill>
                  <a:schemeClr val="bg1"/>
                </a:solidFill>
                <a:highlight>
                  <a:srgbClr val="008000"/>
                </a:highlight>
              </a:rPr>
              <a:t>；及其壯也，血氣方剛，戒之在鬭；及其老也，血氣既衰，戒之在得。」</a:t>
            </a:r>
            <a:r>
              <a:rPr lang="zh-CN" altLang="en-US" sz="2400" dirty="0">
                <a:solidFill>
                  <a:schemeClr val="bg1"/>
                </a:solidFill>
                <a:highlight>
                  <a:srgbClr val="008000"/>
                </a:highlight>
              </a:rPr>
              <a:t>”</a:t>
            </a:r>
            <a:endParaRPr lang="en-US" sz="2400" dirty="0">
              <a:solidFill>
                <a:schemeClr val="bg1"/>
              </a:solidFill>
              <a:highlight>
                <a:srgbClr val="008000"/>
              </a:highlight>
            </a:endParaRPr>
          </a:p>
        </p:txBody>
      </p:sp>
      <p:pic>
        <p:nvPicPr>
          <p:cNvPr id="6" name="Picture 5">
            <a:extLst>
              <a:ext uri="{FF2B5EF4-FFF2-40B4-BE49-F238E27FC236}">
                <a16:creationId xmlns:a16="http://schemas.microsoft.com/office/drawing/2014/main" id="{E5EFEE7D-FF90-453A-86B0-716A171C870E}"/>
              </a:ext>
            </a:extLst>
          </p:cNvPr>
          <p:cNvPicPr>
            <a:picLocks noChangeAspect="1"/>
          </p:cNvPicPr>
          <p:nvPr/>
        </p:nvPicPr>
        <p:blipFill>
          <a:blip r:embed="rId3"/>
          <a:stretch>
            <a:fillRect/>
          </a:stretch>
        </p:blipFill>
        <p:spPr>
          <a:xfrm>
            <a:off x="7666852" y="1760578"/>
            <a:ext cx="3636768" cy="3636768"/>
          </a:xfrm>
          <a:prstGeom prst="rect">
            <a:avLst/>
          </a:prstGeom>
        </p:spPr>
      </p:pic>
    </p:spTree>
    <p:extLst>
      <p:ext uri="{BB962C8B-B14F-4D97-AF65-F5344CB8AC3E}">
        <p14:creationId xmlns:p14="http://schemas.microsoft.com/office/powerpoint/2010/main" val="4035356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fltVal val="0"/>
                                          </p:val>
                                        </p:tav>
                                        <p:tav tm="100000">
                                          <p:val>
                                            <p:strVal val="#ppt_w"/>
                                          </p:val>
                                        </p:tav>
                                      </p:tavLst>
                                    </p:anim>
                                    <p:anim calcmode="lin" valueType="num">
                                      <p:cBhvr>
                                        <p:cTn id="12" dur="1000" fill="hold"/>
                                        <p:tgtEl>
                                          <p:spTgt spid="6"/>
                                        </p:tgtEl>
                                        <p:attrNameLst>
                                          <p:attrName>ppt_h</p:attrName>
                                        </p:attrNameLst>
                                      </p:cBhvr>
                                      <p:tavLst>
                                        <p:tav tm="0">
                                          <p:val>
                                            <p:fltVal val="0"/>
                                          </p:val>
                                        </p:tav>
                                        <p:tav tm="100000">
                                          <p:val>
                                            <p:strVal val="#ppt_h"/>
                                          </p:val>
                                        </p:tav>
                                      </p:tavLst>
                                    </p:anim>
                                    <p:anim calcmode="lin" valueType="num">
                                      <p:cBhvr>
                                        <p:cTn id="13" dur="1000" fill="hold"/>
                                        <p:tgtEl>
                                          <p:spTgt spid="6"/>
                                        </p:tgtEl>
                                        <p:attrNameLst>
                                          <p:attrName>style.rotation</p:attrName>
                                        </p:attrNameLst>
                                      </p:cBhvr>
                                      <p:tavLst>
                                        <p:tav tm="0">
                                          <p:val>
                                            <p:fltVal val="90"/>
                                          </p:val>
                                        </p:tav>
                                        <p:tav tm="100000">
                                          <p:val>
                                            <p:fltVal val="0"/>
                                          </p:val>
                                        </p:tav>
                                      </p:tavLst>
                                    </p:anim>
                                    <p:animEffect transition="in" filter="fade">
                                      <p:cBhvr>
                                        <p:cTn id="14" dur="1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 calcmode="lin" valueType="num">
                                      <p:cBhvr additive="base">
                                        <p:cTn id="3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 calcmode="lin" valueType="num">
                                      <p:cBhvr additive="base">
                                        <p:cTn id="4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
                                            <p:txEl>
                                              <p:pRg st="9" end="9"/>
                                            </p:txEl>
                                          </p:spTgt>
                                        </p:tgtEl>
                                        <p:attrNameLst>
                                          <p:attrName>style.visibility</p:attrName>
                                        </p:attrNameLst>
                                      </p:cBhvr>
                                      <p:to>
                                        <p:strVal val="visible"/>
                                      </p:to>
                                    </p:set>
                                    <p:anim calcmode="lin" valueType="num">
                                      <p:cBhvr additive="base">
                                        <p:cTn id="5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9" end="9"/>
                                            </p:txEl>
                                          </p:spTgt>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3">
                                            <p:txEl>
                                              <p:pRg st="10" end="10"/>
                                            </p:txEl>
                                          </p:spTgt>
                                        </p:tgtEl>
                                        <p:attrNameLst>
                                          <p:attrName>style.visibility</p:attrName>
                                        </p:attrNameLst>
                                      </p:cBhvr>
                                      <p:to>
                                        <p:strVal val="visible"/>
                                      </p:to>
                                    </p:set>
                                    <p:anim calcmode="lin" valueType="num">
                                      <p:cBhvr additive="base">
                                        <p:cTn id="55"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1" presetClass="entr" presetSubtype="1" fill="hold" grpId="0" nodeType="click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wheel(1)">
                                      <p:cBhvr>
                                        <p:cTn id="6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D012EEF-8BA2-4EC9-906F-904F3A9A0BEC}"/>
              </a:ext>
            </a:extLst>
          </p:cNvPr>
          <p:cNvSpPr>
            <a:spLocks noGrp="1"/>
          </p:cNvSpPr>
          <p:nvPr>
            <p:ph type="body" idx="1"/>
          </p:nvPr>
        </p:nvSpPr>
        <p:spPr>
          <a:xfrm>
            <a:off x="7030844" y="2014444"/>
            <a:ext cx="4627756" cy="4537941"/>
          </a:xfrm>
        </p:spPr>
        <p:txBody>
          <a:bodyPr>
            <a:normAutofit lnSpcReduction="10000"/>
          </a:bodyPr>
          <a:lstStyle/>
          <a:p>
            <a:pPr marL="114300" indent="0">
              <a:lnSpc>
                <a:spcPct val="110000"/>
              </a:lnSpc>
              <a:buNone/>
              <a:defRPr sz="3200">
                <a:solidFill>
                  <a:srgbClr val="FFFFFF"/>
                </a:solidFill>
                <a:latin typeface="Kaiti TC Bold"/>
                <a:ea typeface="Kaiti TC Bold"/>
                <a:cs typeface="Kaiti TC Bold"/>
                <a:sym typeface="Kaiti TC Bold"/>
              </a:defRPr>
            </a:pPr>
            <a:r>
              <a:rPr lang="zh-TW" altLang="en-US" dirty="0"/>
              <a:t>兩個人總比一個人好</a:t>
            </a:r>
            <a:r>
              <a:rPr lang="zh-CN" altLang="en-US" dirty="0"/>
              <a:t>，</a:t>
            </a:r>
            <a:r>
              <a:rPr lang="zh-TW" altLang="en-US" dirty="0"/>
              <a:t>因為二人勞碌同得美好的果效。若是跌倒</a:t>
            </a:r>
            <a:r>
              <a:rPr lang="zh-CN" altLang="en-US" dirty="0"/>
              <a:t>，</a:t>
            </a:r>
            <a:r>
              <a:rPr lang="zh-TW" altLang="en-US" dirty="0"/>
              <a:t>這人可以扶起他的同伴</a:t>
            </a:r>
            <a:r>
              <a:rPr lang="zh-CN" altLang="en-US" dirty="0"/>
              <a:t>，</a:t>
            </a:r>
            <a:r>
              <a:rPr lang="zh-TW" altLang="en-US" dirty="0"/>
              <a:t>若是孤身跌倒</a:t>
            </a:r>
            <a:r>
              <a:rPr lang="zh-CN" altLang="en-US" dirty="0"/>
              <a:t>，</a:t>
            </a:r>
            <a:r>
              <a:rPr lang="zh-TW" altLang="en-US" dirty="0"/>
              <a:t>沒有別人扶起他來、這人就有禍了。</a:t>
            </a:r>
          </a:p>
          <a:p>
            <a:pPr marL="114300" indent="0" algn="r">
              <a:lnSpc>
                <a:spcPct val="110000"/>
              </a:lnSpc>
              <a:buNone/>
              <a:defRPr sz="2800">
                <a:solidFill>
                  <a:srgbClr val="FFFFFF"/>
                </a:solidFill>
                <a:latin typeface="STLibianTC-Regular"/>
                <a:ea typeface="STLibianTC-Regular"/>
                <a:cs typeface="STLibianTC-Regular"/>
                <a:sym typeface="STLibianTC-Regular"/>
              </a:defRPr>
            </a:pPr>
            <a:r>
              <a:rPr lang="zh-TW" altLang="en-US" dirty="0"/>
              <a:t>傳道書 </a:t>
            </a:r>
            <a:r>
              <a:rPr lang="en-US" altLang="zh-TW" dirty="0"/>
              <a:t>4</a:t>
            </a:r>
            <a:r>
              <a:rPr lang="zh-TW" altLang="en-US" dirty="0"/>
              <a:t>：</a:t>
            </a:r>
            <a:r>
              <a:rPr lang="en-US" altLang="zh-TW" dirty="0"/>
              <a:t>9~10</a:t>
            </a:r>
          </a:p>
        </p:txBody>
      </p:sp>
      <p:sp>
        <p:nvSpPr>
          <p:cNvPr id="6" name="Text Placeholder 2">
            <a:extLst>
              <a:ext uri="{FF2B5EF4-FFF2-40B4-BE49-F238E27FC236}">
                <a16:creationId xmlns:a16="http://schemas.microsoft.com/office/drawing/2014/main" id="{99FB62C4-5F09-4F87-A64F-DC246569CBDD}"/>
              </a:ext>
            </a:extLst>
          </p:cNvPr>
          <p:cNvSpPr txBox="1">
            <a:spLocks/>
          </p:cNvSpPr>
          <p:nvPr/>
        </p:nvSpPr>
        <p:spPr>
          <a:xfrm>
            <a:off x="765717" y="643890"/>
            <a:ext cx="10515600" cy="137055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defRPr sz="3200">
                <a:solidFill>
                  <a:srgbClr val="FFFFFF"/>
                </a:solidFill>
                <a:latin typeface="Kaiti TC Bold"/>
                <a:ea typeface="Kaiti TC Bold"/>
                <a:cs typeface="Kaiti TC Bold"/>
                <a:sym typeface="Kaiti TC Bold"/>
              </a:defRPr>
            </a:pPr>
            <a:r>
              <a:rPr lang="zh-TW" altLang="en-US" sz="3200" dirty="0">
                <a:solidFill>
                  <a:srgbClr val="FFFFFF"/>
                </a:solidFill>
                <a:latin typeface="Kaiti TC Bold"/>
                <a:ea typeface="Kaiti TC Bold"/>
                <a:cs typeface="Kaiti TC Bold"/>
                <a:sym typeface="Kaiti TC Bold"/>
              </a:rPr>
              <a:t>所以我們不要睡覺</a:t>
            </a:r>
            <a:r>
              <a:rPr lang="zh-CN" altLang="en-US" sz="3200" dirty="0">
                <a:solidFill>
                  <a:srgbClr val="FFFFFF"/>
                </a:solidFill>
                <a:latin typeface="Kaiti TC Bold"/>
                <a:ea typeface="Kaiti TC Bold"/>
                <a:cs typeface="Kaiti TC Bold"/>
                <a:sym typeface="Kaiti TC Bold"/>
              </a:rPr>
              <a:t>，</a:t>
            </a:r>
            <a:r>
              <a:rPr lang="zh-TW" altLang="en-US" sz="3200" dirty="0">
                <a:solidFill>
                  <a:srgbClr val="FFFFFF"/>
                </a:solidFill>
                <a:latin typeface="Kaiti TC Bold"/>
                <a:ea typeface="Kaiti TC Bold"/>
                <a:cs typeface="Kaiti TC Bold"/>
                <a:sym typeface="Kaiti TC Bold"/>
              </a:rPr>
              <a:t>像別人一樣</a:t>
            </a:r>
            <a:r>
              <a:rPr lang="zh-CN" altLang="en-US" sz="3200" dirty="0">
                <a:solidFill>
                  <a:srgbClr val="FFFFFF"/>
                </a:solidFill>
                <a:latin typeface="Kaiti TC Bold"/>
                <a:ea typeface="Kaiti TC Bold"/>
                <a:cs typeface="Kaiti TC Bold"/>
                <a:sym typeface="Kaiti TC Bold"/>
              </a:rPr>
              <a:t>，</a:t>
            </a:r>
            <a:r>
              <a:rPr lang="zh-TW" altLang="en-US" sz="3200" dirty="0">
                <a:solidFill>
                  <a:srgbClr val="FFFFFF"/>
                </a:solidFill>
                <a:latin typeface="Kaiti TC Bold"/>
                <a:ea typeface="Kaiti TC Bold"/>
                <a:cs typeface="Kaiti TC Bold"/>
                <a:sym typeface="Kaiti TC Bold"/>
              </a:rPr>
              <a:t>總要儆醒謹守。</a:t>
            </a:r>
          </a:p>
          <a:p>
            <a:pPr marL="114300" indent="0" algn="r">
              <a:buFont typeface="Arial"/>
              <a:buNone/>
              <a:defRPr sz="2800">
                <a:solidFill>
                  <a:srgbClr val="FFFFFF"/>
                </a:solidFill>
                <a:latin typeface="STLibianTC-Regular"/>
                <a:ea typeface="STLibianTC-Regular"/>
                <a:cs typeface="STLibianTC-Regular"/>
                <a:sym typeface="STLibianTC-Regular"/>
              </a:defRPr>
            </a:pPr>
            <a:r>
              <a:rPr lang="zh-TW" altLang="en-US" dirty="0">
                <a:solidFill>
                  <a:srgbClr val="FFFFFF"/>
                </a:solidFill>
                <a:latin typeface="STLibianTC-Regular"/>
                <a:ea typeface="STLibianTC-Regular"/>
                <a:cs typeface="STLibianTC-Regular"/>
                <a:sym typeface="STLibianTC-Regular"/>
              </a:rPr>
              <a:t>帖撒羅尼迦前書 </a:t>
            </a:r>
            <a:r>
              <a:rPr lang="en-US" altLang="zh-TW" dirty="0">
                <a:solidFill>
                  <a:srgbClr val="FFFFFF"/>
                </a:solidFill>
                <a:latin typeface="STLibianTC-Regular"/>
                <a:ea typeface="STLibianTC-Regular"/>
                <a:cs typeface="STLibianTC-Regular"/>
                <a:sym typeface="STLibianTC-Regular"/>
              </a:rPr>
              <a:t>5</a:t>
            </a:r>
            <a:r>
              <a:rPr lang="zh-TW" altLang="en-US" dirty="0">
                <a:solidFill>
                  <a:srgbClr val="FFFFFF"/>
                </a:solidFill>
                <a:latin typeface="STLibianTC-Regular"/>
                <a:ea typeface="STLibianTC-Regular"/>
                <a:cs typeface="STLibianTC-Regular"/>
                <a:sym typeface="STLibianTC-Regular"/>
              </a:rPr>
              <a:t>：</a:t>
            </a:r>
            <a:r>
              <a:rPr lang="en-US" altLang="zh-TW" dirty="0">
                <a:solidFill>
                  <a:srgbClr val="FFFFFF"/>
                </a:solidFill>
                <a:latin typeface="STLibianTC-Regular"/>
                <a:ea typeface="STLibianTC-Regular"/>
                <a:cs typeface="STLibianTC-Regular"/>
                <a:sym typeface="STLibianTC-Regular"/>
              </a:rPr>
              <a:t>6</a:t>
            </a:r>
          </a:p>
        </p:txBody>
      </p:sp>
      <p:pic>
        <p:nvPicPr>
          <p:cNvPr id="7" name="Screen Shot 2018-02-17 at 1.10.02 PM.png" descr="Screen Shot 2018-02-17 at 1.10.02 PM.png">
            <a:extLst>
              <a:ext uri="{FF2B5EF4-FFF2-40B4-BE49-F238E27FC236}">
                <a16:creationId xmlns:a16="http://schemas.microsoft.com/office/drawing/2014/main" id="{85D048C2-D140-4BB5-8B06-A57C95B586F3}"/>
              </a:ext>
            </a:extLst>
          </p:cNvPr>
          <p:cNvPicPr>
            <a:picLocks/>
          </p:cNvPicPr>
          <p:nvPr/>
        </p:nvPicPr>
        <p:blipFill>
          <a:blip r:embed="rId3"/>
          <a:stretch>
            <a:fillRect/>
          </a:stretch>
        </p:blipFill>
        <p:spPr>
          <a:xfrm>
            <a:off x="587298" y="1739590"/>
            <a:ext cx="6066263" cy="4257198"/>
          </a:xfrm>
          <a:prstGeom prst="rect">
            <a:avLst/>
          </a:prstGeom>
          <a:effectLst>
            <a:outerShdw blurRad="190500" dist="50800" dir="5400000" rotWithShape="0">
              <a:srgbClr val="000000"/>
            </a:outerShdw>
          </a:effectLst>
        </p:spPr>
      </p:pic>
    </p:spTree>
    <p:extLst>
      <p:ext uri="{BB962C8B-B14F-4D97-AF65-F5344CB8AC3E}">
        <p14:creationId xmlns:p14="http://schemas.microsoft.com/office/powerpoint/2010/main" val="1657758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 calcmode="lin" valueType="num">
                                      <p:cBhvr>
                                        <p:cTn id="16"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p:cTn id="2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63047-BFC0-4046-B7A5-F34E9EDC24E1}"/>
              </a:ext>
            </a:extLst>
          </p:cNvPr>
          <p:cNvSpPr>
            <a:spLocks noGrp="1"/>
          </p:cNvSpPr>
          <p:nvPr>
            <p:ph type="title"/>
          </p:nvPr>
        </p:nvSpPr>
        <p:spPr>
          <a:xfrm>
            <a:off x="799171" y="1"/>
            <a:ext cx="10515600" cy="897672"/>
          </a:xfrm>
        </p:spPr>
        <p:txBody>
          <a:bodyPr/>
          <a:lstStyle/>
          <a:p>
            <a:r>
              <a:rPr lang="zh-CN" altLang="en-US" dirty="0">
                <a:solidFill>
                  <a:schemeClr val="bg1"/>
                </a:solidFill>
              </a:rPr>
              <a:t>盼望的信仰之旅（</a:t>
            </a:r>
            <a:r>
              <a:rPr lang="en-US" altLang="zh-CN" dirty="0">
                <a:solidFill>
                  <a:schemeClr val="bg1"/>
                </a:solidFill>
              </a:rPr>
              <a:t>1</a:t>
            </a:r>
            <a:r>
              <a:rPr lang="zh-CN" altLang="en-US" dirty="0">
                <a:solidFill>
                  <a:schemeClr val="bg1"/>
                </a:solidFill>
              </a:rPr>
              <a:t>）</a:t>
            </a:r>
            <a:endParaRPr lang="en-US" dirty="0">
              <a:solidFill>
                <a:schemeClr val="bg1"/>
              </a:solidFill>
            </a:endParaRPr>
          </a:p>
        </p:txBody>
      </p:sp>
      <p:sp>
        <p:nvSpPr>
          <p:cNvPr id="3" name="Text Placeholder 2">
            <a:extLst>
              <a:ext uri="{FF2B5EF4-FFF2-40B4-BE49-F238E27FC236}">
                <a16:creationId xmlns:a16="http://schemas.microsoft.com/office/drawing/2014/main" id="{71652575-23B8-452F-A668-37315FD371A2}"/>
              </a:ext>
            </a:extLst>
          </p:cNvPr>
          <p:cNvSpPr>
            <a:spLocks noGrp="1"/>
          </p:cNvSpPr>
          <p:nvPr>
            <p:ph type="body" idx="1"/>
          </p:nvPr>
        </p:nvSpPr>
        <p:spPr>
          <a:xfrm>
            <a:off x="436756" y="788020"/>
            <a:ext cx="5802351" cy="854925"/>
          </a:xfrm>
        </p:spPr>
        <p:txBody>
          <a:bodyPr>
            <a:normAutofit/>
          </a:bodyPr>
          <a:lstStyle/>
          <a:p>
            <a:pPr>
              <a:buFont typeface="Wingdings" panose="05000000000000000000" pitchFamily="2" charset="2"/>
              <a:buChar char="q"/>
            </a:pPr>
            <a:r>
              <a:rPr lang="zh-CN" altLang="en-US" sz="3200" dirty="0">
                <a:solidFill>
                  <a:schemeClr val="bg1"/>
                </a:solidFill>
              </a:rPr>
              <a:t>原来是个什么样的人？</a:t>
            </a:r>
            <a:endParaRPr lang="en-US" altLang="zh-CN" sz="3200" dirty="0">
              <a:solidFill>
                <a:schemeClr val="bg1"/>
              </a:solidFill>
            </a:endParaRPr>
          </a:p>
          <a:p>
            <a:pPr>
              <a:buFont typeface="Wingdings" panose="05000000000000000000" pitchFamily="2" charset="2"/>
              <a:buChar char="q"/>
            </a:pPr>
            <a:endParaRPr lang="en-US" altLang="zh-CN" sz="3200" dirty="0">
              <a:solidFill>
                <a:schemeClr val="bg1"/>
              </a:solidFill>
            </a:endParaRPr>
          </a:p>
          <a:p>
            <a:pPr marL="114300" indent="0">
              <a:buNone/>
            </a:pPr>
            <a:endParaRPr lang="en-US" sz="3200" dirty="0">
              <a:solidFill>
                <a:schemeClr val="bg1"/>
              </a:solidFill>
            </a:endParaRPr>
          </a:p>
        </p:txBody>
      </p:sp>
      <p:pic>
        <p:nvPicPr>
          <p:cNvPr id="5" name="Picture 4" descr="A picture containing text, book, old, black&#10;&#10;Description automatically generated">
            <a:extLst>
              <a:ext uri="{FF2B5EF4-FFF2-40B4-BE49-F238E27FC236}">
                <a16:creationId xmlns:a16="http://schemas.microsoft.com/office/drawing/2014/main" id="{5DCA0B22-7691-47DB-BCD0-EFB3C9814046}"/>
              </a:ext>
            </a:extLst>
          </p:cNvPr>
          <p:cNvPicPr>
            <a:picLocks noChangeAspect="1"/>
          </p:cNvPicPr>
          <p:nvPr/>
        </p:nvPicPr>
        <p:blipFill>
          <a:blip r:embed="rId3"/>
          <a:stretch>
            <a:fillRect/>
          </a:stretch>
        </p:blipFill>
        <p:spPr>
          <a:xfrm>
            <a:off x="7040136" y="205834"/>
            <a:ext cx="4876800" cy="3848100"/>
          </a:xfrm>
          <a:prstGeom prst="rect">
            <a:avLst/>
          </a:prstGeom>
        </p:spPr>
      </p:pic>
      <p:sp>
        <p:nvSpPr>
          <p:cNvPr id="6" name="Text Placeholder 2">
            <a:extLst>
              <a:ext uri="{FF2B5EF4-FFF2-40B4-BE49-F238E27FC236}">
                <a16:creationId xmlns:a16="http://schemas.microsoft.com/office/drawing/2014/main" id="{6CE2C465-173E-4D01-8F4D-027C628ADABB}"/>
              </a:ext>
            </a:extLst>
          </p:cNvPr>
          <p:cNvSpPr txBox="1">
            <a:spLocks/>
          </p:cNvSpPr>
          <p:nvPr/>
        </p:nvSpPr>
        <p:spPr>
          <a:xfrm>
            <a:off x="799171" y="1380893"/>
            <a:ext cx="5802351" cy="2531793"/>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a:buFont typeface="Wingdings" panose="05000000000000000000" pitchFamily="2" charset="2"/>
              <a:buChar char="Ø"/>
            </a:pPr>
            <a:r>
              <a:rPr lang="zh-CN" altLang="en-US" dirty="0">
                <a:solidFill>
                  <a:schemeClr val="bg1"/>
                </a:solidFill>
              </a:rPr>
              <a:t>浮华市场，流连忘返</a:t>
            </a:r>
            <a:endParaRPr lang="en-US" altLang="zh-CN" dirty="0">
              <a:solidFill>
                <a:schemeClr val="bg1"/>
              </a:solidFill>
            </a:endParaRPr>
          </a:p>
          <a:p>
            <a:pPr>
              <a:buFont typeface="Wingdings" panose="05000000000000000000" pitchFamily="2" charset="2"/>
              <a:buChar char="Ø"/>
            </a:pPr>
            <a:r>
              <a:rPr lang="zh-CN" altLang="en-US" dirty="0">
                <a:solidFill>
                  <a:schemeClr val="bg1"/>
                </a:solidFill>
              </a:rPr>
              <a:t>放荡不羁，寻欢作乐</a:t>
            </a:r>
            <a:endParaRPr lang="en-US" altLang="zh-CN" dirty="0">
              <a:solidFill>
                <a:schemeClr val="bg1"/>
              </a:solidFill>
            </a:endParaRPr>
          </a:p>
          <a:p>
            <a:pPr>
              <a:buFont typeface="Wingdings" panose="05000000000000000000" pitchFamily="2" charset="2"/>
              <a:buChar char="Ø"/>
            </a:pPr>
            <a:r>
              <a:rPr lang="zh-CN" altLang="en-US" dirty="0">
                <a:solidFill>
                  <a:schemeClr val="bg1"/>
                </a:solidFill>
              </a:rPr>
              <a:t>花天酒地，说谎咒诅</a:t>
            </a:r>
            <a:endParaRPr lang="en-US" altLang="zh-CN" dirty="0">
              <a:solidFill>
                <a:schemeClr val="bg1"/>
              </a:solidFill>
            </a:endParaRPr>
          </a:p>
          <a:p>
            <a:pPr>
              <a:buFont typeface="Wingdings" panose="05000000000000000000" pitchFamily="2" charset="2"/>
              <a:buChar char="Ø"/>
            </a:pPr>
            <a:r>
              <a:rPr lang="zh-CN" altLang="en-US" dirty="0">
                <a:solidFill>
                  <a:schemeClr val="bg1"/>
                </a:solidFill>
              </a:rPr>
              <a:t>内心肮脏，不守安息</a:t>
            </a:r>
            <a:endParaRPr lang="en-US" altLang="zh-CN" dirty="0">
              <a:solidFill>
                <a:schemeClr val="bg1"/>
              </a:solidFill>
            </a:endParaRPr>
          </a:p>
          <a:p>
            <a:pPr>
              <a:buFont typeface="Wingdings" panose="05000000000000000000" pitchFamily="2" charset="2"/>
              <a:buChar char="Ø"/>
            </a:pPr>
            <a:endParaRPr lang="en-US" altLang="zh-CN" dirty="0">
              <a:solidFill>
                <a:schemeClr val="bg1"/>
              </a:solidFill>
            </a:endParaRPr>
          </a:p>
        </p:txBody>
      </p:sp>
      <p:sp>
        <p:nvSpPr>
          <p:cNvPr id="9" name="Text Placeholder 2">
            <a:extLst>
              <a:ext uri="{FF2B5EF4-FFF2-40B4-BE49-F238E27FC236}">
                <a16:creationId xmlns:a16="http://schemas.microsoft.com/office/drawing/2014/main" id="{10D0C841-4B80-49F7-9A62-889E6FA30FFF}"/>
              </a:ext>
            </a:extLst>
          </p:cNvPr>
          <p:cNvSpPr txBox="1">
            <a:spLocks/>
          </p:cNvSpPr>
          <p:nvPr/>
        </p:nvSpPr>
        <p:spPr>
          <a:xfrm>
            <a:off x="726222" y="4549954"/>
            <a:ext cx="9705743" cy="191217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a:buFont typeface="Wingdings" panose="05000000000000000000" pitchFamily="2" charset="2"/>
              <a:buChar char="Ø"/>
            </a:pPr>
            <a:r>
              <a:rPr lang="zh-CN" altLang="en-US" dirty="0">
                <a:solidFill>
                  <a:schemeClr val="bg1"/>
                </a:solidFill>
              </a:rPr>
              <a:t>守信殉道，思考结局，心灵震撼，抗拒圣光</a:t>
            </a:r>
            <a:endParaRPr lang="en-US" altLang="zh-CN" dirty="0">
              <a:solidFill>
                <a:schemeClr val="bg1"/>
              </a:solidFill>
            </a:endParaRPr>
          </a:p>
          <a:p>
            <a:pPr>
              <a:buFont typeface="Wingdings" panose="05000000000000000000" pitchFamily="2" charset="2"/>
              <a:buChar char="Ø"/>
            </a:pPr>
            <a:r>
              <a:rPr lang="zh-CN" altLang="en-US" dirty="0">
                <a:solidFill>
                  <a:schemeClr val="bg1"/>
                </a:solidFill>
              </a:rPr>
              <a:t>拯救灵魂，始于认罪，肉体享受，不愿抛弃</a:t>
            </a:r>
            <a:endParaRPr lang="en-US" altLang="zh-CN" dirty="0">
              <a:solidFill>
                <a:schemeClr val="bg1"/>
              </a:solidFill>
            </a:endParaRPr>
          </a:p>
          <a:p>
            <a:pPr>
              <a:buFont typeface="Wingdings" panose="05000000000000000000" pitchFamily="2" charset="2"/>
              <a:buChar char="Ø"/>
            </a:pPr>
            <a:r>
              <a:rPr lang="zh-CN" altLang="en-US" dirty="0">
                <a:solidFill>
                  <a:schemeClr val="bg1"/>
                </a:solidFill>
              </a:rPr>
              <a:t>狐朋狗友，难以割舍，必须认罪，烦恼异常</a:t>
            </a:r>
            <a:endParaRPr lang="en-US" altLang="zh-CN" dirty="0">
              <a:solidFill>
                <a:schemeClr val="bg1"/>
              </a:solidFill>
            </a:endParaRPr>
          </a:p>
          <a:p>
            <a:pPr>
              <a:buFont typeface="Wingdings" panose="05000000000000000000" pitchFamily="2" charset="2"/>
              <a:buChar char="Ø"/>
            </a:pPr>
            <a:endParaRPr lang="en-US" altLang="zh-CN" dirty="0">
              <a:solidFill>
                <a:schemeClr val="bg1"/>
              </a:solidFill>
            </a:endParaRPr>
          </a:p>
          <a:p>
            <a:pPr>
              <a:buFont typeface="Wingdings" panose="05000000000000000000" pitchFamily="2" charset="2"/>
              <a:buChar char="Ø"/>
            </a:pPr>
            <a:endParaRPr lang="en-US" altLang="zh-CN" dirty="0">
              <a:solidFill>
                <a:schemeClr val="bg1"/>
              </a:solidFill>
            </a:endParaRPr>
          </a:p>
          <a:p>
            <a:pPr>
              <a:buFont typeface="Wingdings" panose="05000000000000000000" pitchFamily="2" charset="2"/>
              <a:buChar char="Ø"/>
            </a:pPr>
            <a:endParaRPr lang="en-US" altLang="zh-CN" dirty="0">
              <a:solidFill>
                <a:schemeClr val="bg1"/>
              </a:solidFill>
            </a:endParaRPr>
          </a:p>
        </p:txBody>
      </p:sp>
      <p:sp>
        <p:nvSpPr>
          <p:cNvPr id="10" name="Text Placeholder 2">
            <a:extLst>
              <a:ext uri="{FF2B5EF4-FFF2-40B4-BE49-F238E27FC236}">
                <a16:creationId xmlns:a16="http://schemas.microsoft.com/office/drawing/2014/main" id="{062F4F4D-A69E-4CF8-A2CC-2A319D5FF2F6}"/>
              </a:ext>
            </a:extLst>
          </p:cNvPr>
          <p:cNvSpPr txBox="1">
            <a:spLocks/>
          </p:cNvSpPr>
          <p:nvPr/>
        </p:nvSpPr>
        <p:spPr>
          <a:xfrm>
            <a:off x="405161" y="3890406"/>
            <a:ext cx="7028985" cy="784765"/>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a:buFont typeface="Wingdings" panose="05000000000000000000" pitchFamily="2" charset="2"/>
              <a:buChar char="q"/>
            </a:pPr>
            <a:r>
              <a:rPr lang="zh-CN" altLang="en-US" sz="3200" dirty="0">
                <a:solidFill>
                  <a:schemeClr val="bg1"/>
                </a:solidFill>
              </a:rPr>
              <a:t>怎样转变踏上探索拯救灵魂之路？</a:t>
            </a:r>
            <a:endParaRPr lang="en-US" altLang="zh-CN" sz="3200" dirty="0">
              <a:solidFill>
                <a:schemeClr val="bg1"/>
              </a:solidFill>
            </a:endParaRPr>
          </a:p>
          <a:p>
            <a:pPr>
              <a:buFont typeface="Wingdings" panose="05000000000000000000" pitchFamily="2" charset="2"/>
              <a:buChar char="q"/>
            </a:pPr>
            <a:endParaRPr lang="en-US" sz="3200" dirty="0">
              <a:solidFill>
                <a:schemeClr val="bg1"/>
              </a:solidFill>
            </a:endParaRPr>
          </a:p>
        </p:txBody>
      </p:sp>
    </p:spTree>
    <p:extLst>
      <p:ext uri="{BB962C8B-B14F-4D97-AF65-F5344CB8AC3E}">
        <p14:creationId xmlns:p14="http://schemas.microsoft.com/office/powerpoint/2010/main" val="3223894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fltVal val="0"/>
                                          </p:val>
                                        </p:tav>
                                        <p:tav tm="100000">
                                          <p:val>
                                            <p:strVal val="#ppt_w"/>
                                          </p:val>
                                        </p:tav>
                                      </p:tavLst>
                                    </p:anim>
                                    <p:anim calcmode="lin" valueType="num">
                                      <p:cBhvr>
                                        <p:cTn id="23" dur="1000" fill="hold"/>
                                        <p:tgtEl>
                                          <p:spTgt spid="6"/>
                                        </p:tgtEl>
                                        <p:attrNameLst>
                                          <p:attrName>ppt_h</p:attrName>
                                        </p:attrNameLst>
                                      </p:cBhvr>
                                      <p:tavLst>
                                        <p:tav tm="0">
                                          <p:val>
                                            <p:fltVal val="0"/>
                                          </p:val>
                                        </p:tav>
                                        <p:tav tm="100000">
                                          <p:val>
                                            <p:strVal val="#ppt_h"/>
                                          </p:val>
                                        </p:tav>
                                      </p:tavLst>
                                    </p:anim>
                                    <p:anim calcmode="lin" valueType="num">
                                      <p:cBhvr>
                                        <p:cTn id="24" dur="1000" fill="hold"/>
                                        <p:tgtEl>
                                          <p:spTgt spid="6"/>
                                        </p:tgtEl>
                                        <p:attrNameLst>
                                          <p:attrName>style.rotation</p:attrName>
                                        </p:attrNameLst>
                                      </p:cBhvr>
                                      <p:tavLst>
                                        <p:tav tm="0">
                                          <p:val>
                                            <p:fltVal val="90"/>
                                          </p:val>
                                        </p:tav>
                                        <p:tav tm="100000">
                                          <p:val>
                                            <p:fltVal val="0"/>
                                          </p:val>
                                        </p:tav>
                                      </p:tavLst>
                                    </p:anim>
                                    <p:animEffect transition="in" filter="fade">
                                      <p:cBhvr>
                                        <p:cTn id="25" dur="10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ppt_x"/>
                                          </p:val>
                                        </p:tav>
                                        <p:tav tm="100000">
                                          <p:val>
                                            <p:strVal val="#ppt_x"/>
                                          </p:val>
                                        </p:tav>
                                      </p:tavLst>
                                    </p:anim>
                                    <p:anim calcmode="lin" valueType="num">
                                      <p:cBhvr additive="base">
                                        <p:cTn id="3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1000" fill="hold"/>
                                        <p:tgtEl>
                                          <p:spTgt spid="9"/>
                                        </p:tgtEl>
                                        <p:attrNameLst>
                                          <p:attrName>ppt_w</p:attrName>
                                        </p:attrNameLst>
                                      </p:cBhvr>
                                      <p:tavLst>
                                        <p:tav tm="0">
                                          <p:val>
                                            <p:fltVal val="0"/>
                                          </p:val>
                                        </p:tav>
                                        <p:tav tm="100000">
                                          <p:val>
                                            <p:strVal val="#ppt_w"/>
                                          </p:val>
                                        </p:tav>
                                      </p:tavLst>
                                    </p:anim>
                                    <p:anim calcmode="lin" valueType="num">
                                      <p:cBhvr>
                                        <p:cTn id="37" dur="1000" fill="hold"/>
                                        <p:tgtEl>
                                          <p:spTgt spid="9"/>
                                        </p:tgtEl>
                                        <p:attrNameLst>
                                          <p:attrName>ppt_h</p:attrName>
                                        </p:attrNameLst>
                                      </p:cBhvr>
                                      <p:tavLst>
                                        <p:tav tm="0">
                                          <p:val>
                                            <p:fltVal val="0"/>
                                          </p:val>
                                        </p:tav>
                                        <p:tav tm="100000">
                                          <p:val>
                                            <p:strVal val="#ppt_h"/>
                                          </p:val>
                                        </p:tav>
                                      </p:tavLst>
                                    </p:anim>
                                    <p:anim calcmode="lin" valueType="num">
                                      <p:cBhvr>
                                        <p:cTn id="38" dur="1000" fill="hold"/>
                                        <p:tgtEl>
                                          <p:spTgt spid="9"/>
                                        </p:tgtEl>
                                        <p:attrNameLst>
                                          <p:attrName>style.rotation</p:attrName>
                                        </p:attrNameLst>
                                      </p:cBhvr>
                                      <p:tavLst>
                                        <p:tav tm="0">
                                          <p:val>
                                            <p:fltVal val="90"/>
                                          </p:val>
                                        </p:tav>
                                        <p:tav tm="100000">
                                          <p:val>
                                            <p:fltVal val="0"/>
                                          </p:val>
                                        </p:tav>
                                      </p:tavLst>
                                    </p:anim>
                                    <p:animEffect transition="in" filter="fade">
                                      <p:cBhvr>
                                        <p:cTn id="3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08FEACE-7726-4268-902F-CD7A3FA7DB79}"/>
              </a:ext>
            </a:extLst>
          </p:cNvPr>
          <p:cNvSpPr>
            <a:spLocks noGrp="1"/>
          </p:cNvSpPr>
          <p:nvPr>
            <p:ph type="body" idx="1"/>
          </p:nvPr>
        </p:nvSpPr>
        <p:spPr>
          <a:xfrm>
            <a:off x="670930" y="303483"/>
            <a:ext cx="11004397" cy="3181274"/>
          </a:xfrm>
        </p:spPr>
        <p:txBody>
          <a:bodyPr>
            <a:normAutofit/>
          </a:bodyPr>
          <a:lstStyle/>
          <a:p>
            <a:pPr marL="114300" indent="0">
              <a:lnSpc>
                <a:spcPct val="100000"/>
              </a:lnSpc>
              <a:buNone/>
            </a:pPr>
            <a:r>
              <a:rPr lang="zh-CN" altLang="en-US" sz="3200" dirty="0">
                <a:solidFill>
                  <a:schemeClr val="bg1"/>
                </a:solidFill>
              </a:rPr>
              <a:t>加拉太书</a:t>
            </a:r>
            <a:r>
              <a:rPr lang="en-US" altLang="zh-CN" sz="3200" dirty="0">
                <a:solidFill>
                  <a:schemeClr val="bg1"/>
                </a:solidFill>
              </a:rPr>
              <a:t>5:19-21</a:t>
            </a:r>
          </a:p>
          <a:p>
            <a:pPr marL="114300" indent="0">
              <a:lnSpc>
                <a:spcPct val="100000"/>
              </a:lnSpc>
              <a:buNone/>
            </a:pPr>
            <a:r>
              <a:rPr lang="en-US" altLang="zh-TW" sz="3200" dirty="0">
                <a:solidFill>
                  <a:schemeClr val="bg1"/>
                </a:solidFill>
              </a:rPr>
              <a:t>	</a:t>
            </a:r>
            <a:r>
              <a:rPr lang="zh-TW" altLang="en-US" sz="3200" dirty="0">
                <a:solidFill>
                  <a:schemeClr val="bg1"/>
                </a:solidFill>
              </a:rPr>
              <a:t>情慾的事都是顯而易見的 ，就如姦淫 、污穢 、邪蕩 、拜偶像 、邪術 、仇恨 、爭競 、忌恨 、惱怒 、結黨 、紛爭 、異端 、嫉妒 、醉酒 、荒宴等類 。我從前告訴你們 ，現在又告訴你們 ，行這樣事的人必不能承受神的國 。</a:t>
            </a:r>
            <a:endParaRPr lang="en-US" altLang="zh-TW" sz="3200" dirty="0">
              <a:solidFill>
                <a:schemeClr val="bg1"/>
              </a:solidFill>
            </a:endParaRPr>
          </a:p>
          <a:p>
            <a:pPr marL="114300" indent="0">
              <a:lnSpc>
                <a:spcPct val="100000"/>
              </a:lnSpc>
              <a:buNone/>
            </a:pPr>
            <a:endParaRPr lang="zh-TW" altLang="en-US" sz="3200" dirty="0">
              <a:solidFill>
                <a:schemeClr val="bg1"/>
              </a:solidFill>
            </a:endParaRPr>
          </a:p>
          <a:p>
            <a:pPr>
              <a:lnSpc>
                <a:spcPct val="100000"/>
              </a:lnSpc>
            </a:pPr>
            <a:endParaRPr lang="en-US" sz="3200" dirty="0">
              <a:solidFill>
                <a:schemeClr val="bg1"/>
              </a:solidFill>
            </a:endParaRPr>
          </a:p>
        </p:txBody>
      </p:sp>
      <p:sp>
        <p:nvSpPr>
          <p:cNvPr id="4" name="TextBox 3">
            <a:extLst>
              <a:ext uri="{FF2B5EF4-FFF2-40B4-BE49-F238E27FC236}">
                <a16:creationId xmlns:a16="http://schemas.microsoft.com/office/drawing/2014/main" id="{54A499A3-8A2F-4D23-828A-1C4D13025A02}"/>
              </a:ext>
            </a:extLst>
          </p:cNvPr>
          <p:cNvSpPr txBox="1"/>
          <p:nvPr/>
        </p:nvSpPr>
        <p:spPr>
          <a:xfrm>
            <a:off x="709030" y="3501953"/>
            <a:ext cx="10966297" cy="3046988"/>
          </a:xfrm>
          <a:prstGeom prst="rect">
            <a:avLst/>
          </a:prstGeom>
          <a:noFill/>
        </p:spPr>
        <p:txBody>
          <a:bodyPr wrap="square" rtlCol="0">
            <a:spAutoFit/>
          </a:bodyPr>
          <a:lstStyle/>
          <a:p>
            <a:r>
              <a:rPr lang="zh-CN" altLang="en-US" sz="3200" dirty="0">
                <a:solidFill>
                  <a:schemeClr val="bg1"/>
                </a:solidFill>
              </a:rPr>
              <a:t>以赛亚书</a:t>
            </a:r>
            <a:r>
              <a:rPr lang="en-US" altLang="zh-CN" sz="3200" dirty="0">
                <a:solidFill>
                  <a:schemeClr val="bg1"/>
                </a:solidFill>
              </a:rPr>
              <a:t>64:5-6</a:t>
            </a:r>
          </a:p>
          <a:p>
            <a:r>
              <a:rPr lang="en-US" altLang="zh-TW" sz="3200" dirty="0">
                <a:solidFill>
                  <a:schemeClr val="bg1"/>
                </a:solidFill>
              </a:rPr>
              <a:t>	</a:t>
            </a:r>
            <a:r>
              <a:rPr lang="zh-TW" altLang="en-US" sz="3200" dirty="0">
                <a:solidFill>
                  <a:schemeClr val="bg1"/>
                </a:solidFill>
              </a:rPr>
              <a:t>你迎接那歡喜行義、記念你道的人；你曾發怒，我們仍犯罪； 這景況已久 ，我們還能得救麼？我們都像不潔淨的人；所有的 義都像污穢的衣服。我們都像葉子漸漸枯乾；我們的罪孽好像風把我們吹去。</a:t>
            </a:r>
          </a:p>
          <a:p>
            <a:endParaRPr lang="en-US" sz="3200" dirty="0">
              <a:solidFill>
                <a:schemeClr val="bg1"/>
              </a:solidFill>
            </a:endParaRPr>
          </a:p>
        </p:txBody>
      </p:sp>
    </p:spTree>
    <p:extLst>
      <p:ext uri="{BB962C8B-B14F-4D97-AF65-F5344CB8AC3E}">
        <p14:creationId xmlns:p14="http://schemas.microsoft.com/office/powerpoint/2010/main" val="2566113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63047-BFC0-4046-B7A5-F34E9EDC24E1}"/>
              </a:ext>
            </a:extLst>
          </p:cNvPr>
          <p:cNvSpPr>
            <a:spLocks noGrp="1"/>
          </p:cNvSpPr>
          <p:nvPr>
            <p:ph type="title"/>
          </p:nvPr>
        </p:nvSpPr>
        <p:spPr>
          <a:xfrm>
            <a:off x="799171" y="1"/>
            <a:ext cx="10515600" cy="897672"/>
          </a:xfrm>
        </p:spPr>
        <p:txBody>
          <a:bodyPr/>
          <a:lstStyle/>
          <a:p>
            <a:r>
              <a:rPr lang="zh-CN" altLang="en-US" dirty="0">
                <a:solidFill>
                  <a:schemeClr val="bg1"/>
                </a:solidFill>
              </a:rPr>
              <a:t>盼望的信仰之旅（</a:t>
            </a:r>
            <a:r>
              <a:rPr lang="en-US" altLang="zh-CN" dirty="0">
                <a:solidFill>
                  <a:schemeClr val="bg1"/>
                </a:solidFill>
              </a:rPr>
              <a:t>2</a:t>
            </a:r>
            <a:r>
              <a:rPr lang="zh-CN" altLang="en-US" dirty="0">
                <a:solidFill>
                  <a:schemeClr val="bg1"/>
                </a:solidFill>
              </a:rPr>
              <a:t>）</a:t>
            </a:r>
            <a:endParaRPr lang="en-US" dirty="0">
              <a:solidFill>
                <a:schemeClr val="bg1"/>
              </a:solidFill>
            </a:endParaRPr>
          </a:p>
        </p:txBody>
      </p:sp>
      <p:sp>
        <p:nvSpPr>
          <p:cNvPr id="3" name="Text Placeholder 2">
            <a:extLst>
              <a:ext uri="{FF2B5EF4-FFF2-40B4-BE49-F238E27FC236}">
                <a16:creationId xmlns:a16="http://schemas.microsoft.com/office/drawing/2014/main" id="{71652575-23B8-452F-A668-37315FD371A2}"/>
              </a:ext>
            </a:extLst>
          </p:cNvPr>
          <p:cNvSpPr>
            <a:spLocks noGrp="1"/>
          </p:cNvSpPr>
          <p:nvPr>
            <p:ph type="body" idx="1"/>
          </p:nvPr>
        </p:nvSpPr>
        <p:spPr>
          <a:xfrm>
            <a:off x="475785" y="897673"/>
            <a:ext cx="5802351" cy="897672"/>
          </a:xfrm>
        </p:spPr>
        <p:txBody>
          <a:bodyPr>
            <a:normAutofit/>
          </a:bodyPr>
          <a:lstStyle/>
          <a:p>
            <a:pPr>
              <a:buFont typeface="Wingdings" panose="05000000000000000000" pitchFamily="2" charset="2"/>
              <a:buChar char="q"/>
            </a:pPr>
            <a:r>
              <a:rPr lang="zh-CN" altLang="en-US" sz="3200" dirty="0">
                <a:solidFill>
                  <a:schemeClr val="bg1"/>
                </a:solidFill>
              </a:rPr>
              <a:t>如何引向悔改？</a:t>
            </a:r>
            <a:endParaRPr lang="en-US" altLang="zh-CN" sz="3200" dirty="0">
              <a:solidFill>
                <a:schemeClr val="bg1"/>
              </a:solidFill>
            </a:endParaRPr>
          </a:p>
          <a:p>
            <a:pPr>
              <a:buFont typeface="Wingdings" panose="05000000000000000000" pitchFamily="2" charset="2"/>
              <a:buChar char="q"/>
            </a:pPr>
            <a:endParaRPr lang="en-US" altLang="zh-CN" sz="3200" dirty="0">
              <a:solidFill>
                <a:schemeClr val="bg1"/>
              </a:solidFill>
            </a:endParaRPr>
          </a:p>
          <a:p>
            <a:pPr marL="114300" indent="0">
              <a:buNone/>
            </a:pPr>
            <a:endParaRPr lang="en-US" sz="3200" dirty="0">
              <a:solidFill>
                <a:schemeClr val="bg1"/>
              </a:solidFill>
            </a:endParaRPr>
          </a:p>
        </p:txBody>
      </p:sp>
      <p:sp>
        <p:nvSpPr>
          <p:cNvPr id="7" name="Text Placeholder 2">
            <a:extLst>
              <a:ext uri="{FF2B5EF4-FFF2-40B4-BE49-F238E27FC236}">
                <a16:creationId xmlns:a16="http://schemas.microsoft.com/office/drawing/2014/main" id="{CA78835C-0BD2-4820-B5D9-0658E19ED398}"/>
              </a:ext>
            </a:extLst>
          </p:cNvPr>
          <p:cNvSpPr txBox="1">
            <a:spLocks/>
          </p:cNvSpPr>
          <p:nvPr/>
        </p:nvSpPr>
        <p:spPr>
          <a:xfrm>
            <a:off x="867936" y="1559306"/>
            <a:ext cx="8411737" cy="198678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a:buFont typeface="Wingdings" panose="05000000000000000000" pitchFamily="2" charset="2"/>
              <a:buChar char="Ø"/>
            </a:pPr>
            <a:r>
              <a:rPr lang="zh-CN" altLang="en-US" dirty="0">
                <a:solidFill>
                  <a:schemeClr val="bg1"/>
                </a:solidFill>
              </a:rPr>
              <a:t>圣灵做工，认罪悔改</a:t>
            </a:r>
            <a:endParaRPr lang="en-US" altLang="zh-CN" dirty="0">
              <a:solidFill>
                <a:schemeClr val="bg1"/>
              </a:solidFill>
            </a:endParaRPr>
          </a:p>
          <a:p>
            <a:pPr>
              <a:buFont typeface="Wingdings" panose="05000000000000000000" pitchFamily="2" charset="2"/>
              <a:buChar char="Ø"/>
            </a:pPr>
            <a:r>
              <a:rPr lang="zh-CN" altLang="en-US" dirty="0">
                <a:solidFill>
                  <a:schemeClr val="bg1"/>
                </a:solidFill>
              </a:rPr>
              <a:t>罪恶感觉，卷土重来，八种提醒，面临审判</a:t>
            </a:r>
            <a:endParaRPr lang="en-US" altLang="zh-CN" dirty="0">
              <a:solidFill>
                <a:schemeClr val="bg1"/>
              </a:solidFill>
            </a:endParaRPr>
          </a:p>
          <a:p>
            <a:pPr>
              <a:buFont typeface="Wingdings" panose="05000000000000000000" pitchFamily="2" charset="2"/>
              <a:buChar char="Ø"/>
            </a:pPr>
            <a:r>
              <a:rPr lang="zh-CN" altLang="en-US" dirty="0">
                <a:solidFill>
                  <a:schemeClr val="bg1"/>
                </a:solidFill>
              </a:rPr>
              <a:t>摆脱罪责，自叹弗如！努力改变，依然苦恼</a:t>
            </a:r>
            <a:endParaRPr lang="en-US" altLang="zh-CN" dirty="0">
              <a:solidFill>
                <a:schemeClr val="bg1"/>
              </a:solidFill>
            </a:endParaRPr>
          </a:p>
          <a:p>
            <a:pPr>
              <a:buFont typeface="Wingdings" panose="05000000000000000000" pitchFamily="2" charset="2"/>
              <a:buChar char="Ø"/>
            </a:pPr>
            <a:endParaRPr lang="en-US" altLang="zh-CN" dirty="0">
              <a:solidFill>
                <a:schemeClr val="bg1"/>
              </a:solidFill>
            </a:endParaRPr>
          </a:p>
          <a:p>
            <a:pPr marL="114300" indent="0">
              <a:buNone/>
            </a:pPr>
            <a:endParaRPr lang="en-US" altLang="zh-CN" dirty="0">
              <a:solidFill>
                <a:schemeClr val="bg1"/>
              </a:solidFill>
            </a:endParaRPr>
          </a:p>
        </p:txBody>
      </p:sp>
      <p:sp>
        <p:nvSpPr>
          <p:cNvPr id="10" name="Text Placeholder 2">
            <a:extLst>
              <a:ext uri="{FF2B5EF4-FFF2-40B4-BE49-F238E27FC236}">
                <a16:creationId xmlns:a16="http://schemas.microsoft.com/office/drawing/2014/main" id="{1F49268E-7D1F-4815-8446-DE722590430E}"/>
              </a:ext>
            </a:extLst>
          </p:cNvPr>
          <p:cNvSpPr txBox="1">
            <a:spLocks/>
          </p:cNvSpPr>
          <p:nvPr/>
        </p:nvSpPr>
        <p:spPr>
          <a:xfrm>
            <a:off x="799171" y="4018132"/>
            <a:ext cx="9222058" cy="85493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a:buFont typeface="Wingdings" panose="05000000000000000000" pitchFamily="2" charset="2"/>
              <a:buChar char="Ø"/>
            </a:pPr>
            <a:r>
              <a:rPr lang="zh-CN" altLang="en-US" dirty="0">
                <a:solidFill>
                  <a:schemeClr val="bg1"/>
                </a:solidFill>
              </a:rPr>
              <a:t>耶稣基督，道成肉身</a:t>
            </a:r>
            <a:r>
              <a:rPr lang="en-US" altLang="zh-CN" dirty="0">
                <a:solidFill>
                  <a:schemeClr val="bg1"/>
                </a:solidFill>
              </a:rPr>
              <a:t>, </a:t>
            </a:r>
            <a:r>
              <a:rPr lang="zh-CN" altLang="en-US" dirty="0">
                <a:solidFill>
                  <a:schemeClr val="bg1"/>
                </a:solidFill>
              </a:rPr>
              <a:t>十架受死，得救赎价</a:t>
            </a:r>
            <a:endParaRPr lang="en-US" altLang="zh-CN" dirty="0">
              <a:solidFill>
                <a:schemeClr val="bg1"/>
              </a:solidFill>
            </a:endParaRPr>
          </a:p>
          <a:p>
            <a:pPr marL="114300" indent="0">
              <a:buNone/>
            </a:pPr>
            <a:endParaRPr lang="en-US" altLang="zh-CN" dirty="0">
              <a:solidFill>
                <a:schemeClr val="bg1"/>
              </a:solidFill>
            </a:endParaRPr>
          </a:p>
        </p:txBody>
      </p:sp>
      <p:sp>
        <p:nvSpPr>
          <p:cNvPr id="8" name="Text Placeholder 2">
            <a:extLst>
              <a:ext uri="{FF2B5EF4-FFF2-40B4-BE49-F238E27FC236}">
                <a16:creationId xmlns:a16="http://schemas.microsoft.com/office/drawing/2014/main" id="{B6C50128-E129-485A-8E61-2DF34CE5FAD0}"/>
              </a:ext>
            </a:extLst>
          </p:cNvPr>
          <p:cNvSpPr txBox="1">
            <a:spLocks/>
          </p:cNvSpPr>
          <p:nvPr/>
        </p:nvSpPr>
        <p:spPr>
          <a:xfrm>
            <a:off x="514815" y="3239410"/>
            <a:ext cx="5802351" cy="89767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a:buFont typeface="Wingdings" panose="05000000000000000000" pitchFamily="2" charset="2"/>
              <a:buChar char="q"/>
            </a:pPr>
            <a:r>
              <a:rPr lang="zh-CN" altLang="en-US" sz="3200" dirty="0">
                <a:solidFill>
                  <a:schemeClr val="bg1"/>
                </a:solidFill>
              </a:rPr>
              <a:t>守信如何带领？</a:t>
            </a:r>
            <a:endParaRPr lang="en-US" altLang="zh-CN" sz="3200" dirty="0">
              <a:solidFill>
                <a:schemeClr val="bg1"/>
              </a:solidFill>
            </a:endParaRPr>
          </a:p>
          <a:p>
            <a:pPr>
              <a:buFont typeface="Wingdings" panose="05000000000000000000" pitchFamily="2" charset="2"/>
              <a:buChar char="q"/>
            </a:pPr>
            <a:endParaRPr lang="en-US" altLang="zh-CN" sz="3200" dirty="0">
              <a:solidFill>
                <a:schemeClr val="bg1"/>
              </a:solidFill>
            </a:endParaRPr>
          </a:p>
          <a:p>
            <a:pPr marL="114300" indent="0">
              <a:buFont typeface="Arial"/>
              <a:buNone/>
            </a:pPr>
            <a:endParaRPr lang="en-US" sz="3200" dirty="0">
              <a:solidFill>
                <a:schemeClr val="bg1"/>
              </a:solidFill>
            </a:endParaRPr>
          </a:p>
        </p:txBody>
      </p:sp>
      <p:sp>
        <p:nvSpPr>
          <p:cNvPr id="4" name="TextBox 3">
            <a:extLst>
              <a:ext uri="{FF2B5EF4-FFF2-40B4-BE49-F238E27FC236}">
                <a16:creationId xmlns:a16="http://schemas.microsoft.com/office/drawing/2014/main" id="{2B6814D4-5FA8-4264-9A3F-2DC919E5A0D6}"/>
              </a:ext>
            </a:extLst>
          </p:cNvPr>
          <p:cNvSpPr txBox="1"/>
          <p:nvPr/>
        </p:nvSpPr>
        <p:spPr>
          <a:xfrm>
            <a:off x="799170" y="5062656"/>
            <a:ext cx="10515601" cy="1446550"/>
          </a:xfrm>
          <a:prstGeom prst="rect">
            <a:avLst/>
          </a:prstGeom>
          <a:noFill/>
        </p:spPr>
        <p:txBody>
          <a:bodyPr wrap="square" rtlCol="0">
            <a:spAutoFit/>
          </a:bodyPr>
          <a:lstStyle/>
          <a:p>
            <a:r>
              <a:rPr lang="zh-TW" altLang="en-US" sz="3200" dirty="0">
                <a:solidFill>
                  <a:schemeClr val="bg1"/>
                </a:solidFill>
              </a:rPr>
              <a:t>以赛亚书</a:t>
            </a:r>
            <a:r>
              <a:rPr lang="en-US" altLang="zh-TW" sz="3200" dirty="0">
                <a:solidFill>
                  <a:schemeClr val="bg1"/>
                </a:solidFill>
              </a:rPr>
              <a:t>9:6</a:t>
            </a:r>
          </a:p>
          <a:p>
            <a:r>
              <a:rPr lang="en-US" altLang="zh-TW" sz="2800" dirty="0">
                <a:solidFill>
                  <a:schemeClr val="bg1"/>
                </a:solidFill>
              </a:rPr>
              <a:t>	</a:t>
            </a:r>
            <a:r>
              <a:rPr lang="zh-TW" altLang="en-US" sz="2800" dirty="0">
                <a:solidFill>
                  <a:schemeClr val="bg1"/>
                </a:solidFill>
              </a:rPr>
              <a:t>因有一嬰孩為我們而生；有一子賜給我們。政權必擔在他的肩頭上；他名稱為奇妙策士、全能的神、永在的父、和平的君。</a:t>
            </a:r>
            <a:endParaRPr lang="en-US" sz="2800" dirty="0">
              <a:solidFill>
                <a:schemeClr val="bg1"/>
              </a:solidFill>
            </a:endParaRPr>
          </a:p>
        </p:txBody>
      </p:sp>
    </p:spTree>
    <p:extLst>
      <p:ext uri="{BB962C8B-B14F-4D97-AF65-F5344CB8AC3E}">
        <p14:creationId xmlns:p14="http://schemas.microsoft.com/office/powerpoint/2010/main" val="986008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heel(1)">
                                      <p:cBhvr>
                                        <p:cTn id="25" dur="20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1000" fill="hold"/>
                                        <p:tgtEl>
                                          <p:spTgt spid="10"/>
                                        </p:tgtEl>
                                        <p:attrNameLst>
                                          <p:attrName>ppt_w</p:attrName>
                                        </p:attrNameLst>
                                      </p:cBhvr>
                                      <p:tavLst>
                                        <p:tav tm="0">
                                          <p:val>
                                            <p:fltVal val="0"/>
                                          </p:val>
                                        </p:tav>
                                        <p:tav tm="100000">
                                          <p:val>
                                            <p:strVal val="#ppt_w"/>
                                          </p:val>
                                        </p:tav>
                                      </p:tavLst>
                                    </p:anim>
                                    <p:anim calcmode="lin" valueType="num">
                                      <p:cBhvr>
                                        <p:cTn id="31" dur="1000" fill="hold"/>
                                        <p:tgtEl>
                                          <p:spTgt spid="10"/>
                                        </p:tgtEl>
                                        <p:attrNameLst>
                                          <p:attrName>ppt_h</p:attrName>
                                        </p:attrNameLst>
                                      </p:cBhvr>
                                      <p:tavLst>
                                        <p:tav tm="0">
                                          <p:val>
                                            <p:fltVal val="0"/>
                                          </p:val>
                                        </p:tav>
                                        <p:tav tm="100000">
                                          <p:val>
                                            <p:strVal val="#ppt_h"/>
                                          </p:val>
                                        </p:tav>
                                      </p:tavLst>
                                    </p:anim>
                                    <p:anim calcmode="lin" valueType="num">
                                      <p:cBhvr>
                                        <p:cTn id="32" dur="1000" fill="hold"/>
                                        <p:tgtEl>
                                          <p:spTgt spid="10"/>
                                        </p:tgtEl>
                                        <p:attrNameLst>
                                          <p:attrName>style.rotation</p:attrName>
                                        </p:attrNameLst>
                                      </p:cBhvr>
                                      <p:tavLst>
                                        <p:tav tm="0">
                                          <p:val>
                                            <p:fltVal val="90"/>
                                          </p:val>
                                        </p:tav>
                                        <p:tav tm="100000">
                                          <p:val>
                                            <p:fltVal val="0"/>
                                          </p:val>
                                        </p:tav>
                                      </p:tavLst>
                                    </p:anim>
                                    <p:animEffect transition="in" filter="fade">
                                      <p:cBhvr>
                                        <p:cTn id="33" dur="10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wheel(1)">
                                      <p:cBhvr>
                                        <p:cTn id="38"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7" grpId="0"/>
      <p:bldP spid="10" grpId="0"/>
      <p:bldP spid="8" grpId="0"/>
      <p:bldP spid="4" grpId="0"/>
    </p:bld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19936</TotalTime>
  <Words>1786</Words>
  <Application>Microsoft Office PowerPoint</Application>
  <PresentationFormat>Widescreen</PresentationFormat>
  <Paragraphs>129</Paragraphs>
  <Slides>20</Slides>
  <Notes>19</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Kaiti TC Bold</vt:lpstr>
      <vt:lpstr>STLibianTC-Regular</vt:lpstr>
      <vt:lpstr>WeibeiTC-Bold</vt:lpstr>
      <vt:lpstr>Arial</vt:lpstr>
      <vt:lpstr>Calibri</vt:lpstr>
      <vt:lpstr>Times</vt:lpstr>
      <vt:lpstr>Times New Roman</vt:lpstr>
      <vt:lpstr>Wingdings</vt:lpstr>
      <vt:lpstr>Office Theme</vt:lpstr>
      <vt:lpstr>“天路历程” – 第11次课 </vt:lpstr>
      <vt:lpstr>PowerPoint Presentation</vt:lpstr>
      <vt:lpstr>PowerPoint Presentation</vt:lpstr>
      <vt:lpstr>迷魂地 (Enchanted Ground)</vt:lpstr>
      <vt:lpstr>敌人最后的陷阱</vt:lpstr>
      <vt:lpstr>PowerPoint Presentation</vt:lpstr>
      <vt:lpstr>盼望的信仰之旅（1）</vt:lpstr>
      <vt:lpstr>PowerPoint Presentation</vt:lpstr>
      <vt:lpstr>盼望的信仰之旅（2）</vt:lpstr>
      <vt:lpstr>盼望的信仰之旅（3）</vt:lpstr>
      <vt:lpstr>问题讨论</vt:lpstr>
      <vt:lpstr>PowerPoint Presentation</vt:lpstr>
      <vt:lpstr>无知（Ignorance）</vt:lpstr>
      <vt:lpstr>无知的信仰</vt:lpstr>
      <vt:lpstr>无知的天路</vt:lpstr>
      <vt:lpstr>无知的“无知”</vt:lpstr>
      <vt:lpstr>问题讨论</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Wen Wu</dc:creator>
  <cp:lastModifiedBy>Wen Wu</cp:lastModifiedBy>
  <cp:revision>91</cp:revision>
  <cp:lastPrinted>2021-11-14T05:03:09Z</cp:lastPrinted>
  <dcterms:created xsi:type="dcterms:W3CDTF">2021-07-02T21:17:34Z</dcterms:created>
  <dcterms:modified xsi:type="dcterms:W3CDTF">2021-11-14T05:35:02Z</dcterms:modified>
</cp:coreProperties>
</file>