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0" r:id="rId3"/>
    <p:sldId id="256" r:id="rId4"/>
    <p:sldId id="461" r:id="rId5"/>
    <p:sldId id="332" r:id="rId6"/>
    <p:sldId id="328" r:id="rId7"/>
    <p:sldId id="333" r:id="rId8"/>
    <p:sldId id="330" r:id="rId9"/>
    <p:sldId id="314" r:id="rId10"/>
    <p:sldId id="261" r:id="rId11"/>
    <p:sldId id="448" r:id="rId12"/>
    <p:sldId id="451" r:id="rId13"/>
    <p:sldId id="450" r:id="rId14"/>
    <p:sldId id="452" r:id="rId15"/>
    <p:sldId id="455" r:id="rId16"/>
    <p:sldId id="456" r:id="rId17"/>
    <p:sldId id="460" r:id="rId18"/>
    <p:sldId id="462" r:id="rId19"/>
    <p:sldId id="334" r:id="rId20"/>
    <p:sldId id="449" r:id="rId21"/>
    <p:sldId id="458" r:id="rId22"/>
    <p:sldId id="453" r:id="rId23"/>
    <p:sldId id="329" r:id="rId24"/>
  </p:sldIdLst>
  <p:sldSz cx="12192000" cy="6858000"/>
  <p:notesSz cx="7102475" cy="9388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DC2F0D0E-5F7D-4678-AA78-531B5666EB74}">
          <p14:sldIdLst>
            <p14:sldId id="257"/>
            <p14:sldId id="270"/>
            <p14:sldId id="256"/>
            <p14:sldId id="461"/>
            <p14:sldId id="332"/>
            <p14:sldId id="328"/>
            <p14:sldId id="333"/>
            <p14:sldId id="330"/>
            <p14:sldId id="314"/>
            <p14:sldId id="261"/>
            <p14:sldId id="448"/>
            <p14:sldId id="451"/>
            <p14:sldId id="450"/>
            <p14:sldId id="452"/>
            <p14:sldId id="455"/>
            <p14:sldId id="456"/>
            <p14:sldId id="460"/>
            <p14:sldId id="462"/>
            <p14:sldId id="334"/>
            <p14:sldId id="449"/>
            <p14:sldId id="458"/>
            <p14:sldId id="453"/>
            <p14:sldId id="329"/>
          </p14:sldIdLst>
        </p14:section>
        <p14:section name="Untitled Section" id="{9AD95382-21A3-4FFD-B595-754149405B55}">
          <p14:sldIdLst/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hC1VIVPYRnzELRb9x9W6dW3ffv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9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2T21:08:23.82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3550 12953,'0'1,"0"-1,1 1,-1-1,0 1,0-1,1 1,-1 0,0-1,1 1,-1-1,1 0,-1 1,0-1,1 1,-1-1,1 0,-1 1,1-1,0 0,-1 1,1-1,-1 0,1 0,0 1,19 4,-14-4,38 11,-28-7,0 0,1-1,-1-1,1-1,23 1,-16-2,0 1,0 1,-1 1,46 15,-37-10,52 8,-30-13,74-4,-48-2,326 2,-372 2,-1 2,1 1,58 16,-59-12,1-1,1-2,51 3,-55-6,0 0,-1 2,57 16,8 3,-76-21,0-1,0 0,24-1,203 1,-89 18,-119-16,-1-1,65-3,-42-1,192 0,-239 1,-1-1,0 0,0-1,0-1,-1 0,1 0,-1-1,1-1,-1 0,-1 0,1-1,-1-1,0 0,0 0,-1-1,12-11,-3 1,-12 13,0-1,-1 0,1 0,-1 0,4-9,-2 5,0 1,11-14,-11 15,0-1,-1 0,7-11,4-16,-11 22,14-24,-14 26,10-22,-11 22,12-21,7-8,31-70,-16 37,-30 59,-3 4,0 1,1 1,1-1,-1 1,2 0,-1 1,1 0,18-12,-25 19,1-1,-1 1,1-1,-1 0,1 0,-1 0,0 0,0 0,0 0,0-1,-1 1,1-1,-1 1,1-1,-1 0,0 0,0 1,0-1,0 0,-1 0,1 0,-1 0,1 0,-1 0,0 0,0 0,-1 0,1 0,-1 0,1 0,-3-5,-3-6,0 0,-2 0,0 0,0 1,-1 1,-13-15,-4-7,-63-77,-21-29,93 111,-14-32,-9-15,29 58,-42-64,48 75,-1 1,1 0,-1 0,0 0,-1 1,0 0,0 0,-13-6,13 7,-16-10,-136-82,-142-106,14-22,275 212,-1 1,0 1,-1 0,0 0,-1 2,0 0,-1 1,-29-10,-190-43,225 58,1-1,0 0,0-1,-17-8,-157-76,42 21,107 51,-1 1,-74-20,-81-20,123 27,-8-3,-126-53,87 34,60 25,-87-52,117 63,-1 2,0 0,-30-9,-83-18,79 23,-142-30,171 41,-69-13,-158-32,-164-14,243 39,-109-4,-142-36,396 59,-63-2,-33 8,24 2,-72-10,26 1,143 7,-1-1,1 1,-1-2,-14-3,19 3,-1 0,1 1,0-2,0 1,0 0,0-1,0 0,0 0,1 0,-4-4,-8-8,-2 0,0 1,-26-16,24 17,-157-102,12 8,150 97,1 0,0-1,0-1,2 0,-1 0,1-1,-10-18,-12-21,-19-29,-63-103,69 109,-6-19,48 87,-1 0,2-1,-1 1,1-1,0 0,1 0,0 0,0 0,0 0,1 0,1 0,-1-1,1 1,2-13,-1 18,0 0,0-1,0 1,1 0,-1 0,1 0,0 0,0 1,0-1,5-5,-4 5,0-1,0 0,0 0,4-8,-3 2,-1-1,1 1,-2-1,4-19,-2-45,3-12,-1 51,2-7,3-78,-12 67,0 23,2 1,5-43,6-63,-6 41,-1-32,-3 19,0 95,1 0,0-1,1 1,7-17,-6 16,0 0,-1-1,3-17,-4-7,-3-71,0-1,12-3,-10 45,-2 32,2 0,1 0,12-52,39-75,-51 156,1 0,-1 0,1 1,1-1,0 1,10-13,-9 13,0 0,-1 0,0-1,0 1,5-13,13-42,1-3,-9 33,-2-1,11-36,0-10,3-12,9-38,-27 96,-2-2,3-38,-6 38,1 1,12-39,15-26,23-76,-44 129,-1 0,-3-1,3-69,-12-23,2-72,5 171,-3 31,0 0,-1 0,-1 0,0 0,-1-16,-16-48,10 48,-7-53,12 57,1 3,0 1,-2-1,-8-29,7 36,-4-15,-9-38,15 56,1 0,0 0,1 0,0 1,0-1,1 0,0 0,0 0,4-12,1 0,-1 0,-1 0,2-22,0-62,0-1,-3 79,4-52,-7 66,0 1,0-1,-1 0,-4-16,-1 2,2 1,1-1,0-32,7-78,-4 132,8-92,1-45,4-25,-8 138,1 1,1 0,1 0,2 0,1 1,1 0,16-25,-23 41,1 0,-1 0,-1 0,0-1,-1 1,1-1,-2 0,0 0,0 0,-1 0,0 0,-1 0,-1 0,-1-14,-1 11,0 1,1 0,0 1,0-24,2 33,0 0,1 0,-1 0,1 1,-1-1,1 0,0 0,0 0,0 1,0-1,0 0,1 1,0-1,-1 1,1 0,0-1,0 1,0 0,0 0,0 0,1 1,2-3,-2 3,1-1,0-1,0 1,0 0,0-1,0 0,0 0,-1 0,0 0,1-1,-1 1,0-1,-1 0,1 0,2-5,15-41,-8 16,-9 28,0 1,0 0,1 0,-1 0,1 0,0 1,8-8,-8 9,0-1,0 0,0 0,0 0,-1-1,0 1,0-1,0 0,3-8,-3 1,4-24,-5 23,7-24,-8 33,0 0,1 0,0 0,0 1,0-1,0 0,1 1,0 0,5-7,-1 4,1-1,0 1,0 0,0 0,0 1,1 0,14-5,-13 6,2 1,0-2,0 1,0-1,-1-1,0 0,0-1,16-12,7-10,1 2,1 1,1 2,56-27,-39 21,-36 19,0 1,0 1,1 0,0 1,33-8,-43 14,0 0,0-1,1-1,-2 1,1-1,0-1,12-8,1 0,-16 10,0 0,0-1,9-7,-11 7,1 1,-1 0,0 1,1-1,6-2,-6 3,0 0,0-1,0 0,-1 0,5-3,26-21,-25 20,-1 0,1-1,9-11,15-22,-1-1,-3-2,33-61,-58 97,-1 1,1 0,0 0,0 1,1-1,0 1,12-9,-4 5,0 1,30-14,-19 10,1-1,-2-1,27-21,-46 32,0 0,0 1,1 0,-1 0,1 0,0 1,0 0,0 0,10-2,-14 4,-1-1,1 1,0-1,-1 1,1-1,-1 0,1 1,0-1,-1 0,0 0,1 0,-1 0,0-1,1 1,-1 0,0 0,0-1,0 1,1-3,0 0,0-1,-1 0,1 0,-1 0,1-5,-2 6,0 0,1 1,0-1,0 0,0 1,0-1,0 1,1 0,-1-1,1 1,0 0,0 0,0 0,4-4,2 1,1 1,-1-1,16-5,8-6,11-12,48-40,-79 58,1-1,-1-1,18-25,23-45,-33 49,-20 34,50-87,-43 74,-2-1,1 0,-2 1,6-28,-10 37,1-3,0 0,0 0,1 0,0 0,0 0,1 0,0 1,6-11,-5 10,0 0,5-14,-7 15,1 1,-1 0,1-1,0 1,0 1,7-10,-3 9,-1-1,1 1,0 0,15-7,-17 9,0 0,1 0,-1 0,0 0,0-1,-1 0,1 0,-1 0,0-1,0 1,4-8,-6 10,3-8,0 1,0 0,8-8,-10 14,0 0,-1 0,1 1,0-1,1 1,-1 0,0 0,0 0,1 1,-1-1,1 1,3-1,-2 0,0 1,0-1,0 1,-1-1,7-4,-9 5,0-1,-1 1,1-1,-1 1,1-1,-1 1,1-1,-1 0,0 0,0 0,0 0,0 0,0 0,1-4,0-1,-2 5,0 0,1 0,-1 0,1 1,-1-1,1 0,0 0,0 0,0 0,0 1,0-1,0 0,0 1,0-1,1 1,-1-1,1 1,-1 0,1 0,0 0,-1 0,4-2,1 1,-1-1,0 0,1 0,-1 0,0-1,0 0,-1 0,1 0,6-8,62-77,-70 87,-1 0,0-1,0 1,-1-1,1 1,0-1,-1 0,0 0,0 0,0 0,2-5,-3-2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1T05:17:49.3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2572 24575,'16'0'0,"31"-3"0,-40 2 0,-1-1 0,0 0 0,0 0 0,0 0 0,0 0 0,0-1 0,10-6 0,1-2 0,1 2 0,-1 0 0,37-12 0,-42 16 0,-1 0 0,18-12 0,-19 11 0,0 1 0,0 0 0,18-7 0,23-2 0,26-8 0,-65 18 0,0 1 0,20-4 0,-21 6 0,0-1 0,-1-1 0,19-6 0,-20 5 0,1 0 0,0 1 0,-1 0 0,1 1 0,0 0 0,16-1 0,-18 2 0,1-1 0,-1 0 0,0 0 0,13-5 0,-11 3 0,-1 1 0,1 0 0,11-1 0,31-1 0,24-3 0,-69 6 0,0 0 0,-1-1 0,1 1 0,-1-1 0,0 0 0,7-6 0,-5 5 0,-1 0 0,1 0 0,10-4 0,50-11 0,82-11 0,-136 28 0,-3 0 0,0 0 0,0 0 0,0-1 0,11-5 0,11-3 0,-21 7 0,17-8 0,-25 11 0,-1-1 0,1 0 0,-1-1 0,0 1 0,0-1 0,0 1 0,0-1 0,5-6 0,42-69 0,-39 61 0,33-48 0,-40 60 0,0 1 0,0-1 0,0 0 0,1 1 0,-1 0 0,1 0 0,0 0 0,0 1 0,0 0 0,1 0 0,6-3 0,-1 0 0,22-14 0,-22 13 0,0 0 0,0 1 0,23-9 0,-31 14 0,-1 0 0,1 0 0,-1-1 0,0 1 0,1-1 0,-1 1 0,0-1 0,0 0 0,3-3 0,14-11 0,37-8 0,-12 3 0,0 2 0,70-20 0,-73 26 0,51-23 0,-15-9 0,-53 30 0,30-15 0,6 0 0,-54 25 0,1 1 0,0-1 0,-1-1 0,0 1 0,0-1 0,6-8 0,-2 2 0,1 0 0,0 1 0,1 0 0,0 1 0,18-13 0,70-34 0,-63 37 0,41-28 0,-3-1 0,-6 4 0,-42 29 0,1 0 0,42-17 0,-9 4 0,93-44 0,-137 66 0,34-8 0,-17 6 0,-25 4 0,0 1 0,0-1 0,0-1 0,0 1 0,-1-2 0,14-12 0,144-106 0,-107 85 0,-44 29 0,-5 3 0,1 1 0,0 0 0,20-9 0,100-40 0,-122 53 0,78-34 0,-73 30 0,0-1 0,-1 0 0,25-20 0,-30 20 0,0 2 0,0-1 0,1 1 0,-1 0 0,1 1 0,1 0 0,-1 0 0,1 1 0,0 0 0,14-3 0,116-31 0,-65 7 0,-23 8 0,-33 14 0,32-11 0,44-13 0,-85 29 0,1 1 0,1 0 0,12-1 0,-10 1 0,22-6 0,1-2 0,0 1 0,69-10 0,-46 15 0,68 1 0,186 6 0,-291-4 0,-1 0 0,-1-2 0,43-12 0,-35 8 0,33-4 0,86-8 0,-51 9 0,-33 2 0,112-13 0,-121 15 0,80-21 0,-31 5 0,-74 17 0,280-44 0,-264 45 0,38-4 0,-56 7 0,0-2 0,0-1 0,47-14 0,-46 10 0,0 2 0,1 1 0,41-4 0,309 9-2368,-211 2 1301,151 0-3998,-107-1 5994,-19 0 5152,40-16-5082,-2 0-508,482 16-491,-273 1 0,-395 2-176,0 1-1,49 11 1,-28-3-278,206 35-2878,-37-5 766,-148-26 1600,135 15-1017,-79-18 4248,1 5-3393,-62-7-566,-23-6 1999,86-4 1,-87-3 1826,87 9 1,-131-5-1999,80 10 2555,104 0-1,503-13-11149,-591 9 8379,-68-3 1147,101 17 2404,-61-7-2023,-6-3-160,39 5-1077,135 39 0,129 78-3977,-347-120 3031,-1 1-1,0 1 1,39 28 0,-23-10-144,199 150-2014,202 155 6059,-404-307-4203,81 52-374,-36-34 5790,-27-13-2624,-8-5-378,117 59 1053,1-2-3873,6 12-1337,-130-72 1632,-13-10-179,0-2 0,48 16-1,-54-22 1421,125 44 1147,128 51 176,-32 9-5098,-64-43 5343,-115-41 2014,-24-10-1448,262 120 1231,-146-63-3456,47 24 0,-41-16 0,125 72 0,-235-126 0,-1 0 0,0 2 0,-28-16 0,39 29 0,54 65 0,-92-82 0,64 54 0,11 29 0,-16-9 0,26 26 0,183 175 0,-182-151 0,-62-75 0,25 26 0,40 55 0,-47-36 0,-20-31 0,-8-24 0,26 41 0,-30-38 0,8 15 0,-24-36 0,2-2 0,37 47 0,-34-47 0,-20-30 0,17 22 0,8 8 0,38 70 0,-53-85 0,128 219 0,-85-136 0,-23-41 0,17 17 0,-38-62 0,0 0 0,-2 2 0,17 43 0,-17-31 0,40 68 0,5-18 0,-4-7 0,-20-25 0,-16-28 0,27 57 0,-31-51 0,84 184 0,-81-178-89,23 77 0,3 52-444,-32-114 261,5 32-2677,14 146 0,-24 183 5065,-13-281-1610,2 295-3031,-1-426 3098,0 1-1,-1-1 0,0 1 1,-1-1-1,-5 13 0,-3 13 909,2-3-546,-21 49-1,-74 136-934,51-113 0,42-83 0,2 2 0,1 0 0,-6 28 0,8-27 0,-1 0 0,-21 49 0,1-23 0,-27 63 0,48-96 0,0 0 0,2 0 0,-3 24 0,5-24 0,-1 0 0,-1 0 0,-10 26 0,-54 98 0,46-99 0,15-30 0,2 1 0,0 0 0,1 0 0,-3 21 0,3-15 0,-9 29 0,-33 63 0,2-2 0,-33 70 0,66-156 0,-7 9 0,-1-1 0,-24 32 0,-25 44 0,54-82 0,-1 2 0,-30 46 0,-123 178 0,-18 7-2623,52-80 647,82-108 855,-34 51-389,67-94 2113,-1 0-1,-2-2 1,-1 0-1,-1-1 1,-1-2-1,-1 0 1,-1-2-1,-1-1 1,-1-1-1,-1-2 1,-35 17-1,-42 26-602,22-12 0,44-26 0,-42 19 0,1-8 0,6-3 0,-116 65 0,141-68 0,-78 31 0,24-13 0,-23 7 0,-43 22 0,41-10-491,-77 42-984,180-91 1159,-220 118-3052,179-102 1278,-123 41 0,-5-4-875,68-17 5300,112-44-1821,0 0 1,0 2-1,1 0 1,1 1-1,-1 0 1,-22 25-1,25-25-72,0-1 1,-1 0-1,0-1 0,-18 9 1,-59 26 2826,12-7-1891,1 7-1378,47-25 0,0-2 0,-60 24 0,-33 2 0,106-38 0,-22 5 0,-12 4 0,-194 61 0,217-67 0,14-4 0,-12 2 0,1 2 0,-44 20 0,-11 18 0,49-26 0,-43 19 0,-60 31 0,130-68 0,1 0 0,-1 0 0,1 0 0,0 1 0,0 0 0,0-1 0,0 1 0,0 0 0,1 1 0,-5 5 0,5-4 0,-1-1 0,0 1 0,0-1 0,0 1 0,0-1 0,-1 0 0,0 0 0,0-1 0,0 1 0,0-1 0,0 0 0,-1 0 0,1 0 0,-1 0 0,0-1 0,0 0 0,0 0 0,0 0 0,0-1 0,0 0 0,-1 0 0,-8 1 0,-142-3 0,62 0 0,59 0 0,17 0 0,0 1 0,-22 2 0,36-1 0,0-1 0,0 1 0,0 0 0,1 0 0,-1 0 0,0 1 0,1-1 0,-1 1 0,1 0 0,-1 0 0,1 0 0,0 0 0,0 1 0,0-1 0,0 1 0,0 0 0,0 0 0,1 0 0,0 0 0,-1 0 0,1 1 0,0-1 0,1 1 0,-1-1 0,-1 6 0,-3 13 0,4-21 0,5-13 0,-2 7 0,-1 0 0,1 1 0,-1-1 0,0 1 0,0-1 0,0 0 0,0 1 0,-1-1 0,0 1 0,0-1 0,-2-4 0,0 2 0,0 0 0,0 0 0,-1 1 0,0-1 0,-1 1 0,-5-6 0,5 7 0,3 2 0,-1 0 0,1 0 0,0 0 0,-3-5 0,4 7 0,1 1 0,0-1 0,0 1 0,-1-1 0,1 0 0,0 1 0,0-1 0,0 1 0,0-1 0,0 1 0,0-1 0,0 0 0,0 1 0,0-1 0,0 1 0,0-1 0,0 1 0,0-1 0,0 0 0,1 1 0,-1-1 0,0 1 0,0-1 0,1 1 0,-1-1 0,0 1 0,1-1 0,-1 1 0,0 0 0,1-1 0,-1 1 0,1-1 0,-1 1 0,1 0 0,0-1 0,13-8 0,1 0 0,-1 1 0,2 0 0,-1 2 0,1 0 0,29-7 0,-41 11 0,1 1 0,-1-1 0,0 0 0,1 1 0,-1-2 0,0 1 0,0-1 0,5-4 0,-5 4 0,0 0 0,0 1 0,1-1 0,-1 1 0,1-1 0,-1 1 0,8-2 0,-10 4 0,0-1 0,0 1 0,0 0 0,0-1 0,0 1 0,0 0 0,0 0 0,0 0 0,1 1 0,-1-1 0,0 0 0,0 1 0,-1-1 0,1 1 0,0 0 0,0 0 0,0 0 0,3 1 0,-4 0 0,0-1 0,0 0 0,0 1 0,0-1 0,0 0 0,0 1 0,0-1 0,0 1 0,-1 0 0,1-1 0,0 1 0,-1 0 0,0-1 0,1 1 0,-1 0 0,0 0 0,0-1 0,0 1 0,0 0 0,0 0 0,0-1 0,-1 3 0,1-1 0,-1 0 0,0-1 0,1 1 0,-1 0 0,-1-1 0,1 1 0,0 0 0,-1-1 0,1 1 0,-1-1 0,0 0 0,1 0 0,-1 0 0,0 0 0,0 0 0,-1 0 0,1 0 0,0 0 0,-1-1 0,-2 2 0,-6 2 0,-1 0 0,0 0 0,-17 3 0,6-1 0,-150 66 0,106-42 0,25-13-23,-1-2-1,0-2 1,-1-2 0,-1-1-1,0-3 1,-65 4-1,-315-7-5238,117-6-930,199 10 7079,104-8-606,-1 1 0,1-1 0,0 1 0,0 0 0,0 0 0,0 1-1,1-1 1,-1 1 0,-4 3 0,1-1-43,0 0 0,-11 5 0,-1-2 92,-1-1 1,0-2 0,-30 6-1,-65 1 2221,6 0-242,88-8-1967,-1 0 0,-39 15 0,10-2-342,35-12 0,0 0 0,0 2 0,-26 13 0,31-13 0,0-2 0,-1 1 0,1-1 0,-1-1 0,0 0 0,-1-1 0,-17 2 0,-97 1 0,105-6 0,-325 0 0,139-1 0,190 2 0,0 1 0,0 1 0,-19 5 0,-36 5 0,-54-9 0,-22 2 0,47 2 0,-117-6 0,124-3 0,-110 14 0,114-3 0,-74 12 0,40-8 0,48-7 0,53-3 0,-40 12 0,50-11 0,-1 0 0,0-1 0,0-1 0,0-1 0,0 0 0,0-1 0,-17-2 0,-333-13 0,303 14 0,1-3 0,-1-3 0,1-3 0,-73-19 0,3-16 0,131 44 0,-13-5 0,0 0 0,-16-9 0,-157-79 0,-9-7 0,-453-220 0,478 250 0,149 63 0,0 1 0,0 1 0,-41-3 0,44 5 0,-1-1 0,1-1 0,0 0 0,0-2 0,-29-14 0,21 9 0,-36-10 0,59 21 0,0 0 0,0 0 0,0 1 0,1 0 0,-1-1 0,0 1 0,0 1 0,0-1 0,0 0 0,1 1 0,-1 0 0,0 0 0,0 0 0,1 0 0,-1 1 0,-3 1 0,0 2 0,-1 0 0,1 0 0,0 1 0,1 0 0,-11 12 0,13-14 0,-1 0 0,1-1 0,-1 1 0,1-1 0,-1 0 0,0 0 0,0 0 0,-1-1 0,1 0 0,-1 0 0,1 0 0,-1 0 0,1-1 0,-8 1 0,-8 0 0,0-2 0,-34-2 0,13 0 0,4 2 0,-101 0 0,128 1 0,1 1 0,-1 0 0,1 0 0,0 1 0,0 0 0,0 1 0,0 0 0,1 1 0,0-1 0,-14 11 0,10-8 0,0 1 0,-19 6 0,16-7 0,-17 9 0,20-9 0,1-1 0,-1-1 0,0 0 0,-1-1 0,1 0 0,-1-1 0,-23 3 0,-101-3 0,95-3 0,30-1 0,-1 0 0,1-1 0,-1 0 0,1-1 0,0-1 0,0 0 0,-14-7 0,7 5 0,0 0 0,-1 2 0,0 0 0,0 1 0,-21 0 0,18 1 0,1 0 0,0-1 0,-37-11 0,35 5 0,-33-19 0,38 17 0,-1 2 0,-36-13 0,-30-1 0,-171-55 0,200 56-737,-2 2 0,0 3-1,-63-10 1,-32 10-918,-68-13-525,165 19 3163,-1 1 0,0 4 0,-64 0 0,-42-4 1713,90 3-2704,-421-56-5726,470 58 5522,-115-22-2183,100 17 1733,-53-20-1,89 29 894,1-1 1,1 0-1,-1 0 0,0 0 1,0 0-1,1 0 0,-1-1 1,1 1-1,0-1 0,0 0 0,0 0 1,0 0-1,0-1 0,1 1 1,-1-1-1,-2-6 0,-40-64 1967,-87-110 0,32 50-696,30 23-1502,-17-24 0,-16 6-946,5 7-770,69 81 1081,-28-49 0,25 39-470,-60-75 0,22 33 463,-85-101 1626,66 88-985,-80-113-3362,18-7 885,-139-214 2387,122 234 667,154 187 633,0 0-1,-12-24 1,14 21 828,-28-37 1,-110-119 1418,-17-8-3456,149 168 0,-15-14 0,-2 2 0,-1 2 0,-41-26 0,-29-22 0,81 54 0,1-1 0,1-1 0,-29-42 0,38 49 0,-54-88 0,1 2 0,46 76 0,-83-114 0,88 117 0,2 0 0,0-2 0,2 1 0,-10-31 0,1-8 0,-2-3 0,-21-104 0,39 131 0,2 0 0,4-62 0,1 39 0,-3-170 0,3-137 0,-2 351 0,1 1 0,7-33 0,-7 44 0,1 1 0,0-1 0,0 1 0,1 0 0,0 0 0,0 0 0,1 0 0,-1 0 0,1 0 0,8-8 0,1 3 0,0 0 0,0 1 0,19-10 0,-19 13 0,0-2 0,-1 0 0,0 0 0,16-16 0,15-32 0,-29 36 0,19-19 0,-28 34 0,1 0 0,0 1 0,0-1 0,1 2 0,-1-1 0,1 1 0,11-6 0,48-14 0,-41 16 0,24-11 0,-41 15 0,1 0 0,-1-1 0,-1 0 0,1-1 0,-1 0 0,11-10 0,-11 7 0,0 0 0,-1 0 0,-1 0 0,1 0 0,-2-1 0,1 0 0,5-19 0,9-20 0,34-66 0,-35 71 0,-1-1 0,12-58 0,-28 101 0,11-50 0,-2-1 0,3-68 0,-11 110 0,1-1 0,0 1 0,0 0 0,1 0 0,0 0 0,1 1 0,1-1 0,-1 1 0,11-13 0,-12 17 0,-1-1 0,1 0 0,-1 0 0,-1-1 0,1 1 0,-1-1 0,0 1 0,-1-1 0,1-8 0,0-11 0,-2-34 0,-1 34 0,0 3 0,1 0 0,2 0 0,7-44 0,-1 27 0,-3-1 0,1-57 0,-5 76 0,9-62 0,-5 54 0,-4 22 0,2 0 0,-1 0 0,2 0 0,-1 1 0,1-1 0,0 1 0,1 0 0,-1 0 0,7-7 0,-6 8 0,-1 0 0,0 0 0,3-12 0,3-3 0,0-1 0,-6 12 0,1 1 0,0 0 0,7-10 0,4-6 0,-13 21 0,0-1 0,1 1 0,-1 0 0,1 0 0,0 0 0,0 0 0,1 1 0,-1 0 0,1 0 0,0 0 0,6-4 0,16-4 0,-23 11 0,0-1 0,1 1 0,-1-1 0,0 0 0,-1 0 0,1-1 0,0 1 0,-1-1 0,1 0 0,-1 0 0,0 0 0,4-5 0,-4 3 0,1 0 0,-1 1 0,1 0 0,0-1 0,0 1 0,1 1 0,-1-1 0,1 0 0,5-2 0,-5 3 0,-1 0 0,0 0 0,0 0 0,0-1 0,4-5 0,-4 5 0,-1 0 0,1 0 0,0 1 0,0 0 0,7-5 0,72-39 0,-71 42 0,0 0 0,0 1 0,24-4 0,-26 6 0,1-1 0,0 1 0,-1-2 0,0 0 0,16-7 0,8-10 0,-9 5 0,2 1 0,27-12 0,-2 7 0,0 3 0,87-19 0,-128 34 0,15-2 0,40-13 0,-58 15 0,-1-1 0,0 0 0,1-1 0,-1 1 0,-1-2 0,1 1 0,0-1 0,-1 0 0,10-10 0,29-38 0,-22 25 0,1 2 0,27-25 0,-5 11 0,-2-2 0,65-81 0,-104 117 0,-1 0 0,0-1 0,-1 0 0,1 0 0,-1 0 0,0 0 0,-1 0 0,0 0 0,0-1 0,0 1 0,-1-1 0,0-12 0,0 15 0,0 0 0,0 0 0,0 0 0,1 1 0,0-1 0,0 1 0,0-1 0,0 1 0,4-5 0,-3 4 0,0 0 0,-1 1 0,1-1 0,-1 0 0,0 0 0,-1 0 0,3-10 0,-1-17 0,-3 22 0,1-1 0,0 1 0,0 0 0,2 0 0,-1 0 0,1 0 0,0 0 0,9-18 0,-9 22 0,0 0 0,0 0 0,2-12 0,-4 14 0,0 0 0,0 1 0,0-1 0,1 0 0,-1 0 0,1 1 0,0-1 0,0 1 0,0 0 0,0-1 0,1 1 0,0 0 0,-1 0 0,4-2 0,3-1 0,0 1 0,17-8 0,-17 9 0,1 0 0,-2-1 0,15-10 0,-2-1 0,1 0 0,1 2 0,0 0 0,0 2 0,1 0 0,32-9 0,-49 18 0,0-1 0,1 0 0,-1 0 0,0 0 0,-1 0 0,1-1 0,7-7 0,-5 3 0,1 2 0,16-11 0,19-5 8,1 2-1,71-22 1,104-19-75,-171 49 18,194-37-1243,-159 35 152,-16 3 270,72-15-1209,-56 7-340,138-13 0,-175 29 3202,-1-3 1,60-14-1,-100 19-494,1 0-55,0 0 0,0 0 0,0-1 0,0 0 0,0-1 0,-1 0 0,14-9 0,-12 7 179,0 1 0,1 0 0,-1 1 0,1 0 0,0 0 0,13-3 0,24-9 628,198-99 828,-226 105-1869,33-11 0,-48 20 0,3-2 0,-1-1 0,1 1 0,-1-1 0,0 0 0,11-10 0,-10 7 0,1 2 0,15-11 0,-2 5 0,-1-2 0,-1 0 0,18-17 0,-33 27 0,0 1 0,0 0 0,0 0 0,0 0 0,1 0 0,-1 0 0,8-1 0,-6 2 0,0-1 0,-1 0 0,0 0 0,7-3 0,-1-3 0,0 0 0,-1 0 0,13-14 0,-13 12 0,1 0 0,16-12 0,-22 19 0,1 0 0,-1-1 0,-1 0 0,1 0 0,0 0 0,-1-1 0,0 0 0,5-6 0,27-36 0,-19 26 0,-12 16 0,-1 1 0,0 0 0,1 0 0,0 1 0,0-1 0,0 1 0,0 0 0,1 0 0,9-3 0,17-9 0,-23 9 0,1 0 0,0 1 0,0 0 0,0 0 0,1 1 0,0 1 0,-1 0 0,21-3 0,-25 6 0,-1 0 0,1-1 0,-1 0 0,1 0 0,-1 0 0,1 0 0,-1-1 0,0 0 0,0 0 0,0 0 0,0-1 0,6-3 0,19-12 0,-25 16 0,1-1 0,-1 0 0,-1 0 0,1 0 0,0-1 0,-1 1 0,0-1 0,7-7 0,-5 3 0,-4 4 0,1 1 0,-1 0 0,1-1 0,0 1 0,0 0 0,0 1 0,0-1 0,1 0 0,6-3 0,5-1 0,1 1 0,-1 0 0,1 2 0,0 0 0,0 0 0,27-1 0,101 3 0,-88 3 0,794 1-418,-468-3 131,-174-12-1029,-2-15-694,-6 1 280,-31 7 279,253-25-2996,-261 37 6531,78 8 5219,-86 1-5031,-77 0-2272,97-2 0,-147-1 0,-1-2 0,38-9 0,-1-1 0,342-49-3585,5 34-491,-379 29 3103,38 6 1,-66-6 951,110 15-916,54 16 299,560 104 2348,-391-73-2693,-122-4-1120,-97-23 4344,-63-20-765,46 12 1963,-23-8-1363,99 39 1,-50-14-808,67 33-1269,-48-16 0,-116-51 0,1 1 0,-2 1 0,0 1 0,27 19 0,-15-6 0,18 14 0,19 14 0,-9-6 0,-57-39 0,1 0 0,-1 1 0,17 21 0,-19-19 0,1 0 0,0-1 0,1 0 0,0 0 0,1-1 0,0-1 0,23 15 0,-31-22 0,232 143-164,-233-143 130,39 25-1538,-1 2 0,67 62-1,9 29-412,98 106 2101,-61-64-116,80 74-2268,16-19 0,-176-153 4234,109 124 0,-53-63 2984,-50-53-2596,210 204-2270,-181-175-446,107 110-1242,-124-99-564,39 42-1562,-105-129 3082,65 70-670,-73-73 2751,-1 0 0,14 26 0,11 18 2132,19 30-1621,-55-88-1922,18 37-22,-16-30 0,1 0 0,1 0 0,0-1 0,14 17 0,-15-23 0,-1 1 0,1-1 0,-2 2 0,1-1 0,-2 1 0,1 0 0,-1 0 0,-1 0 0,6 18 0,-6-16 0,0 0 0,7 14 0,3 7 0,27 89 0,-35-108 0,0 1 0,1-1 0,11 17 0,-11-21 0,-2-1 0,1 1 0,-1 0 0,-1 0 0,1 1 0,-2 0 0,0-1 0,2 13 0,-3 16 0,-2-31 0,0-1 0,0 1 0,1 0 0,0-1 0,0 0 0,1 1 0,0-1 0,5 13 0,-5-15 0,0-1 0,-1 0 0,0 0 0,0 1 0,0-1 0,0 0 0,0 1 0,-1-1 0,0 1 0,0-1 0,0 1 0,-1-1 0,1 1 0,-1-1 0,0 0 0,-1 1 0,1-1 0,-1 0 0,1 0 0,-1 0 0,0 0 0,-1 0 0,1 0 0,-5 5 0,-22 24 0,18-23 0,1 2 0,-14 19 0,18-22 0,0-1 0,-1 0 0,0-1 0,0 0 0,-11 8 0,8-7 0,1 0 0,-15 18 0,6-5 0,0 0 0,-2-2 0,-22 18 0,36-32 0,0 1 0,1 0 0,-1 0 0,1 0 0,1 1 0,-5 7 0,1-1 0,2 1 0,-7 19 0,-12 39 0,23-68 0,0 1 0,0-2 0,0 1 0,0 0 0,-1 0 0,1-1 0,-1 1 0,0-1 0,0 0 0,0 0 0,-1 0 0,1 0 0,-1 0 0,0-1 0,1 0 0,-1 1 0,0-2 0,0 1 0,-1 0 0,1-1 0,0 0 0,0 1 0,-7-1 0,-10 1 0,1 0 0,-1-2 0,-39-4 0,23 2 0,14 0-307,1 2 0,0 1 0,-25 3 0,40-3 199,1 0 0,0 1 1,0 0-1,0 0 1,0 0-1,0 0 1,0 1-1,1 0 1,-1 1-1,1-1 1,0 1-1,0 0 1,0 0-1,1 0 1,-8 10-1,7-7-135,0 0 1,1 1-1,0 0 0,1 0 0,-4 11 0,-9 45-1144,5-17 544,-23 45 600,22-65 1585,2 1 1,-8 33-1,16-54-1076,0 0 0,-1 0-1,0 0 1,0-1-1,-7 12 1,6-12-109,0 0 1,1 0-1,0 0 0,0 0 0,1 1 1,0-1-1,-2 8 0,4-6-157,0 0 0,0-1 0,1 1 0,0-1 0,0 1 0,1-1 0,0 0 0,4 11 0,-2-9 0,-1 0 0,-1 0 0,0 1 0,2 16 0,-4-23 0,0 0 0,-1 0 0,1 0 0,0 0 0,-1-1 0,0 1 0,0 0 0,0 0 0,0 0 0,0 0 0,0-1 0,-1 1 0,1-1 0,-1 1 0,0-1 0,0 1 0,0-1 0,0 0 0,-3 3 0,-3 1 0,5-3 0,-1-1 0,1 1 0,0 0 0,0 0 0,0 0 0,0 1 0,0-1 0,1 0 0,-1 1 0,1 0 0,0 0 0,0 0 0,0 0 0,-1 7 0,-1 27 0,4-31 0,-1 1 0,1-1 0,-2 0 0,1 0 0,-3 9 0,-1 1 0,-4 20 0,6-23 0,-1 1 0,-7 17 0,11-31 0,-1 1 0,0 0 0,0-1 0,0 1 0,0-1 0,0 1 0,0-1 0,-1 1 0,1-1 0,0 0 0,-1 0 0,1 0 0,-1 0 0,1 0 0,-1 0 0,1 0 0,-4 1 0,-1 0 0,1-1 0,-1 0 0,0 0 0,-7 0 0,10-1 0,-1 0 0,0 0 0,1 1 0,-1-1 0,1 1 0,-1 0 0,0 0 0,1 0 0,0 1 0,-1-1 0,1 1 0,-6 3 0,-4 7 0,-50 41 0,54-48 0,1 1 0,-1-1 0,0-1 0,0 0 0,0 0 0,-14 3 0,-52 7 0,58-12 0,0 1 0,0 0 0,0 2 0,0 0 0,0 0 0,-16 9 0,19-5 0,0 1 0,0 0 0,-17 17 0,15-13 0,-24 17 0,35-28 0,1 0 0,0 1 0,0-1 0,0 1 0,0 0 0,1 0 0,0 0 0,-1 1 0,-2 4 0,0 4 0,1 0 0,-6 14 0,1 2 0,7-23 0,1-1 0,-1 1 0,0 0 0,-1-1 0,1 0 0,-1 0 0,0 0 0,-1 0 0,1-1 0,-6 5 0,-4 1 0,0-1 0,-22 11 0,-3 2 0,11-5 0,-41 32 0,55-38 0,-1 0 0,-1-1 0,0 0 0,-21 9 0,26-14 0,1 1 0,0 0 0,0 1 0,0 0 0,-15 16 0,-35 46 0,41-45 0,-36 35 0,-27 2 0,56-43 0,1 1 0,-25 24 0,38-30 0,0 1 0,0 1 0,1 0 0,1 0 0,1 1 0,-14 31 0,13-22 0,2 0 0,0 0 0,2 0 0,-4 33 0,1 0 0,-3 31 0,9-51 0,-1-1 0,-2 0 0,-2 0 0,-21 63 0,28-97 0,0 0 0,0 0 0,0-1 0,0 1 0,-1-1 0,1 1 0,-1-1 0,1 1 0,-1-1 0,0 0 0,0 0 0,0 0 0,-1 0 0,1 0 0,0 0 0,-1-1 0,1 1 0,-1-1 0,1 0 0,-1 0 0,0 1 0,1-2 0,-1 1 0,-5 1 0,-6 2 0,-22 9 0,-9 3 0,-83 13 0,78-19 0,0 2 0,-80 30 0,11 14-722,-4 2-522,67-36-714,-108 29 0,141-46 1554,-124 27 889,-4 3 4414,126-29-4671,1 0 1,-30 12-1,41-12-192,0 0 0,0 1 1,1 1-1,0-1 0,-16 15 0,-37 27-36,0-1 0,25-14 0,-5 7 0,-79 51 0,72-61 0,-1-3 0,-1-2 0,-87 29 0,-179 28 0,46-1 0,145-39 0,103-34 0,-97 26 0,102-31 0,-1 0 0,-1-1 0,-38 0 0,9-5 0,-81 9 0,78 1 0,-44 5 0,-301-11-1803,207-3 1221,163 1 656,-45 0 1082,-105-12-1,168 10-1155,-255-29 0,244 29 0,-3 1 0,1-1 0,-35-7 0,-132-31 0,114 21 0,-18-4 0,-64-13 0,117 26 0,-75-8 0,21 4 0,-183-50 0,246 55 0,20 6 0,-27-9 0,0-3 0,-51-11 0,-2-1 0,50 12 0,-1 2 0,0 1 0,-70-7 0,-185-22 0,266 35 0,1 0 0,-59-21 0,-82-32 0,129 45 0,0-3 0,-62-32 0,37 16 0,25 12 0,0 3 0,-1 1 0,-69-14 0,95 27 0,1-1 0,-1 0 0,1-2 0,0 0 0,-23-13 0,31 14 0,-62-31 0,63 33 0,-1 0 0,1 1 0,-1 0 0,1 1 0,-18-2 0,13 1 0,-1 0 0,1 0 0,0-2 0,-25-10 0,-12-3 0,14 8 0,20 6 0,-25-9 0,14 2 0,-1 2 0,-1 0 0,-51-6 0,51 9 0,0-2 0,1 0 0,-49-22 0,64 24 0,0-2 0,-20-14 0,21 13 0,-1 0 0,-19-9 0,24 13 0,1 0 0,-1 0 0,1-1 0,1-1 0,-1 0 0,1 0 0,0 0 0,-11-15 0,-108-102 0,15 16 0,-66-107 0,124 144 0,-158-206 0,129 176 0,-24-31 0,75 87 0,6 12 0,2-1 0,1-2 0,-19-40 0,36 66 0,0 0 0,0 0 0,-1 1 0,0 0 0,-15-14 0,11 12 0,2 0 0,-15-20 0,19 21 0,-1 0 0,1-1 0,1 0 0,-1 1 0,2-2 0,0 1 0,0 0 0,1-1 0,-1-13 0,2 13 0,-1 1 0,-1 0 0,0 0 0,-1 0 0,-7-18 0,-33-51 0,-1-5 0,21 36 0,13 29 0,-8-26 0,5 15 0,0 1 0,-2 0 0,-32-45 0,-1-2 0,-70-126-2949,97 166 1639,1-1-1,-26-68 0,32 64 484,-41-119-1950,19 57 4589,23 68-559,1 1 0,-11-56-1,16 32 251,5 34-365,-1 0-1,-13-44 0,13 56-1137,0 1 0,1-1 0,0 1 0,-1-23 0,3 30 0,1 0 0,0 0 0,1-1 0,-1 1 0,1 0 0,0 0 0,1 0 0,-1 0 0,1 0 0,0 0 0,0 0 0,0 0 0,1 1 0,4-7 0,121-138 0,-113 130 0,0 2 0,2 0 0,0 1 0,38-28 0,38-30 0,-25 18 0,-24 20 0,-25 20 0,0 1 0,40-23 0,-24 22 0,0 2 0,68-18 0,-9 3 0,-40 10 0,83-17 0,-131 35 0,0-1 0,0 0 0,-1 0 0,1 0 0,0 0 0,-1-1 0,1 0 0,-1 0 0,0-1 0,6-4 0,2-5 0,-1 0 0,14-16 0,-20 20 0,1 3 0,-1-1 0,1 1 0,0 1 0,0-1 0,1 1 0,-1 1 0,11-6 0,-13 7 0,-1 0 0,1 0 0,-1 0 0,0-1 0,0 0 0,3-4 0,15-14 0,5 4 0,30-16 0,-35 23 0,-1-2 0,-1 0 0,28-24 0,-34 23 0,-1-1 0,-1-1 0,0 0 0,-1-1 0,10-21 0,-11 18 0,2 1 0,1 0 0,23-28 0,-30 42 0,0 0 0,1 0 0,-1 0 0,1 1 0,0 0 0,0 0 0,0 1 0,15-5 0,-8 2 0,-6 2 0,0 0 0,14-10 0,-15 9 0,0 1 0,1 0 0,9-4 0,14-3 0,-13 5 0,23-11 0,-36 15 0,0-1 0,0 0 0,-1 0 0,1-1 0,-1 1 0,0-1 0,0 0 0,0 0 0,3-5 0,2-2 0,0-1 0,13-23 0,-19 29 0,-1 1 0,0-1 0,0 0 0,0 0 0,-1 0 0,1 0 0,-1-9 0,1-20 0,-1 11 0,5-27 0,-5 45 0,-1 0 0,0 0 0,-1 1 0,1-1 0,-1 0 0,0 0 0,-1 1 0,1-1 0,-4-8 0,2 8 0,1 0 0,0-1 0,1 1 0,-1-1 0,1 1 0,1-1 0,-1-6 0,3 1-195,-1 0 0,2 0 0,0 1 0,0-1 0,1 1 0,8-18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02:24:58.0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0 729 24575,'5'0'0,"0"0"0,-1 0 0,1-1 0,0 0 0,-1 0 0,1 0 0,-1 0 0,1-1 0,-1 0 0,0 0 0,0 0 0,0 0 0,0-1 0,5-3 0,-1-2 0,0 0 0,0 0 0,-1-1 0,11-17 0,-15 22 0,4-6 0,-1 1 0,9-21 0,-1 4 0,-11 21 0,0 1 0,-1-1 0,1 0 0,-1-1 0,3-7 0,-1-12 0,-4 19 0,1 0 0,0 0 0,0 0 0,1 1 0,2-8 0,-3 12 0,0-1 0,0 0 0,0 0 0,0 1 0,1-1 0,-1 1 0,0-1 0,1 1 0,-1-1 0,1 1 0,0 0 0,-1 0 0,1 0 0,0 0 0,0 0 0,-1 0 0,1 1 0,0-1 0,3 0 0,5-1 0,-1 0 0,14 1 0,-16 1 0,-1 0 0,1-1 0,-1 0 0,0 0 0,1 0 0,-1-1 0,0 0 0,7-3 0,-1-1 0,0 1 0,1 1 0,-1-1 0,1 2 0,0 0 0,0 0 0,0 1 0,1 1 0,24 1 0,6 1 0,-23 0 0,1 0 0,-1-2 0,42-5 0,-49 2 0,19-8 0,7-2 0,-28 10 0,-1-1 0,1 0 0,15-9 0,-16 7 0,1 1 0,23-8 0,-24 10 0,0-1 0,0 0 0,16-10 0,-19 10 0,0 0 0,0 1 0,0 0 0,1 0 0,0 1 0,-1 0 0,13-2 0,7 1 0,-3 1 0,0 0 0,28-10 0,-40 10 0,1 0 0,0 1 0,16-1 0,-16 2 0,-1 0 0,0-1 0,20-6 0,-17 3 0,0 1 0,-1 1 0,1 1 0,17-1 0,63 3 0,10-1 0,-59-7 0,-32 5 0,22-1 0,215 2 0,-131 3 0,-78 0 0,50-2 0,-85-1 0,1 1 0,-1-2 0,1 1 0,-1-1 0,0-1 0,0 1 0,0-1 0,0-1 0,11-7 0,-9 5 0,1 0 0,0 1 0,19-7 0,-15 7 0,20-11 0,-20 9 0,19-6 0,-7 5 0,0 2 0,0 0 0,39-3 0,85 5 0,313 5 0,-449 0 0,0 2 0,1-1 0,-1 2 0,17 4 0,230 62-1438,174 36-2039,-384-100 1137,-14-2 1076,-35-3 1475,-1 1 1,1 0 0,-1 0-1,0 0 1,1 1 0,-1-1-1,0 0 1,0 1-1,0 0 1,0-1 0,4 5-1,18 23 2820,-22-24-2826,1 0-1,-1 0 1,0 0 0,0 0-1,-1 1 1,1-1-1,-1 1 1,0-1-1,-1 1 1,0-1 0,0 9-1,2 17 290,10 27-494,-7-39 0,-1 0 0,1 26 0,-4 86 0,-2-64 0,2-58 0,0-1 0,1 0 0,-1 0 0,2 0 0,-1 0 0,1 0 0,1 0 0,5 10 0,6 15 0,-10-21 0,-1-1 0,-1 1 0,0 0 0,0 0 0,-1 0 0,0 18 0,-1-22 0,0 1 0,1-1 0,-1 0 0,2 1 0,-1-1 0,1 0 0,8 14 0,2 8 0,-12-28 0,0 1 0,0 0 0,0-1 0,0 1 0,-1 0 0,1 0 0,-1 0 0,0 0 0,0 0 0,0-1 0,0 1 0,-1 6 0,-1-4 0,0 1 0,0-1 0,-1 0 0,0 0 0,-4 7 0,3-5-243,0 1 0,1-1 0,-1 1 0,2 0 0,-1-1 0,1 1 0,1 0-1,-2 16 1,1 6-1363,4 34-1,0-17 1207,-1 156 5977,-2 101-5354,1-58-1587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02:25:03.99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26 1 24575,'-1'1'0,"1"0"0,-1 0 0,1 0 0,-1 0 0,0 0 0,1 0 0,-1-1 0,0 1 0,0 0 0,0 0 0,-1 1 0,-7 8 0,7-7 0,1 0 0,0 0 0,1 0 0,-1 0 0,0 0 0,1 0 0,0 0 0,0 0 0,0 0 0,0 0 0,0 0 0,1 1 0,-1-1 0,2 3 0,2 9 0,10 22 0,-10-28 0,0 3 0,-1 0 0,1 0 0,0 14 0,-2-22 0,-1 0 0,1 0 0,0 0 0,0 0 0,0 0 0,0-1 0,1 1 0,-1 0 0,1-1 0,6 6 0,6 9 0,-11-14 0,0 1 0,0-1 0,1 0 0,-1 0 0,1-1 0,0 0 0,0 1 0,0-1 0,0-1 0,1 1 0,-1-1 0,1 0 0,-1 0 0,1-1 0,9 2 0,7 0 0,1-2 0,38-1 0,-40 0 0,55 0 0,59-3 0,-133 3-62,0 0 0,0-1 0,0 1 0,-1 0 0,1-1 0,0 1 0,0-1 0,0 0 0,-1 1 0,1-1 0,0 0 0,-1 0-1,1 0 1,-1 0 0,1-1 0,-1 1 0,0 0 0,1-1 0,-1 1 0,0-1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CN" altLang="en-US" dirty="0"/>
              <a:t>狗所吐的，它转过来又吃。</a:t>
            </a:r>
            <a:r>
              <a:rPr lang="en-US" altLang="zh-CN" dirty="0"/>
              <a:t>--</a:t>
            </a:r>
            <a:r>
              <a:rPr lang="zh-CN" altLang="en-US" dirty="0"/>
              <a:t>箴言</a:t>
            </a:r>
            <a:r>
              <a:rPr lang="en-US" altLang="zh-CN" dirty="0"/>
              <a:t>26</a:t>
            </a:r>
            <a:r>
              <a:rPr lang="zh-CN" altLang="en-US" dirty="0"/>
              <a:t>：</a:t>
            </a:r>
            <a:r>
              <a:rPr lang="en-US" altLang="zh-CN" dirty="0"/>
              <a:t>11</a:t>
            </a:r>
          </a:p>
          <a:p>
            <a:pPr marL="158750" indent="0">
              <a:buNone/>
            </a:pPr>
            <a:r>
              <a:rPr lang="zh-CN" altLang="en-US" dirty="0"/>
              <a:t>惧怕人的，陷入网罗，惟有依靠耶和华的，必得安稳。</a:t>
            </a:r>
            <a:r>
              <a:rPr lang="en-US" altLang="zh-CN" dirty="0"/>
              <a:t>--</a:t>
            </a:r>
            <a:r>
              <a:rPr lang="zh-CN" altLang="en-US" dirty="0"/>
              <a:t>箴言</a:t>
            </a:r>
            <a:r>
              <a:rPr lang="en-US" altLang="zh-CN" dirty="0"/>
              <a:t>29</a:t>
            </a:r>
            <a:r>
              <a:rPr lang="zh-CN" altLang="en-US" dirty="0"/>
              <a:t>：</a:t>
            </a:r>
            <a:r>
              <a:rPr lang="en-US" altLang="zh-CN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22734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512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-1"/>
            <a:ext cx="12192000" cy="68403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customXml" Target="../ink/ink2.xml"/><Relationship Id="rId10" Type="http://schemas.openxmlformats.org/officeDocument/2006/relationships/image" Target="../media/image19.png"/><Relationship Id="rId4" Type="http://schemas.openxmlformats.org/officeDocument/2006/relationships/image" Target="../media/image170.png"/><Relationship Id="rId9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1635030" y="2550194"/>
            <a:ext cx="86798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altLang="zh-CN" sz="7200" dirty="0">
                <a:solidFill>
                  <a:schemeClr val="bg1"/>
                </a:solidFill>
              </a:rPr>
              <a:t>“</a:t>
            </a:r>
            <a:r>
              <a:rPr lang="zh-CN" altLang="en-US" sz="7200" dirty="0">
                <a:solidFill>
                  <a:schemeClr val="bg1"/>
                </a:solidFill>
              </a:rPr>
              <a:t>天路历程</a:t>
            </a:r>
            <a:r>
              <a:rPr lang="en-US" altLang="zh-CN" sz="7200" dirty="0">
                <a:solidFill>
                  <a:schemeClr val="bg1"/>
                </a:solidFill>
              </a:rPr>
              <a:t>” – </a:t>
            </a:r>
            <a:r>
              <a:rPr lang="zh-CN" altLang="en-US" sz="7200" dirty="0">
                <a:solidFill>
                  <a:schemeClr val="bg1"/>
                </a:solidFill>
              </a:rPr>
              <a:t>第</a:t>
            </a:r>
            <a:r>
              <a:rPr lang="en-US" altLang="zh-CN" sz="7200" dirty="0">
                <a:solidFill>
                  <a:schemeClr val="bg1"/>
                </a:solidFill>
              </a:rPr>
              <a:t>12</a:t>
            </a:r>
            <a:r>
              <a:rPr lang="zh-CN" altLang="en-US" sz="7200" dirty="0">
                <a:solidFill>
                  <a:schemeClr val="bg1"/>
                </a:solidFill>
              </a:rPr>
              <a:t>次课</a:t>
            </a:r>
            <a:r>
              <a:rPr lang="en-US" altLang="zh-CN" sz="7200" dirty="0">
                <a:solidFill>
                  <a:schemeClr val="bg1"/>
                </a:solidFill>
              </a:rPr>
              <a:t> </a:t>
            </a:r>
            <a:endParaRPr sz="7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BC7BB-D149-4584-8C31-619AE1C51B5C}"/>
              </a:ext>
            </a:extLst>
          </p:cNvPr>
          <p:cNvSpPr txBox="1"/>
          <p:nvPr/>
        </p:nvSpPr>
        <p:spPr>
          <a:xfrm>
            <a:off x="4443761" y="4705815"/>
            <a:ext cx="30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11/21/2021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8503B-3D0B-4563-BC47-ECF65D70C0C8}"/>
              </a:ext>
            </a:extLst>
          </p:cNvPr>
          <p:cNvSpPr txBox="1"/>
          <p:nvPr/>
        </p:nvSpPr>
        <p:spPr>
          <a:xfrm rot="10800000" flipH="1" flipV="1">
            <a:off x="2086909" y="2228671"/>
            <a:ext cx="863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solidFill>
                  <a:schemeClr val="bg1"/>
                </a:solidFill>
              </a:rPr>
              <a:t>22. </a:t>
            </a:r>
            <a:r>
              <a:rPr lang="zh-TW" altLang="en-US" sz="7200" dirty="0">
                <a:solidFill>
                  <a:schemeClr val="bg1"/>
                </a:solidFill>
              </a:rPr>
              <a:t>如</a:t>
            </a:r>
            <a:r>
              <a:rPr lang="zh-CN" altLang="en-US" sz="7200" dirty="0">
                <a:solidFill>
                  <a:schemeClr val="bg1"/>
                </a:solidFill>
              </a:rPr>
              <a:t>愿</a:t>
            </a:r>
            <a:r>
              <a:rPr lang="zh-TW" altLang="en-US" sz="7200" dirty="0">
                <a:solidFill>
                  <a:schemeClr val="bg1"/>
                </a:solidFill>
              </a:rPr>
              <a:t>以</a:t>
            </a:r>
            <a:r>
              <a:rPr lang="zh-CN" altLang="en-US" sz="7200" dirty="0">
                <a:solidFill>
                  <a:schemeClr val="bg1"/>
                </a:solidFill>
              </a:rPr>
              <a:t>偿进</a:t>
            </a:r>
            <a:r>
              <a:rPr lang="zh-TW" altLang="en-US" sz="7200" dirty="0">
                <a:solidFill>
                  <a:schemeClr val="bg1"/>
                </a:solidFill>
              </a:rPr>
              <a:t>天城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68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ity png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0331"/>
            <a:ext cx="12192001" cy="3429001"/>
          </a:xfrm>
          <a:prstGeom prst="rect">
            <a:avLst/>
          </a:prstGeom>
          <a:noFill/>
        </p:spPr>
      </p:pic>
      <p:sp>
        <p:nvSpPr>
          <p:cNvPr id="7172" name="AutoShape 4" descr="Image result for city png"/>
          <p:cNvSpPr>
            <a:spLocks noChangeAspect="1" noChangeArrowheads="1"/>
          </p:cNvSpPr>
          <p:nvPr/>
        </p:nvSpPr>
        <p:spPr bwMode="auto">
          <a:xfrm>
            <a:off x="1679575" y="-601663"/>
            <a:ext cx="893445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AutoShape 6" descr="Image result for city png"/>
          <p:cNvSpPr>
            <a:spLocks noChangeAspect="1" noChangeArrowheads="1"/>
          </p:cNvSpPr>
          <p:nvPr/>
        </p:nvSpPr>
        <p:spPr bwMode="auto">
          <a:xfrm>
            <a:off x="1679575" y="-601663"/>
            <a:ext cx="893445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848600" y="2728336"/>
            <a:ext cx="990600" cy="381000"/>
          </a:xfrm>
          <a:prstGeom prst="roundRect">
            <a:avLst>
              <a:gd name="adj" fmla="val 10247"/>
            </a:avLst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5D91B0B-60C8-433E-9CFA-F4C4DFC80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620" y="66292"/>
            <a:ext cx="2784088" cy="98956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zh-CN" altLang="en-US" sz="4400" b="1" dirty="0">
                <a:solidFill>
                  <a:srgbClr val="FF0000"/>
                </a:solidFill>
              </a:rPr>
              <a:t>良緣國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Administrator\Documents\Church\2017 Prigrim's Progress\Christi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45" y="2999867"/>
            <a:ext cx="2218189" cy="391795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3D410C-89D6-4556-AD2B-B5AB7326A2B4}"/>
              </a:ext>
            </a:extLst>
          </p:cNvPr>
          <p:cNvGrpSpPr/>
          <p:nvPr/>
        </p:nvGrpSpPr>
        <p:grpSpPr>
          <a:xfrm>
            <a:off x="245703" y="-30409"/>
            <a:ext cx="11755797" cy="6682110"/>
            <a:chOff x="245703" y="-30409"/>
            <a:chExt cx="11755797" cy="6682110"/>
          </a:xfrm>
        </p:grpSpPr>
        <p:pic>
          <p:nvPicPr>
            <p:cNvPr id="7180" name="Picture 12" descr="http://acelebrationofwomen.org/wp-content/uploads/2010/12/Jesus-At-Heavens-Gat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86800" y="-30409"/>
              <a:ext cx="3314700" cy="2530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3040267" y="575269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</a:rPr>
                <a:t>窄門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26818" y="544234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</a:rPr>
                <a:t>曉諭的家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02102" y="5157467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</a:rPr>
                <a:t>艱難山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60379" y="6072357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</a:rPr>
                <a:t>絕望潭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6018" y="4863245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</a:rPr>
                <a:t>富麗宮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47770" y="420690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</a:rPr>
                <a:t>死蔭谷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24600" y="393824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</a:rPr>
                <a:t>浮華鎮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88706" y="4556916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</a:rPr>
                <a:t>屈辱谷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05600" y="360556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</a:rPr>
                <a:t>疑惑寨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67600" y="301827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</a:rPr>
                <a:t>迷魂地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48600" y="273391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</a:rPr>
                <a:t>良緣國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86600" y="3317497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</a:rPr>
                <a:t>愉悅山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91500" y="2368367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</a:rPr>
                <a:t>無橋的天河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5703" y="5622416"/>
              <a:ext cx="492443" cy="10292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毀滅城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422679" y="1341191"/>
              <a:ext cx="430887" cy="990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b="1" dirty="0"/>
                <a:t>天國之城</a:t>
              </a:r>
              <a:endParaRPr lang="en-US" sz="1600" b="1" dirty="0"/>
            </a:p>
          </p:txBody>
        </p: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FF83E462-299D-4912-B002-C4612298257C}"/>
                </a:ext>
              </a:extLst>
            </p:cNvPr>
            <p:cNvSpPr txBox="1">
              <a:spLocks/>
            </p:cNvSpPr>
            <p:nvPr/>
          </p:nvSpPr>
          <p:spPr>
            <a:xfrm>
              <a:off x="2161014" y="685127"/>
              <a:ext cx="4677936" cy="3917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>
                <a:buFont typeface="Wingdings" panose="05000000000000000000" pitchFamily="2" charset="2"/>
                <a:buChar char="Ø"/>
              </a:pPr>
              <a:r>
                <a:rPr lang="zh-CN" altLang="en-US" sz="2400" dirty="0">
                  <a:solidFill>
                    <a:schemeClr val="bg1"/>
                  </a:solidFill>
                </a:rPr>
                <a:t>空气芳香，心旷神怡</a:t>
              </a:r>
              <a:endParaRPr lang="en-US" altLang="zh-CN" sz="2400" dirty="0">
                <a:solidFill>
                  <a:schemeClr val="bg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zh-CN" altLang="en-US" sz="2400" dirty="0">
                  <a:solidFill>
                    <a:schemeClr val="bg1"/>
                  </a:solidFill>
                </a:rPr>
                <a:t>飞鸟歌唱，鲜花盛开</a:t>
              </a:r>
              <a:endParaRPr lang="en-US" altLang="zh-CN" sz="2400" dirty="0">
                <a:solidFill>
                  <a:schemeClr val="bg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zh-CN" altLang="en-US" sz="2400" dirty="0">
                  <a:solidFill>
                    <a:schemeClr val="bg1"/>
                  </a:solidFill>
                </a:rPr>
                <a:t>阳光普照，不分昼夜</a:t>
              </a:r>
              <a:endParaRPr lang="en-US" altLang="zh-CN" sz="2400" dirty="0">
                <a:solidFill>
                  <a:schemeClr val="bg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zh-CN" altLang="en-US" sz="2400" dirty="0">
                  <a:solidFill>
                    <a:schemeClr val="bg1"/>
                  </a:solidFill>
                </a:rPr>
                <a:t>眺望天城，重立婚约</a:t>
              </a:r>
              <a:endParaRPr lang="en-US" altLang="zh-CN" sz="2400" dirty="0">
                <a:solidFill>
                  <a:schemeClr val="bg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zh-CN" altLang="en-US" sz="2400" dirty="0">
                  <a:solidFill>
                    <a:schemeClr val="bg1"/>
                  </a:solidFill>
                </a:rPr>
                <a:t>五谷美酒，丰富充裕</a:t>
              </a:r>
              <a:endParaRPr lang="en-US" altLang="zh-CN" sz="2400" dirty="0">
                <a:solidFill>
                  <a:schemeClr val="bg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zh-CN" altLang="en-US" sz="2400" dirty="0">
                  <a:solidFill>
                    <a:schemeClr val="bg1"/>
                  </a:solidFill>
                </a:rPr>
                <a:t>被眷顾者，心满意足</a:t>
              </a:r>
              <a:endParaRPr lang="en-US" altLang="zh-CN" sz="2400" dirty="0">
                <a:solidFill>
                  <a:schemeClr val="bg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zh-CN" altLang="en-US" sz="2400" dirty="0">
                  <a:solidFill>
                    <a:schemeClr val="bg1"/>
                  </a:solidFill>
                </a:rPr>
                <a:t>朝思暮想，欣喜欢乐</a:t>
              </a:r>
              <a:endParaRPr lang="en-US" altLang="zh-CN" sz="2400" dirty="0">
                <a:solidFill>
                  <a:schemeClr val="bg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zh-CN" altLang="en-US" sz="2400" dirty="0">
                  <a:solidFill>
                    <a:schemeClr val="bg1"/>
                  </a:solidFill>
                </a:rPr>
                <a:t>宝石建造，黄金铺街</a:t>
              </a:r>
              <a:endParaRPr lang="en-US" altLang="zh-CN" sz="2400" dirty="0">
                <a:solidFill>
                  <a:schemeClr val="bg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F565AEA-16C9-4672-B97B-CCEC942810B5}"/>
              </a:ext>
            </a:extLst>
          </p:cNvPr>
          <p:cNvSpPr txBox="1">
            <a:spLocks/>
          </p:cNvSpPr>
          <p:nvPr/>
        </p:nvSpPr>
        <p:spPr>
          <a:xfrm>
            <a:off x="8150210" y="3093538"/>
            <a:ext cx="3726187" cy="353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</a:rPr>
              <a:t>心上良人，相思成疾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</a:rPr>
              <a:t>美丽果园，属天国王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</a:rPr>
              <a:t>尽情享用，解渴充饥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</a:rPr>
              <a:t>亭台楼阁，沉入梦乡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</a:rPr>
              <a:t>葡萄香郁，熟睡梦语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</a:rPr>
              <a:t>一觉醒来，整装上路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</a:rPr>
              <a:t>闪光天使，迎接前往</a:t>
            </a:r>
            <a:endParaRPr lang="en-US" altLang="zh-CN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build="p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6FD6-6CC5-4350-9328-BF47EE8D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92" y="1"/>
            <a:ext cx="10515600" cy="972862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以赛亚书 </a:t>
            </a:r>
            <a:r>
              <a:rPr lang="en-US" altLang="zh-CN" b="1" dirty="0">
                <a:solidFill>
                  <a:schemeClr val="bg1"/>
                </a:solidFill>
              </a:rPr>
              <a:t>62</a:t>
            </a:r>
            <a:r>
              <a:rPr lang="zh-CN" altLang="en-US" b="1" dirty="0">
                <a:solidFill>
                  <a:schemeClr val="bg1"/>
                </a:solidFill>
              </a:rPr>
              <a:t>：</a:t>
            </a:r>
            <a:r>
              <a:rPr lang="en-US" altLang="zh-CN" b="1" dirty="0">
                <a:solidFill>
                  <a:schemeClr val="bg1"/>
                </a:solidFill>
              </a:rPr>
              <a:t>4-5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E9CF8-3244-42EB-8537-A5C002B1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340" y="837396"/>
            <a:ext cx="10515600" cy="309678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你必不再称为“撇弃的”，你的地也不再称为“荒凉的”，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你却要称为“我所喜悦的”，你的地也必称为“有夫之妇”，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因为耶和华喜悦你，你的地也必归他。 </a:t>
            </a:r>
            <a:endParaRPr lang="en-US" altLang="zh-CN" baseline="300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少年人怎样娶处女，你的众民也要照样娶你；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新郎怎样喜悦新妇，你的神也要照样喜悦你。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7E621CF-FDFF-41E5-ABB1-ADC616EFB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44" y="4474032"/>
            <a:ext cx="2885856" cy="2383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3AF61-3B25-41EE-BC3C-09721D498D7A}"/>
              </a:ext>
            </a:extLst>
          </p:cNvPr>
          <p:cNvSpPr txBox="1"/>
          <p:nvPr/>
        </p:nvSpPr>
        <p:spPr>
          <a:xfrm>
            <a:off x="701562" y="4942741"/>
            <a:ext cx="90506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highlight>
                  <a:srgbClr val="00FF00"/>
                </a:highlight>
              </a:rPr>
              <a:t>在地如在天</a:t>
            </a:r>
            <a:r>
              <a:rPr lang="en-US" altLang="zh-CN" sz="3200" dirty="0">
                <a:solidFill>
                  <a:schemeClr val="bg1"/>
                </a:solidFill>
                <a:highlight>
                  <a:srgbClr val="00FF00"/>
                </a:highlight>
              </a:rPr>
              <a:t>—</a:t>
            </a:r>
            <a:r>
              <a:rPr lang="zh-CN" altLang="en-US" sz="3200" dirty="0">
                <a:solidFill>
                  <a:schemeClr val="bg1"/>
                </a:solidFill>
                <a:highlight>
                  <a:srgbClr val="00FF00"/>
                </a:highlight>
              </a:rPr>
              <a:t>主光在我们心里愈照愈明！</a:t>
            </a:r>
            <a:endParaRPr lang="en-US" altLang="zh-CN" sz="3200" dirty="0">
              <a:solidFill>
                <a:schemeClr val="bg1"/>
              </a:solidFill>
              <a:highlight>
                <a:srgbClr val="00FF00"/>
              </a:highlight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zh-CN" altLang="en-US" sz="2800" b="1" dirty="0">
                <a:solidFill>
                  <a:srgbClr val="FF0000"/>
                </a:solidFill>
              </a:rPr>
              <a:t>良缘国，</a:t>
            </a:r>
            <a:r>
              <a:rPr lang="zh-CN" altLang="en-US" sz="2800" dirty="0">
                <a:solidFill>
                  <a:schemeClr val="bg1"/>
                </a:solidFill>
              </a:rPr>
              <a:t>又称第二个天，清教徒在世的最高峰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zh-CN" altLang="en-US" sz="2800" dirty="0">
                <a:solidFill>
                  <a:schemeClr val="bg1"/>
                </a:solidFill>
              </a:rPr>
              <a:t>末日的荣耀今日照射在我们的生命中</a:t>
            </a:r>
            <a:r>
              <a:rPr lang="en-US" altLang="zh-CN" sz="2800" dirty="0">
                <a:solidFill>
                  <a:schemeClr val="bg1"/>
                </a:solidFill>
              </a:rPr>
              <a:t>—</a:t>
            </a:r>
            <a:r>
              <a:rPr lang="zh-CN" altLang="en-US" sz="2800" dirty="0">
                <a:solidFill>
                  <a:schemeClr val="bg1"/>
                </a:solidFill>
              </a:rPr>
              <a:t>以马内利之境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AD6DC-D99A-4D19-B740-162C57B884AD}"/>
              </a:ext>
            </a:extLst>
          </p:cNvPr>
          <p:cNvSpPr txBox="1"/>
          <p:nvPr/>
        </p:nvSpPr>
        <p:spPr>
          <a:xfrm>
            <a:off x="701562" y="3889257"/>
            <a:ext cx="10585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与主恩爱，阳光普照，遇见天使，天乐飘飘，天城在望。。</a:t>
            </a:r>
            <a:endParaRPr lang="en-US" altLang="zh-CN" sz="3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7984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B33ED-0EFE-4504-B5FC-89052E181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1410" y="360505"/>
            <a:ext cx="6697037" cy="396878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None/>
            </a:pPr>
            <a:r>
              <a:rPr lang="zh-CN" altLang="en-US" sz="3200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提摩太後書</a:t>
            </a:r>
            <a:r>
              <a:rPr lang="en-US" altLang="zh-CN" sz="3200" dirty="0">
                <a:solidFill>
                  <a:schemeClr val="bg1"/>
                </a:solidFill>
              </a:rPr>
              <a:t>4</a:t>
            </a:r>
            <a:r>
              <a:rPr lang="en-US" altLang="zh-TW" sz="3200" dirty="0">
                <a:solidFill>
                  <a:schemeClr val="bg1"/>
                </a:solidFill>
              </a:rPr>
              <a:t>:7-8 </a:t>
            </a:r>
          </a:p>
          <a:p>
            <a:pPr>
              <a:lnSpc>
                <a:spcPct val="100000"/>
              </a:lnSpc>
              <a:buNone/>
            </a:pPr>
            <a:endParaRPr lang="en-US" altLang="zh-TW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en-US" altLang="zh-TW" sz="2800" dirty="0">
                <a:solidFill>
                  <a:schemeClr val="bg1"/>
                </a:solidFill>
              </a:rPr>
              <a:t>		</a:t>
            </a:r>
            <a:r>
              <a:rPr lang="zh-TW" altLang="en-US" sz="2800" dirty="0">
                <a:solidFill>
                  <a:schemeClr val="bg1"/>
                </a:solidFill>
              </a:rPr>
              <a:t>美好的仗我已經打過了，當跑的路我已經跑盡了，所信的道我已經守住了。從此以後，有公義的冠冕為我存留，就是按著公義審判的主到了那日要賜給我的；不但賜給我，也賜給凡愛慕他顯現的人。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B890694-93F7-4D45-AD30-7FF19099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235" y="360505"/>
            <a:ext cx="4525538" cy="599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1DC1AF-2421-4304-8F66-B00F720A0586}"/>
              </a:ext>
            </a:extLst>
          </p:cNvPr>
          <p:cNvSpPr txBox="1">
            <a:spLocks/>
          </p:cNvSpPr>
          <p:nvPr/>
        </p:nvSpPr>
        <p:spPr>
          <a:xfrm>
            <a:off x="5293469" y="4393502"/>
            <a:ext cx="6524978" cy="84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闪光天使所说“两道难关”指什么？</a:t>
            </a:r>
            <a:endParaRPr lang="en-US" altLang="zh-CN" sz="3200" b="1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57EC32-F76A-420B-A649-47203F8D6EDE}"/>
              </a:ext>
            </a:extLst>
          </p:cNvPr>
          <p:cNvSpPr txBox="1">
            <a:spLocks/>
          </p:cNvSpPr>
          <p:nvPr/>
        </p:nvSpPr>
        <p:spPr>
          <a:xfrm>
            <a:off x="5550165" y="4981993"/>
            <a:ext cx="6524978" cy="137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外在：</a:t>
            </a:r>
            <a:r>
              <a: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肉身死亡的关口</a:t>
            </a:r>
            <a:endParaRPr lang="en-US" altLang="zh-CN" sz="32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内在：</a:t>
            </a:r>
            <a:r>
              <a: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经历不信的挑战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573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river the pilgrim's progress">
            <a:extLst>
              <a:ext uri="{FF2B5EF4-FFF2-40B4-BE49-F238E27FC236}">
                <a16:creationId xmlns:a16="http://schemas.microsoft.com/office/drawing/2014/main" id="{1543ED52-DC05-4229-8E37-9AFEB66A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692" y="681037"/>
            <a:ext cx="4470400" cy="6096000"/>
          </a:xfrm>
          <a:prstGeom prst="rect">
            <a:avLst/>
          </a:prstGeom>
          <a:noFill/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62FC1B8-D11A-493B-9A5C-54002AAA5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229" y="1013173"/>
            <a:ext cx="5685263" cy="48316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与神和好 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sz="3200" dirty="0">
                <a:solidFill>
                  <a:srgbClr val="FF0000"/>
                </a:solidFill>
              </a:rPr>
              <a:t>    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- 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与生命源头的连接</a:t>
            </a:r>
            <a:endParaRPr lang="en-US" altLang="zh-CN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与自己和好 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dirty="0">
                <a:solidFill>
                  <a:schemeClr val="bg1"/>
                </a:solidFill>
              </a:rPr>
              <a:t>   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- 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对生命意义的澄清</a:t>
            </a:r>
            <a:endParaRPr lang="en-US" altLang="zh-CN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buNone/>
            </a:pP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与他人和好  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zh-CN" sz="3200" dirty="0">
                <a:solidFill>
                  <a:schemeClr val="bg1"/>
                </a:solidFill>
              </a:rPr>
              <a:t>   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- 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对关系的修复</a:t>
            </a:r>
            <a:endParaRPr lang="en-US" altLang="zh-CN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2CBD39-864E-4249-8A6B-27FD3617F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92" y="1"/>
            <a:ext cx="10515600" cy="112309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人在地一生的三件事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A7BAA62-5FD7-4598-9CDA-3B6E87A1FE70}"/>
              </a:ext>
            </a:extLst>
          </p:cNvPr>
          <p:cNvSpPr txBox="1">
            <a:spLocks/>
          </p:cNvSpPr>
          <p:nvPr/>
        </p:nvSpPr>
        <p:spPr>
          <a:xfrm>
            <a:off x="296333" y="519289"/>
            <a:ext cx="11319933" cy="3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Arial"/>
              <a:buNone/>
            </a:pPr>
            <a:r>
              <a:rPr lang="zh-TW" altLang="en-US" sz="3200" dirty="0">
                <a:solidFill>
                  <a:schemeClr val="bg1"/>
                </a:solidFill>
              </a:rPr>
              <a:t>   我們現在所知道的有限，先知所講的也有限</a:t>
            </a:r>
            <a:r>
              <a:rPr lang="zh-CN" altLang="en-US" sz="3200" dirty="0">
                <a:solidFill>
                  <a:schemeClr val="bg1"/>
                </a:solidFill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</a:rPr>
              <a:t>等那完全的來到，這有限的必歸於無有了。我作孩子的時候，話語像孩子，心思像孩子，意念像孩子，既成了人，就把孩子的事丟棄了</a:t>
            </a:r>
            <a:r>
              <a:rPr lang="zh-CN" altLang="en-US" sz="3200" dirty="0">
                <a:solidFill>
                  <a:schemeClr val="bg1"/>
                </a:solidFill>
              </a:rPr>
              <a:t>。</a:t>
            </a:r>
            <a:r>
              <a:rPr lang="zh-TW" altLang="en-US" sz="3200" dirty="0">
                <a:solidFill>
                  <a:schemeClr val="bg1"/>
                </a:solidFill>
              </a:rPr>
              <a:t>我們如今彷彿對著鏡子觀看，糢糊不清（原文作：如同猜謎）；到那時就要面對面了。我如今所知道的有限，到那時就全知道，如同主知道我一樣。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US" altLang="zh-CN" sz="3200" dirty="0">
                <a:solidFill>
                  <a:schemeClr val="bg1"/>
                </a:solidFill>
              </a:rPr>
              <a:t>--</a:t>
            </a:r>
            <a:r>
              <a:rPr lang="zh-CN" altLang="en-US" sz="3200" dirty="0">
                <a:solidFill>
                  <a:schemeClr val="bg1"/>
                </a:solidFill>
              </a:rPr>
              <a:t>哥林多前书 </a:t>
            </a:r>
            <a:r>
              <a:rPr lang="en-US" altLang="zh-CN" sz="3200" dirty="0">
                <a:solidFill>
                  <a:schemeClr val="bg1"/>
                </a:solidFill>
              </a:rPr>
              <a:t>13</a:t>
            </a:r>
            <a:r>
              <a:rPr lang="zh-CN" altLang="en-US" sz="3200" dirty="0">
                <a:solidFill>
                  <a:schemeClr val="bg1"/>
                </a:solidFill>
              </a:rPr>
              <a:t>：</a:t>
            </a:r>
            <a:r>
              <a:rPr lang="en-US" altLang="zh-CN" sz="3200" dirty="0">
                <a:solidFill>
                  <a:schemeClr val="bg1"/>
                </a:solidFill>
              </a:rPr>
              <a:t>9-12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9B39FC7-11D4-4D23-B58D-39189E5DD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613" y="4622801"/>
            <a:ext cx="11319932" cy="18005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TW" altLang="en-US" sz="3200" dirty="0">
                <a:solidFill>
                  <a:schemeClr val="bg1"/>
                </a:solidFill>
              </a:rPr>
              <a:t>  他們卻羨慕一個更美的家鄉，就是在天上的。所以神被稱為他們的神，並不以為恥，因為他已經給他們預備了一座城。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US" altLang="zh-CN" sz="3200" dirty="0">
                <a:solidFill>
                  <a:schemeClr val="bg1"/>
                </a:solidFill>
              </a:rPr>
              <a:t>--</a:t>
            </a:r>
            <a:r>
              <a:rPr lang="zh-CN" altLang="en-US" sz="3200" dirty="0">
                <a:solidFill>
                  <a:schemeClr val="bg1"/>
                </a:solidFill>
              </a:rPr>
              <a:t>希伯來書</a:t>
            </a:r>
            <a:r>
              <a:rPr lang="en-US" altLang="zh-CN" sz="3200" dirty="0">
                <a:solidFill>
                  <a:schemeClr val="bg1"/>
                </a:solidFill>
              </a:rPr>
              <a:t>11</a:t>
            </a:r>
            <a:r>
              <a:rPr lang="zh-CN" altLang="en-US" sz="3200" dirty="0">
                <a:solidFill>
                  <a:schemeClr val="bg1"/>
                </a:solidFill>
              </a:rPr>
              <a:t>：</a:t>
            </a:r>
            <a:r>
              <a:rPr lang="en-US" altLang="zh-CN" sz="32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6148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22D5730-4853-4DE5-B385-722EFE814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296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6A1D4B0-BD8A-407C-BC05-1B2D049D3C4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065041-C868-45D1-A83E-3B4B10E287AB}"/>
                </a:ext>
              </a:extLst>
            </p:cNvPr>
            <p:cNvGrpSpPr/>
            <p:nvPr/>
          </p:nvGrpSpPr>
          <p:grpSpPr>
            <a:xfrm>
              <a:off x="0" y="0"/>
              <a:ext cx="12191999" cy="6858000"/>
              <a:chOff x="0" y="0"/>
              <a:chExt cx="12191999" cy="6858000"/>
            </a:xfrm>
          </p:grpSpPr>
          <p:pic>
            <p:nvPicPr>
              <p:cNvPr id="6" name="Picture 5" descr="Map&#10;&#10;Description automatically generated">
                <a:extLst>
                  <a:ext uri="{FF2B5EF4-FFF2-40B4-BE49-F238E27FC236}">
                    <a16:creationId xmlns:a16="http://schemas.microsoft.com/office/drawing/2014/main" id="{C19DA7E2-425B-4844-A22A-5342EFB1D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191999" cy="6858000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2A6AC8BE-BE80-43DC-9FBE-CE3DC747DAD5}"/>
                      </a:ext>
                    </a:extLst>
                  </p14:cNvPr>
                  <p14:cNvContentPartPr/>
                  <p14:nvPr/>
                </p14:nvContentPartPr>
                <p14:xfrm>
                  <a:off x="1643312" y="1659793"/>
                  <a:ext cx="2522520" cy="47588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2A6AC8BE-BE80-43DC-9FBE-CE3DC747DAD5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580312" y="1597153"/>
                    <a:ext cx="2648160" cy="4884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F3DE30E-4AF1-4D8A-B1B3-B5B1D382BF2A}"/>
                </a:ext>
              </a:extLst>
            </p:cNvPr>
            <p:cNvGrpSpPr/>
            <p:nvPr/>
          </p:nvGrpSpPr>
          <p:grpSpPr>
            <a:xfrm>
              <a:off x="2910152" y="696433"/>
              <a:ext cx="7723080" cy="5269680"/>
              <a:chOff x="2910152" y="696433"/>
              <a:chExt cx="7723080" cy="526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F8896C94-FCE0-4D2C-A1C0-2E5FE1905874}"/>
                      </a:ext>
                    </a:extLst>
                  </p14:cNvPr>
                  <p14:cNvContentPartPr/>
                  <p14:nvPr/>
                </p14:nvContentPartPr>
                <p14:xfrm>
                  <a:off x="2910152" y="696433"/>
                  <a:ext cx="7723080" cy="526968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F8896C94-FCE0-4D2C-A1C0-2E5FE190587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847152" y="633433"/>
                    <a:ext cx="7848720" cy="53953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241506B-9B37-43B5-9695-E3524DCC387D}"/>
                  </a:ext>
                </a:extLst>
              </p:cNvPr>
              <p:cNvGrpSpPr/>
              <p:nvPr/>
            </p:nvGrpSpPr>
            <p:grpSpPr>
              <a:xfrm>
                <a:off x="6824547" y="2051823"/>
                <a:ext cx="925551" cy="1483111"/>
                <a:chOff x="6467708" y="2146608"/>
                <a:chExt cx="925551" cy="1483111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5ADEA96-2679-43D7-93AC-8172A600D3B8}"/>
                    </a:ext>
                  </a:extLst>
                </p:cNvPr>
                <p:cNvSpPr/>
                <p:nvPr/>
              </p:nvSpPr>
              <p:spPr>
                <a:xfrm>
                  <a:off x="6467708" y="2765501"/>
                  <a:ext cx="105937" cy="86421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  <a:highlight>
                      <a:srgbClr val="FF0000"/>
                    </a:highlight>
                  </a:endParaRPr>
                </a:p>
              </p:txBody>
            </p:sp>
            <p:sp>
              <p:nvSpPr>
                <p:cNvPr id="14" name="Right Triangle 13">
                  <a:extLst>
                    <a:ext uri="{FF2B5EF4-FFF2-40B4-BE49-F238E27FC236}">
                      <a16:creationId xmlns:a16="http://schemas.microsoft.com/office/drawing/2014/main" id="{FD302AD5-B1D2-49F5-BE81-0045AD9F002D}"/>
                    </a:ext>
                  </a:extLst>
                </p:cNvPr>
                <p:cNvSpPr/>
                <p:nvPr/>
              </p:nvSpPr>
              <p:spPr>
                <a:xfrm>
                  <a:off x="6467708" y="2146608"/>
                  <a:ext cx="925551" cy="864218"/>
                </a:xfrm>
                <a:prstGeom prst="rt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E177C3-3D04-4480-81DD-61306613A9B8}"/>
                  </a:ext>
                </a:extLst>
              </p:cNvPr>
              <p:cNvSpPr txBox="1"/>
              <p:nvPr/>
            </p:nvSpPr>
            <p:spPr>
              <a:xfrm rot="10800000" flipH="1" flipV="1">
                <a:off x="5239636" y="4191900"/>
                <a:ext cx="36726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7200" dirty="0">
                    <a:solidFill>
                      <a:srgbClr val="C00000"/>
                    </a:solidFill>
                    <a:highlight>
                      <a:srgbClr val="FFFF00"/>
                    </a:highlight>
                  </a:rPr>
                  <a:t>“成了！”</a:t>
                </a:r>
                <a:endParaRPr lang="en-US" sz="7200" dirty="0">
                  <a:solidFill>
                    <a:srgbClr val="C00000"/>
                  </a:solidFill>
                  <a:highlight>
                    <a:srgbClr val="FFFF00"/>
                  </a:highlight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3A77D4D-899A-4230-B129-3028A403DC18}"/>
                    </a:ext>
                  </a:extLst>
                </p14:cNvPr>
                <p14:cNvContentPartPr/>
                <p14:nvPr/>
              </p14:nvContentPartPr>
              <p14:xfrm>
                <a:off x="5118032" y="2653393"/>
                <a:ext cx="1544040" cy="746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3A77D4D-899A-4230-B129-3028A403DC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55032" y="2590753"/>
                  <a:ext cx="1669680" cy="87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503F24-6994-4F88-8148-75FDA6BD45DC}"/>
                  </a:ext>
                </a:extLst>
              </p14:cNvPr>
              <p14:cNvContentPartPr/>
              <p14:nvPr/>
            </p14:nvContentPartPr>
            <p14:xfrm>
              <a:off x="6603392" y="3339553"/>
              <a:ext cx="198000" cy="112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503F24-6994-4F88-8148-75FDA6BD45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40752" y="3276913"/>
                <a:ext cx="32364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92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E2756-5716-41F1-8393-4A20E486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76489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关于死亡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E9FBE-EC30-4C53-A13B-56EA6DC6D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378" y="860424"/>
            <a:ext cx="10817578" cy="2740731"/>
          </a:xfrm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愿赐平安的神亲自使你们全然成圣！又愿你们的灵与魂与身子得蒙保守，在我们主耶稣基督降临的时候完全无可指摘！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114300" indent="0" algn="r">
              <a:lnSpc>
                <a:spcPct val="100000"/>
              </a:lnSpc>
              <a:buNone/>
            </a:pPr>
            <a:r>
              <a:rPr lang="en-US" altLang="zh-CN" sz="3600" dirty="0">
                <a:solidFill>
                  <a:schemeClr val="bg1"/>
                </a:solidFill>
              </a:rPr>
              <a:t>--</a:t>
            </a:r>
            <a:r>
              <a:rPr lang="zh-CN" altLang="en-US" sz="3600" dirty="0">
                <a:solidFill>
                  <a:schemeClr val="bg1"/>
                </a:solidFill>
              </a:rPr>
              <a:t>帖撒罗尼迦前书</a:t>
            </a:r>
            <a:r>
              <a:rPr lang="en-US" altLang="zh-CN" sz="3600" dirty="0">
                <a:solidFill>
                  <a:schemeClr val="bg1"/>
                </a:solidFill>
              </a:rPr>
              <a:t>5</a:t>
            </a:r>
            <a:r>
              <a:rPr lang="zh-CN" altLang="en-US" sz="3600" dirty="0">
                <a:solidFill>
                  <a:schemeClr val="bg1"/>
                </a:solidFill>
              </a:rPr>
              <a:t>：</a:t>
            </a:r>
            <a:r>
              <a:rPr lang="en-US" altLang="zh-CN" sz="3600" dirty="0">
                <a:solidFill>
                  <a:schemeClr val="bg1"/>
                </a:solidFill>
              </a:rPr>
              <a:t>23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085411A-B4E5-4627-868C-979339A56E9E}"/>
              </a:ext>
            </a:extLst>
          </p:cNvPr>
          <p:cNvSpPr txBox="1">
            <a:spLocks/>
          </p:cNvSpPr>
          <p:nvPr/>
        </p:nvSpPr>
        <p:spPr>
          <a:xfrm>
            <a:off x="911576" y="3536244"/>
            <a:ext cx="10145889" cy="207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00000"/>
              </a:lnSpc>
              <a:buNone/>
            </a:pPr>
            <a:r>
              <a:rPr lang="zh-CN" alt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死亡是神在我们身上分别为圣的最后一步！</a:t>
            </a:r>
            <a:endParaRPr lang="en-US" altLang="zh-CN" sz="36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圣灵要在选民身上做“成全”的工作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将旧人里所有的败坏全然洁净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1390F3-4407-4000-84A3-4F4C443FBE62}"/>
              </a:ext>
            </a:extLst>
          </p:cNvPr>
          <p:cNvSpPr txBox="1">
            <a:spLocks/>
          </p:cNvSpPr>
          <p:nvPr/>
        </p:nvSpPr>
        <p:spPr>
          <a:xfrm>
            <a:off x="1329267" y="5725053"/>
            <a:ext cx="6578599" cy="107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00000"/>
              </a:lnSpc>
              <a:buNone/>
            </a:pPr>
            <a:r>
              <a:rPr lang="zh-CN" alt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我们的灵魂才能安然见主面！</a:t>
            </a:r>
            <a:endParaRPr lang="en-US"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184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3E9F5F-2EF6-45F3-BEAD-A798B83C3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305440"/>
              </p:ext>
            </p:extLst>
          </p:nvPr>
        </p:nvGraphicFramePr>
        <p:xfrm>
          <a:off x="0" y="10355"/>
          <a:ext cx="12192000" cy="6931962"/>
        </p:xfrm>
        <a:graphic>
          <a:graphicData uri="http://schemas.openxmlformats.org/drawingml/2006/table">
            <a:tbl>
              <a:tblPr/>
              <a:tblGrid>
                <a:gridCol w="1535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8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0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6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40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天路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误入歧途的原因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误入歧途的结果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神的拯救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B0F0"/>
                          </a:solidFill>
                          <a:latin typeface="Calibri"/>
                        </a:rPr>
                        <a:t>毁灭城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215867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215867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B0F0"/>
                          </a:solidFill>
                          <a:latin typeface="Calibri"/>
                        </a:rPr>
                        <a:t>传道人指路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绝望潭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由于疏忽大意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罪的泥沼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帮助搭救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85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西奈山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长吁短叹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（ 没有耐心，急于除去包袱</a:t>
                      </a:r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西奈山的火焰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传道人指路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窄门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善意开门，指路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晓谕的家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7 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个启示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59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艰难山 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自我陶醉，沉入梦乡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书卷滑落，行程耽误，抹黑赶路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有人唤醒他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富丽宫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装备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585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屈辱谷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神所赐的全副军装</a:t>
                      </a:r>
                      <a:endParaRPr lang="en-US" altLang="zh-CN" sz="20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生命树的叶子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死荫幽谷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祷告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浮华镇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守信殉道，与盼望同行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银矿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基督徒制止盼望前往观看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585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疑惑寨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长途跋涉，烦躁气馁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离开道路，走草地</a:t>
                      </a:r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被绝望巨人抓进城堡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应许的钥匙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愉悦山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休息</a:t>
                      </a:r>
                      <a:r>
                        <a:rPr lang="en-US" altLang="zh-CN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/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牧人指路警戒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网罗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岔路口没有看地图，轻信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跌进陷阱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闪光天使搭救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B0F0"/>
                          </a:solidFill>
                          <a:latin typeface="Calibri"/>
                        </a:rPr>
                        <a:t> 迷魂地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B0F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B0F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B0F0"/>
                          </a:solidFill>
                          <a:latin typeface="Calibri"/>
                        </a:rPr>
                        <a:t>谈论真理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良缘国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重立婚约、歇息、整装续行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63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00B0F0"/>
                          </a:solidFill>
                          <a:latin typeface="Calibri"/>
                        </a:rPr>
                        <a:t>无桥之河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215867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215867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15867"/>
                          </a:solidFill>
                          <a:latin typeface="Calibri"/>
                        </a:rPr>
                        <a:t> </a:t>
                      </a:r>
                      <a:r>
                        <a:rPr lang="zh-CN" altLang="en-US" sz="2000" b="1" i="0" u="none" strike="noStrike" dirty="0">
                          <a:solidFill>
                            <a:srgbClr val="00B0F0"/>
                          </a:solidFill>
                          <a:latin typeface="Calibri"/>
                        </a:rPr>
                        <a:t>战胜内心恐惧，重拾信心</a:t>
                      </a:r>
                      <a:endParaRPr lang="en-US" sz="2000" b="1" i="0" u="none" strike="noStrike" dirty="0">
                        <a:solidFill>
                          <a:srgbClr val="00B0F0"/>
                        </a:solidFill>
                        <a:latin typeface="Calibri"/>
                      </a:endParaRP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639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天     国    之    城</a:t>
                      </a:r>
                    </a:p>
                  </a:txBody>
                  <a:tcPr marL="7292" marR="7292" marT="7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7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天历-11">
            <a:hlinkClick r:id="" action="ppaction://media"/>
            <a:extLst>
              <a:ext uri="{FF2B5EF4-FFF2-40B4-BE49-F238E27FC236}">
                <a16:creationId xmlns:a16="http://schemas.microsoft.com/office/drawing/2014/main" id="{964B97B8-5667-45BC-AE18-C97DB0485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1"/>
            <a:ext cx="12190611" cy="68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1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CF1B14B-5F22-4382-A822-8BCA0FA87242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4" name="Picture 2" descr="Diagram 1:Life on Three Planes">
              <a:extLst>
                <a:ext uri="{FF2B5EF4-FFF2-40B4-BE49-F238E27FC236}">
                  <a16:creationId xmlns:a16="http://schemas.microsoft.com/office/drawing/2014/main" id="{1C0B0D84-B860-40AE-B879-9A2DF5894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E9FBFD"/>
                </a:clrFrom>
                <a:clrTo>
                  <a:srgbClr val="E9FB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1"/>
            </a:xfrm>
            <a:prstGeom prst="rect">
              <a:avLst/>
            </a:prstGeom>
            <a:solidFill>
              <a:srgbClr val="000000">
                <a:alpha val="27058"/>
              </a:srgbClr>
            </a:solidFill>
            <a:ln w="3175" cmpd="dbl">
              <a:noFill/>
              <a:miter lim="800000"/>
              <a:headEnd/>
              <a:tailEnd/>
            </a:ln>
          </p:spPr>
        </p:pic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317B5AD6-E99F-4002-933F-7A0ED8392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9844" y="76200"/>
              <a:ext cx="224325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</a:rPr>
                <a:t>屬靈的人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65AAF373-838A-41C5-96D8-D40E8A374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815" y="1490990"/>
              <a:ext cx="198002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</a:rPr>
                <a:t>屬肉體的人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58D02AFA-9123-4079-A5F9-DE148ABC1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4630" y="4687228"/>
              <a:ext cx="198002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</a:rPr>
                <a:t>屬血氣的人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756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2ACD-6F7D-4B83-B387-CA41ECD7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08" y="0"/>
            <a:ext cx="4637049" cy="1187605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无知的结局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5565019-04DA-4515-9EA0-4E6769C1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708" y="1258696"/>
            <a:ext cx="5614637" cy="35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B24E56-07CA-407A-AE29-A413CE8A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389" y="358270"/>
            <a:ext cx="3679903" cy="61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6247A-6AD0-4379-A2BD-029721D93156}"/>
              </a:ext>
            </a:extLst>
          </p:cNvPr>
          <p:cNvSpPr txBox="1"/>
          <p:nvPr/>
        </p:nvSpPr>
        <p:spPr>
          <a:xfrm>
            <a:off x="454411" y="5403893"/>
            <a:ext cx="644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i="1" dirty="0">
                <a:solidFill>
                  <a:srgbClr val="FF0000"/>
                </a:solidFill>
                <a:highlight>
                  <a:srgbClr val="FFFF00"/>
                </a:highlight>
              </a:rPr>
              <a:t>没有“证件”</a:t>
            </a:r>
            <a:r>
              <a:rPr lang="en-US" altLang="zh-CN" sz="4800" i="1" dirty="0">
                <a:solidFill>
                  <a:srgbClr val="FF0000"/>
                </a:solidFill>
                <a:highlight>
                  <a:srgbClr val="FFFF00"/>
                </a:highlight>
              </a:rPr>
              <a:t>-</a:t>
            </a:r>
            <a:r>
              <a:rPr lang="zh-CN" altLang="en-US" sz="4800" i="1" dirty="0">
                <a:solidFill>
                  <a:srgbClr val="FF0000"/>
                </a:solidFill>
                <a:highlight>
                  <a:srgbClr val="FFFF00"/>
                </a:highlight>
              </a:rPr>
              <a:t>救恩的确据！</a:t>
            </a:r>
            <a:endParaRPr lang="en-US" sz="4800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28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206B0-FBD3-4F2E-B0F7-4DB2C724E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669" y="259340"/>
            <a:ext cx="11732661" cy="6016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zh-CN" altLang="en-US" sz="4400" b="1" dirty="0">
                <a:solidFill>
                  <a:schemeClr val="bg1"/>
                </a:solidFill>
              </a:rPr>
              <a:t>路加福音 </a:t>
            </a:r>
            <a:r>
              <a:rPr lang="en-US" altLang="zh-CN" sz="4400" b="1" dirty="0">
                <a:solidFill>
                  <a:schemeClr val="bg1"/>
                </a:solidFill>
              </a:rPr>
              <a:t>13</a:t>
            </a:r>
            <a:r>
              <a:rPr lang="zh-CN" altLang="en-US" sz="4400" b="1" dirty="0">
                <a:solidFill>
                  <a:schemeClr val="bg1"/>
                </a:solidFill>
              </a:rPr>
              <a:t>：</a:t>
            </a:r>
            <a:r>
              <a:rPr lang="en-US" altLang="zh-CN" sz="4400" b="1" dirty="0">
                <a:solidFill>
                  <a:schemeClr val="bg1"/>
                </a:solidFill>
              </a:rPr>
              <a:t>22-28</a:t>
            </a:r>
          </a:p>
          <a:p>
            <a:pPr>
              <a:lnSpc>
                <a:spcPct val="100000"/>
              </a:lnSpc>
            </a:pPr>
            <a:endParaRPr lang="en-US" altLang="zh-TW" sz="2800" dirty="0">
              <a:solidFill>
                <a:schemeClr val="bg1"/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zh-TW" altLang="en-US" sz="3200" dirty="0">
                <a:solidFill>
                  <a:schemeClr val="bg1"/>
                </a:solidFill>
              </a:rPr>
              <a:t>耶穌往耶路撒冷去，在所經過的各城各鄉教訓人。有一個人問他說：主啊，得救的人少嗎？耶穌對眾人說：你們要努力進窄門。我告訴你們，將來有許多人想要進去，卻是不能。及至家主起來關了門，你們站在外面叩門，說：主啊，給我們開門！他就回答說：我不認識你們，不曉得你們是哪裡來的！那時，你們要說：我們在你面前吃過喝過，你也在我們的街上教訓過人。他要說：我告訴你們，我不曉得你們是哪裡來的。你們這一切作惡的人，離開我去吧！你們要看見亞伯拉罕、以撒、雅各，和眾先知都在神的國裡，你們卻被趕到外面，在那裡必要哀哭切齒了。</a:t>
            </a:r>
          </a:p>
        </p:txBody>
      </p:sp>
    </p:spTree>
    <p:extLst>
      <p:ext uri="{BB962C8B-B14F-4D97-AF65-F5344CB8AC3E}">
        <p14:creationId xmlns:p14="http://schemas.microsoft.com/office/powerpoint/2010/main" val="22407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E049-E0CF-443B-AB2C-4E7F73C8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0"/>
            <a:ext cx="10515600" cy="1138483"/>
          </a:xfrm>
        </p:spPr>
        <p:txBody>
          <a:bodyPr/>
          <a:lstStyle/>
          <a:p>
            <a:r>
              <a:rPr lang="zh-CN" altLang="en-US" sz="4400" dirty="0">
                <a:solidFill>
                  <a:schemeClr val="bg1"/>
                </a:solidFill>
              </a:rPr>
              <a:t>天路历程 </a:t>
            </a:r>
            <a:r>
              <a:rPr lang="en-US" altLang="zh-CN" dirty="0">
                <a:solidFill>
                  <a:schemeClr val="bg1"/>
                </a:solidFill>
              </a:rPr>
              <a:t>(The Pilgrim’s Progress)</a:t>
            </a:r>
            <a:r>
              <a:rPr lang="en-US" altLang="zh-CN" sz="440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8B2B0F-ECF8-4A19-AB88-C817EA770614}"/>
              </a:ext>
            </a:extLst>
          </p:cNvPr>
          <p:cNvSpPr txBox="1">
            <a:spLocks/>
          </p:cNvSpPr>
          <p:nvPr/>
        </p:nvSpPr>
        <p:spPr>
          <a:xfrm>
            <a:off x="299606" y="3575829"/>
            <a:ext cx="8532477" cy="187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/>
                </a:solidFill>
              </a:rPr>
              <a:t>We are all on the same journey, are you on the right path?</a:t>
            </a:r>
          </a:p>
        </p:txBody>
      </p:sp>
      <p:pic>
        <p:nvPicPr>
          <p:cNvPr id="1026" name="Picture 2" descr="THE JOURNEY TO HEAVEN — Steemit">
            <a:extLst>
              <a:ext uri="{FF2B5EF4-FFF2-40B4-BE49-F238E27FC236}">
                <a16:creationId xmlns:a16="http://schemas.microsoft.com/office/drawing/2014/main" id="{7185AA5C-748A-4737-94D3-70C8B35E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84" y="3265929"/>
            <a:ext cx="3115116" cy="35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BFE854-4E57-4ACB-8A85-A7382BF22CCB}"/>
              </a:ext>
            </a:extLst>
          </p:cNvPr>
          <p:cNvSpPr txBox="1">
            <a:spLocks/>
          </p:cNvSpPr>
          <p:nvPr/>
        </p:nvSpPr>
        <p:spPr>
          <a:xfrm>
            <a:off x="0" y="1023517"/>
            <a:ext cx="11980790" cy="215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4000" dirty="0">
                <a:solidFill>
                  <a:schemeClr val="bg1"/>
                </a:solidFill>
              </a:rPr>
              <a:t>“</a:t>
            </a:r>
            <a:r>
              <a:rPr lang="en-US" altLang="zh-CN" sz="4000" dirty="0">
                <a:solidFill>
                  <a:schemeClr val="bg1"/>
                </a:solidFill>
              </a:rPr>
              <a:t>Do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not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rejoice in your commitment to the Lord Jesus – </a:t>
            </a:r>
            <a:r>
              <a:rPr lang="en-US" altLang="zh-CN" sz="4000" dirty="0">
                <a:solidFill>
                  <a:schemeClr val="bg1"/>
                </a:solidFill>
                <a:highlight>
                  <a:srgbClr val="00FF00"/>
                </a:highlight>
              </a:rPr>
              <a:t>rejoice in the Lord Jesus Himself!</a:t>
            </a:r>
            <a:r>
              <a:rPr lang="en-US" altLang="zh-CN" sz="4000" dirty="0">
                <a:solidFill>
                  <a:schemeClr val="bg1"/>
                </a:solidFill>
              </a:rPr>
              <a:t> ”</a:t>
            </a:r>
          </a:p>
          <a:p>
            <a:pPr marL="114300" indent="0" algn="r">
              <a:lnSpc>
                <a:spcPct val="100000"/>
              </a:lnSpc>
              <a:buNone/>
            </a:pPr>
            <a:r>
              <a:rPr lang="en-US" altLang="zh-CN" dirty="0">
                <a:solidFill>
                  <a:schemeClr val="bg1"/>
                </a:solidFill>
              </a:rPr>
              <a:t>From </a:t>
            </a:r>
            <a:r>
              <a:rPr lang="zh-CN" altLang="en-US" dirty="0">
                <a:solidFill>
                  <a:schemeClr val="bg1"/>
                </a:solidFill>
              </a:rPr>
              <a:t>“</a:t>
            </a:r>
            <a:r>
              <a:rPr lang="en-US" altLang="zh-CN" dirty="0">
                <a:solidFill>
                  <a:schemeClr val="bg1"/>
                </a:solidFill>
              </a:rPr>
              <a:t>Surprised by the Power of the Spirit”, by Jack Deere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8503B-3D0B-4563-BC47-ECF65D70C0C8}"/>
              </a:ext>
            </a:extLst>
          </p:cNvPr>
          <p:cNvSpPr txBox="1"/>
          <p:nvPr/>
        </p:nvSpPr>
        <p:spPr>
          <a:xfrm rot="10800000" flipH="1" flipV="1">
            <a:off x="1886187" y="2286142"/>
            <a:ext cx="863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21.</a:t>
            </a:r>
            <a:r>
              <a:rPr lang="zh-CN" altLang="en-US" sz="7200" dirty="0">
                <a:solidFill>
                  <a:schemeClr val="bg1"/>
                </a:solidFill>
              </a:rPr>
              <a:t>同心走出迷魂地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4406-4448-4DB2-9613-529D88C5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119169"/>
          </a:xfrm>
        </p:spPr>
        <p:txBody>
          <a:bodyPr/>
          <a:lstStyle/>
          <a:p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无知</a:t>
            </a:r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“一无所知”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747A0-E3D4-44E6-BBE8-1D3154FF5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460" y="1041608"/>
            <a:ext cx="10424531" cy="21632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使罪得赦免的公义；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通过对耶稣公义的信心来逃避上帝的暴怒和保护灵魂；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对基督的公义能拯救罪人的真正作用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2871F-942A-402B-973C-056C34FC25BD}"/>
              </a:ext>
            </a:extLst>
          </p:cNvPr>
          <p:cNvSpPr txBox="1"/>
          <p:nvPr/>
        </p:nvSpPr>
        <p:spPr>
          <a:xfrm>
            <a:off x="611460" y="3497034"/>
            <a:ext cx="644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i="1" dirty="0">
                <a:solidFill>
                  <a:srgbClr val="FF0000"/>
                </a:solidFill>
                <a:highlight>
                  <a:srgbClr val="FFFF00"/>
                </a:highlight>
              </a:rPr>
              <a:t>生活在无知的想象中！</a:t>
            </a:r>
            <a:endParaRPr lang="en-US" sz="4800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281910E2-5CEC-4C0B-9AE0-31B4AE94D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24" b="39349"/>
          <a:stretch/>
        </p:blipFill>
        <p:spPr>
          <a:xfrm>
            <a:off x="1046357" y="5035769"/>
            <a:ext cx="5164874" cy="1122163"/>
          </a:xfrm>
          <a:prstGeom prst="rect">
            <a:avLst/>
          </a:prstGeom>
        </p:spPr>
      </p:pic>
      <p:pic>
        <p:nvPicPr>
          <p:cNvPr id="10" name="Picture 9" descr="A picture containing outdoor, clouds&#10;&#10;Description automatically generated">
            <a:extLst>
              <a:ext uri="{FF2B5EF4-FFF2-40B4-BE49-F238E27FC236}">
                <a16:creationId xmlns:a16="http://schemas.microsoft.com/office/drawing/2014/main" id="{F9298ED1-5B49-42B1-B70C-7AF138FA7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879" y="3178656"/>
            <a:ext cx="4926897" cy="32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8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62C5C-2BAC-4278-A420-6BC6204B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29"/>
            <a:ext cx="10515600" cy="1053791"/>
          </a:xfrm>
        </p:spPr>
        <p:txBody>
          <a:bodyPr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从无知的借鉴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271A1-28EA-41DF-89C3-28605FD9C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686" y="1770256"/>
            <a:ext cx="10515600" cy="227484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正确的畏惧：对上帝的敬畏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0000"/>
                </a:solidFill>
              </a:rPr>
              <a:t>起因：</a:t>
            </a:r>
            <a:r>
              <a:rPr lang="zh-CN" altLang="en-US" sz="2800" dirty="0">
                <a:solidFill>
                  <a:schemeClr val="bg1"/>
                </a:solidFill>
              </a:rPr>
              <a:t> 谋求得救，认罪悔改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0000"/>
                </a:solidFill>
              </a:rPr>
              <a:t>果效： </a:t>
            </a:r>
            <a:r>
              <a:rPr lang="zh-CN" altLang="en-US" sz="2800" dirty="0">
                <a:solidFill>
                  <a:schemeClr val="bg1"/>
                </a:solidFill>
              </a:rPr>
              <a:t>为得拯救，紧靠耶稣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0000"/>
                </a:solidFill>
              </a:rPr>
              <a:t>结果： </a:t>
            </a:r>
            <a:r>
              <a:rPr lang="zh-CN" altLang="en-US" sz="2800" dirty="0">
                <a:solidFill>
                  <a:schemeClr val="bg1"/>
                </a:solidFill>
              </a:rPr>
              <a:t>人心谦卑，惧怕背离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E9621-74BB-412F-AE80-414D6C0F0D35}"/>
              </a:ext>
            </a:extLst>
          </p:cNvPr>
          <p:cNvSpPr txBox="1"/>
          <p:nvPr/>
        </p:nvSpPr>
        <p:spPr>
          <a:xfrm>
            <a:off x="558248" y="1052728"/>
            <a:ext cx="7558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highlight>
                  <a:srgbClr val="00FF00"/>
                </a:highlight>
              </a:rPr>
              <a:t>诗</a:t>
            </a:r>
            <a:r>
              <a:rPr lang="en-US" altLang="zh-CN" sz="3200" dirty="0">
                <a:solidFill>
                  <a:schemeClr val="bg1"/>
                </a:solidFill>
                <a:highlight>
                  <a:srgbClr val="00FF00"/>
                </a:highlight>
              </a:rPr>
              <a:t>111:10</a:t>
            </a:r>
            <a:r>
              <a:rPr lang="zh-CN" altLang="en-US" sz="3200" dirty="0">
                <a:solidFill>
                  <a:schemeClr val="bg1"/>
                </a:solidFill>
                <a:highlight>
                  <a:srgbClr val="00FF00"/>
                </a:highlight>
              </a:rPr>
              <a:t>，</a:t>
            </a:r>
            <a:r>
              <a:rPr lang="en-US" altLang="zh-CN" sz="3200" dirty="0">
                <a:solidFill>
                  <a:schemeClr val="bg1"/>
                </a:solidFill>
                <a:highlight>
                  <a:srgbClr val="00FF00"/>
                </a:highlight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highlight>
                  <a:srgbClr val="00FF00"/>
                </a:highlight>
              </a:rPr>
              <a:t>敬畏耶和华是智慧的开端。　　</a:t>
            </a:r>
            <a:endParaRPr lang="en-US" sz="3200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979EBF-692C-43D3-8482-CAA9381763F6}"/>
              </a:ext>
            </a:extLst>
          </p:cNvPr>
          <p:cNvSpPr txBox="1">
            <a:spLocks/>
          </p:cNvSpPr>
          <p:nvPr/>
        </p:nvSpPr>
        <p:spPr>
          <a:xfrm>
            <a:off x="860503" y="3998644"/>
            <a:ext cx="8456343" cy="2608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无知如何压制敬畏之心？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认为畏惧是魔鬼作祟的结果</a:t>
            </a:r>
            <a:r>
              <a:rPr lang="en-US" altLang="zh-CN" sz="2800" dirty="0">
                <a:solidFill>
                  <a:schemeClr val="bg1"/>
                </a:solidFill>
              </a:rPr>
              <a:t>=》</a:t>
            </a:r>
            <a:r>
              <a:rPr lang="zh-CN" altLang="en-US" sz="2800" dirty="0">
                <a:solidFill>
                  <a:schemeClr val="bg1"/>
                </a:solidFill>
              </a:rPr>
              <a:t>抵抗畏惧之心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认为畏惧扰乱信仰</a:t>
            </a:r>
            <a:r>
              <a:rPr lang="en-US" altLang="zh-CN" sz="2800" dirty="0">
                <a:solidFill>
                  <a:schemeClr val="bg1"/>
                </a:solidFill>
              </a:rPr>
              <a:t>=》</a:t>
            </a:r>
            <a:r>
              <a:rPr lang="zh-CN" altLang="en-US" sz="2800" dirty="0">
                <a:solidFill>
                  <a:schemeClr val="bg1"/>
                </a:solidFill>
              </a:rPr>
              <a:t>害怕面对自己的罪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自以为不应该畏惧上帝</a:t>
            </a:r>
            <a:r>
              <a:rPr lang="en-US" altLang="zh-CN" sz="2800" dirty="0">
                <a:solidFill>
                  <a:schemeClr val="bg1"/>
                </a:solidFill>
              </a:rPr>
              <a:t>=》</a:t>
            </a:r>
            <a:r>
              <a:rPr lang="zh-CN" altLang="en-US" sz="2800" dirty="0">
                <a:solidFill>
                  <a:schemeClr val="bg1"/>
                </a:solidFill>
              </a:rPr>
              <a:t>专横跋扈，傲慢自信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妨碍自以为义的观念</a:t>
            </a:r>
            <a:r>
              <a:rPr lang="en-US" altLang="zh-CN" sz="2800" dirty="0">
                <a:solidFill>
                  <a:schemeClr val="bg1"/>
                </a:solidFill>
              </a:rPr>
              <a:t>=》</a:t>
            </a:r>
            <a:r>
              <a:rPr lang="zh-CN" altLang="en-US" sz="2800" dirty="0">
                <a:solidFill>
                  <a:schemeClr val="bg1"/>
                </a:solidFill>
              </a:rPr>
              <a:t>不遗余力地反对畏惧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0E92101-F06D-402E-BDB2-D38C59B3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4418" y="0"/>
            <a:ext cx="4337581" cy="354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51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EB023-7DE2-4297-B6BF-2B3F232B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347" y="273309"/>
            <a:ext cx="6727902" cy="1056656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短暂倒退的原因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3F17-1FD2-4F45-9AD1-A2B90BD9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6506" y="1500851"/>
            <a:ext cx="7298473" cy="370897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chemeClr val="bg1"/>
                </a:solidFill>
              </a:rPr>
              <a:t>良心一度醒悟， 但思想并没有从根本上转变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chemeClr val="bg1"/>
                </a:solidFill>
              </a:rPr>
              <a:t>被奴性恐惧所制约， 害怕遭到别人的反对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chemeClr val="bg1"/>
                </a:solidFill>
              </a:rPr>
              <a:t>以宗教为耻，骄傲自满，目空一切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chemeClr val="bg1"/>
                </a:solidFill>
              </a:rPr>
              <a:t>不愿面对自己的罪，不敢正视现实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842EB-67B7-4F57-8B92-11B9A3398CFA}"/>
              </a:ext>
            </a:extLst>
          </p:cNvPr>
          <p:cNvSpPr txBox="1"/>
          <p:nvPr/>
        </p:nvSpPr>
        <p:spPr>
          <a:xfrm>
            <a:off x="4852710" y="5357149"/>
            <a:ext cx="644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i="1" dirty="0">
                <a:solidFill>
                  <a:srgbClr val="FF0000"/>
                </a:solidFill>
                <a:highlight>
                  <a:srgbClr val="FFFF00"/>
                </a:highlight>
              </a:rPr>
              <a:t>没有改变自己的心意！ </a:t>
            </a:r>
            <a:endParaRPr lang="en-US" sz="4800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3477D74-84D2-4673-8F71-C752EF64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15" y="1417217"/>
            <a:ext cx="3843882" cy="454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97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38D8-4D58-4095-A006-4D589C44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91"/>
            <a:ext cx="10515600" cy="973021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短暂重归世俗的做法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660A9-4104-4CC5-980E-7FDE7B1B8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394" y="873511"/>
            <a:ext cx="8776012" cy="503057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背离上帝，不再思考耶稣的教导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逃避应尽的义务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躲避真正的基督徒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放弃听道，读经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对虔诚的基督徒吹毛求疵，夸大弱点，求全责备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和自我放纵的人在一起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热衷于谈论淫荡和荒谬的事情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不加掩饰的为所欲为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心肠刚硬，明目张胆的犯罪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1C579-D5C6-4939-94DD-67B298DB1D7A}"/>
              </a:ext>
            </a:extLst>
          </p:cNvPr>
          <p:cNvSpPr txBox="1"/>
          <p:nvPr/>
        </p:nvSpPr>
        <p:spPr>
          <a:xfrm>
            <a:off x="742717" y="5647490"/>
            <a:ext cx="108043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馬太福音 </a:t>
            </a:r>
            <a:r>
              <a:rPr lang="en-US" altLang="zh-CN" sz="3200" b="1" dirty="0">
                <a:solidFill>
                  <a:schemeClr val="bg1"/>
                </a:solidFill>
              </a:rPr>
              <a:t>7</a:t>
            </a:r>
            <a:r>
              <a:rPr lang="zh-CN" altLang="en-US" sz="3200" b="1" dirty="0">
                <a:solidFill>
                  <a:schemeClr val="bg1"/>
                </a:solidFill>
              </a:rPr>
              <a:t>：</a:t>
            </a:r>
            <a:r>
              <a:rPr lang="en-US" altLang="zh-CN" sz="3200" b="1" dirty="0">
                <a:solidFill>
                  <a:schemeClr val="bg1"/>
                </a:solidFill>
              </a:rPr>
              <a:t>21 </a:t>
            </a:r>
            <a:r>
              <a:rPr lang="zh-TW" altLang="en-US" sz="3200" dirty="0">
                <a:solidFill>
                  <a:schemeClr val="bg1"/>
                </a:solidFill>
              </a:rPr>
              <a:t>凡稱呼我</a:t>
            </a:r>
            <a:r>
              <a:rPr lang="en-US" altLang="zh-TW" sz="3200" dirty="0">
                <a:solidFill>
                  <a:schemeClr val="bg1"/>
                </a:solidFill>
              </a:rPr>
              <a:t>『</a:t>
            </a:r>
            <a:r>
              <a:rPr lang="zh-TW" altLang="en-US" sz="3200" dirty="0">
                <a:solidFill>
                  <a:schemeClr val="bg1"/>
                </a:solidFill>
              </a:rPr>
              <a:t>主啊，主啊</a:t>
            </a:r>
            <a:r>
              <a:rPr lang="en-US" altLang="zh-TW" sz="3200" dirty="0">
                <a:solidFill>
                  <a:schemeClr val="bg1"/>
                </a:solidFill>
              </a:rPr>
              <a:t>』</a:t>
            </a:r>
            <a:r>
              <a:rPr lang="zh-TW" altLang="en-US" sz="3200" dirty="0">
                <a:solidFill>
                  <a:schemeClr val="bg1"/>
                </a:solidFill>
              </a:rPr>
              <a:t>的人不能都進天國，唯獨遵行我天父旨意的人才能進去。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372F91F5-D696-4F66-8A4B-514C1FDA4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9" t="8477" r="20782" b="24362"/>
          <a:stretch/>
        </p:blipFill>
        <p:spPr>
          <a:xfrm>
            <a:off x="9048045" y="290332"/>
            <a:ext cx="2579511" cy="25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3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A9DAF8-2917-49D0-9695-EAAC5E949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456064"/>
              </p:ext>
            </p:extLst>
          </p:nvPr>
        </p:nvGraphicFramePr>
        <p:xfrm>
          <a:off x="174977" y="188125"/>
          <a:ext cx="11745744" cy="438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919">
                  <a:extLst>
                    <a:ext uri="{9D8B030D-6E8A-4147-A177-3AD203B41FA5}">
                      <a16:colId xmlns:a16="http://schemas.microsoft.com/office/drawing/2014/main" val="255465577"/>
                    </a:ext>
                  </a:extLst>
                </a:gridCol>
                <a:gridCol w="3740108">
                  <a:extLst>
                    <a:ext uri="{9D8B030D-6E8A-4147-A177-3AD203B41FA5}">
                      <a16:colId xmlns:a16="http://schemas.microsoft.com/office/drawing/2014/main" val="2599171430"/>
                    </a:ext>
                  </a:extLst>
                </a:gridCol>
                <a:gridCol w="3316379">
                  <a:extLst>
                    <a:ext uri="{9D8B030D-6E8A-4147-A177-3AD203B41FA5}">
                      <a16:colId xmlns:a16="http://schemas.microsoft.com/office/drawing/2014/main" val="3640988966"/>
                    </a:ext>
                  </a:extLst>
                </a:gridCol>
                <a:gridCol w="3107338">
                  <a:extLst>
                    <a:ext uri="{9D8B030D-6E8A-4147-A177-3AD203B41FA5}">
                      <a16:colId xmlns:a16="http://schemas.microsoft.com/office/drawing/2014/main" val="920166452"/>
                    </a:ext>
                  </a:extLst>
                </a:gridCol>
              </a:tblGrid>
              <a:tr h="694103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>
                          <a:solidFill>
                            <a:schemeClr val="bg1"/>
                          </a:solidFill>
                        </a:rPr>
                        <a:t>暂信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>
                          <a:solidFill>
                            <a:schemeClr val="bg1"/>
                          </a:solidFill>
                        </a:rPr>
                        <a:t>无知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>
                          <a:solidFill>
                            <a:schemeClr val="bg1"/>
                          </a:solidFill>
                        </a:rPr>
                        <a:t>小信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439393"/>
                  </a:ext>
                </a:extLst>
              </a:tr>
              <a:tr h="49321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出身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“粗俗镇”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“自夸庄”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“实在乡”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190350"/>
                  </a:ext>
                </a:extLst>
              </a:tr>
              <a:tr h="4500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窄门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有罪责，无光照，无悔改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“弯曲的小路”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肯定有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969352"/>
                  </a:ext>
                </a:extLst>
              </a:tr>
              <a:tr h="5218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得救确据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FF0000"/>
                          </a:solidFill>
                        </a:rPr>
                        <a:t>无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FF0000"/>
                          </a:solidFill>
                        </a:rPr>
                        <a:t>无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B050"/>
                          </a:solidFill>
                        </a:rPr>
                        <a:t>有</a:t>
                      </a:r>
                      <a:endParaRPr lang="en-US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805097"/>
                  </a:ext>
                </a:extLst>
              </a:tr>
              <a:tr h="7066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特点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惧怕人甚于惧怕神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latin typeface="WeibeiTC-Bold"/>
                          <a:ea typeface="WeibeiTC-Bold"/>
                          <a:cs typeface="WeibeiTC-Bold"/>
                          <a:sym typeface="WeibeiTC-Bold"/>
                        </a:rPr>
                        <a:t>我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WeibeiTC-Bold"/>
                          <a:ea typeface="WeibeiTC-Bold"/>
                          <a:cs typeface="WeibeiTC-Bold"/>
                          <a:sym typeface="WeibeiTC-Bold"/>
                        </a:rPr>
                        <a:t>的心对我说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WeibeiTC-Bold"/>
                          <a:ea typeface="WeibeiTC-Bold"/>
                          <a:cs typeface="WeibeiTC-Bold"/>
                          <a:sym typeface="WeibeiTC-Bold"/>
                        </a:rPr>
                        <a:t>…</a:t>
                      </a:r>
                      <a:r>
                        <a:rPr lang="zh-TW" altLang="en-US" sz="2400" b="0" dirty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追求属灵生活，但信心不足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971079"/>
                  </a:ext>
                </a:extLst>
              </a:tr>
              <a:tr h="6941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生活中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抛弃罪疚，心生骄傲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2400" b="1" dirty="0"/>
                        <a:t>循规蹈矩，奉献，施舍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无尽悲哀，痛苦抱怨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29636"/>
                  </a:ext>
                </a:extLst>
              </a:tr>
              <a:tr h="6941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结局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2400" b="1" dirty="0">
                          <a:solidFill>
                            <a:srgbClr val="FF0000"/>
                          </a:solidFill>
                        </a:rPr>
                        <a:t>永远的灭亡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FF0000"/>
                          </a:solidFill>
                        </a:rPr>
                        <a:t>地狱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rgbClr val="00B050"/>
                          </a:solidFill>
                        </a:rPr>
                        <a:t>天堂</a:t>
                      </a:r>
                      <a:endParaRPr lang="en-US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62096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99FC-F5F9-4054-A51C-3E8155BEF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140" y="4588958"/>
            <a:ext cx="4365978" cy="1662986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zh-CN" alt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小信拥有什么？</a:t>
            </a:r>
            <a:endParaRPr lang="en-US" altLang="zh-CN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宝贝：</a:t>
            </a:r>
            <a:r>
              <a: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得救的信心</a:t>
            </a:r>
            <a:endParaRPr lang="en-US" altLang="zh-CN" sz="32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证件：</a:t>
            </a:r>
            <a:r>
              <a: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得救的确据</a:t>
            </a:r>
            <a:endParaRPr lang="en-US" altLang="zh-CN" sz="32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89A14B-F0C2-470B-93DF-6D5D46F32855}"/>
              </a:ext>
            </a:extLst>
          </p:cNvPr>
          <p:cNvSpPr txBox="1">
            <a:spLocks/>
          </p:cNvSpPr>
          <p:nvPr/>
        </p:nvSpPr>
        <p:spPr>
          <a:xfrm>
            <a:off x="4846052" y="4523272"/>
            <a:ext cx="6773333" cy="126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下部中“小信群众”：</a:t>
            </a:r>
            <a:endParaRPr lang="en-US" altLang="zh-CN" sz="3200" b="1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怯疑，弱心，趔趄，失望，惊恐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E951CA1-0ABD-4F57-861B-EF9A5458075C}"/>
              </a:ext>
            </a:extLst>
          </p:cNvPr>
          <p:cNvSpPr txBox="1">
            <a:spLocks/>
          </p:cNvSpPr>
          <p:nvPr/>
        </p:nvSpPr>
        <p:spPr>
          <a:xfrm>
            <a:off x="4148667" y="5923385"/>
            <a:ext cx="7849193" cy="65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zh-CN" altLang="en-US" sz="3200" dirty="0">
                <a:solidFill>
                  <a:schemeClr val="bg1"/>
                </a:solidFill>
                <a:highlight>
                  <a:srgbClr val="008000"/>
                </a:highlight>
              </a:rPr>
              <a:t>“勉励灰心的人，扶助软弱的人。”  </a:t>
            </a:r>
            <a:r>
              <a:rPr lang="en-US" altLang="zh-CN" sz="2000" dirty="0">
                <a:solidFill>
                  <a:schemeClr val="bg1"/>
                </a:solidFill>
                <a:highlight>
                  <a:srgbClr val="008000"/>
                </a:highlight>
              </a:rPr>
              <a:t>--</a:t>
            </a:r>
            <a:r>
              <a:rPr lang="zh-CN" alt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贴前</a:t>
            </a:r>
            <a:r>
              <a:rPr lang="en-US" altLang="zh-CN" sz="2000" dirty="0">
                <a:solidFill>
                  <a:schemeClr val="bg1"/>
                </a:solidFill>
                <a:highlight>
                  <a:srgbClr val="008000"/>
                </a:highlight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highlight>
                  <a:srgbClr val="008000"/>
                </a:highlight>
              </a:rPr>
              <a:t>14</a:t>
            </a:r>
            <a:endParaRPr lang="en-US" sz="2000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990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6B18-8F5C-4D56-9105-41DA23A14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思考问题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3D78F-82F6-4C86-9321-2CC4D2374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6303"/>
            <a:ext cx="10515600" cy="166298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逃避认罪、不敬畏神，是短暂这类人信仰迟早必然要倒退回世俗的原因。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你认为这种说法对吗？为什么？</a:t>
            </a:r>
            <a:endParaRPr lang="en-US" altLang="zh-CN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32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0990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19755</TotalTime>
  <Words>1735</Words>
  <Application>Microsoft Office PowerPoint</Application>
  <PresentationFormat>Widescreen</PresentationFormat>
  <Paragraphs>231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DFKai-SB</vt:lpstr>
      <vt:lpstr>WeibeiTC-Bold</vt:lpstr>
      <vt:lpstr>Arial</vt:lpstr>
      <vt:lpstr>Calibri</vt:lpstr>
      <vt:lpstr>Courier New</vt:lpstr>
      <vt:lpstr>Wingdings</vt:lpstr>
      <vt:lpstr>Office Theme</vt:lpstr>
      <vt:lpstr>“天路历程” – 第12次课 </vt:lpstr>
      <vt:lpstr>PowerPoint Presentation</vt:lpstr>
      <vt:lpstr>PowerPoint Presentation</vt:lpstr>
      <vt:lpstr>无知的“一无所知”</vt:lpstr>
      <vt:lpstr>从无知的借鉴</vt:lpstr>
      <vt:lpstr>短暂倒退的原因</vt:lpstr>
      <vt:lpstr>短暂重归世俗的做法</vt:lpstr>
      <vt:lpstr>PowerPoint Presentation</vt:lpstr>
      <vt:lpstr>思考问题</vt:lpstr>
      <vt:lpstr>PowerPoint Presentation</vt:lpstr>
      <vt:lpstr>PowerPoint Presentation</vt:lpstr>
      <vt:lpstr>以赛亚书 62：4-5</vt:lpstr>
      <vt:lpstr>PowerPoint Presentation</vt:lpstr>
      <vt:lpstr>人在地一生的三件事</vt:lpstr>
      <vt:lpstr>PowerPoint Presentation</vt:lpstr>
      <vt:lpstr>PowerPoint Presentation</vt:lpstr>
      <vt:lpstr>PowerPoint Presentation</vt:lpstr>
      <vt:lpstr>关于死亡</vt:lpstr>
      <vt:lpstr>PowerPoint Presentation</vt:lpstr>
      <vt:lpstr>PowerPoint Presentation</vt:lpstr>
      <vt:lpstr>无知的结局</vt:lpstr>
      <vt:lpstr>PowerPoint Presentation</vt:lpstr>
      <vt:lpstr>天路历程 (The Pilgrim’s Progress)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 Wu</dc:creator>
  <cp:lastModifiedBy>Wen Wu</cp:lastModifiedBy>
  <cp:revision>103</cp:revision>
  <cp:lastPrinted>2021-09-10T18:35:03Z</cp:lastPrinted>
  <dcterms:created xsi:type="dcterms:W3CDTF">2021-07-02T21:17:34Z</dcterms:created>
  <dcterms:modified xsi:type="dcterms:W3CDTF">2021-11-21T03:58:30Z</dcterms:modified>
</cp:coreProperties>
</file>