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
  </p:notesMasterIdLst>
  <p:sldIdLst>
    <p:sldId id="327" r:id="rId2"/>
    <p:sldId id="256" r:id="rId3"/>
    <p:sldId id="368" r:id="rId4"/>
    <p:sldId id="296" r:id="rId5"/>
    <p:sldId id="306" r:id="rId6"/>
    <p:sldId id="307" r:id="rId7"/>
    <p:sldId id="310" r:id="rId8"/>
    <p:sldId id="369" r:id="rId9"/>
    <p:sldId id="308" r:id="rId10"/>
    <p:sldId id="309" r:id="rId11"/>
    <p:sldId id="297" r:id="rId12"/>
    <p:sldId id="311" r:id="rId13"/>
    <p:sldId id="313" r:id="rId14"/>
    <p:sldId id="314" r:id="rId15"/>
    <p:sldId id="317" r:id="rId16"/>
    <p:sldId id="315" r:id="rId17"/>
    <p:sldId id="316" r:id="rId18"/>
    <p:sldId id="370"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1" roundtripDataSignature="AMtx7mh/neXTj56KFZngt05akgoJ3Z5xY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unde Yang"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632"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9-14T13:36:00.815" idx="1">
    <p:pos x="6000" y="0"/>
    <p:text>富丽宫</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PbztD-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23:06:24.276"/>
    </inkml:context>
    <inkml:brush xml:id="br0">
      <inkml:brushProperty name="width" value="0.35" units="cm"/>
      <inkml:brushProperty name="height" value="0.35" units="cm"/>
      <inkml:brushProperty name="color" value="#E71224"/>
      <inkml:brushProperty name="ignorePressure" value="1"/>
    </inkml:brush>
  </inkml:definitions>
  <inkml:trace contextRef="#ctx0" brushRef="#br0">3550 13131,'0'1,"0"-1,1 1,-1-1,0 1,0-1,1 1,-1 0,0-1,1 1,-1-1,1 0,-1 1,0-1,1 1,-1-1,1 0,-1 1,1-1,0 0,-1 2,1-2,-1 0,1 0,0 1,19 4,-14-4,38 12,-28-8,0 0,1-1,-1-1,1-1,23 1,-16-2,0 1,0 1,-1 1,46 15,-37-10,52 9,-30-14,74-4,-48-2,326 2,-372 2,-1 2,1 1,58 16,-59-12,1-1,1-2,51 3,-55-6,0 0,-1 2,57 17,8 2,-76-21,0-1,0 0,24-1,203 1,-89 18,-119-16,-1-1,65-3,-42-1,192 0,-239 1,-1-1,0 0,0-1,0-1,-1 0,1 0,-1-1,1-1,-1 0,-1 0,1-1,-1-1,0 0,0 0,-1-1,12-12,-3 2,-12 13,0-1,-1 0,1 0,-1 0,4-9,-2 5,0 0,11-13,-11 15,0-1,-1 0,7-11,4-18,-11 24,14-24,-14 26,10-23,-11 23,12-21,7-9,31-70,-16 36,-30 61,-3 4,0 1,1 1,1-2,-1 2,2 0,-1 1,1 0,18-12,-25 19,1-1,-1 1,1-1,-1 0,1 0,-1 0,0 0,0 0,0 0,0-1,-1 1,1-1,-1 1,1-1,-1 0,0-1,0 2,0-1,0 0,-1 0,1 0,-1 0,1 0,-1 0,0 0,0 0,-1 0,1 0,-1 0,1 0,-3-5,-3-6,0 0,-2-1,0 1,0 1,-1 1,-13-15,-4-8,-63-78,-21-29,93 113,-14-33,-9-14,29 57,-42-65,48 77,-1 1,1 0,-1 0,0 0,-1 1,0 0,0 0,-13-6,13 7,-16-10,-136-83,-142-109,14-20,275 214,-1 0,0 2,-1 0,0 0,-1 2,0 0,-1 1,-29-10,-190-45,225 60,1-1,0 0,0-1,-17-8,-157-77,42 21,107 52,-1 1,-74-21,-81-19,123 26,-8-2,-126-55,87 35,60 26,-87-53,117 64,-1 2,0 0,-30-9,-83-19,79 24,-142-31,171 42,-69-13,-158-33,-164-14,243 40,-109-5,-142-35,396 58,-63-1,-33 8,24 2,-72-10,26 1,143 7,-1-1,1 1,-1-2,-14-3,19 3,-1 0,1 1,0-2,0 1,0 0,0-1,0 0,0 0,1 0,-4-4,-8-8,-2-1,0 2,-26-16,24 17,-157-104,12 8,150 99,1 0,0-1,0-1,2 0,-1 0,1-2,-10-17,-12-22,-19-29,-63-105,69 112,-6-20,48 86,-1 2,2-1,-1 1,1-1,0 0,1 0,0 0,0 0,0 0,1 0,1 0,-1-2,1 2,2-13,-1 18,0 0,0-1,0 1,1 0,-1 0,1 0,0 0,0 1,0-1,5-5,-4 5,0-1,0 0,0-1,4-7,-3 2,-1-1,1 1,-2-1,4-19,-2-46,3-13,-1 52,2-6,3-80,-12 69,0 23,2 0,5-44,6-62,-6 41,-1-33,-3 19,0 97,1 0,0-1,1 0,7-16,-6 16,0 0,-1-1,3-18,-4-6,-3-72,0-3,12-1,-10 45,-2 33,2-1,1 1,12-54,39-75,-51 158,1 0,-1 0,1 1,1-1,0 1,10-14,-9 14,0 0,-1 0,0-1,0 1,5-13,13-44,1-2,-9 34,-2-1,11-37,0-10,3-13,9-38,-27 98,-2-2,3-39,-6 38,1 2,12-41,15-25,23-77,-44 131,-1-1,-3-1,3-70,-12-22,2-75,5 175,-3 31,0 0,-1 0,-1-1,0 1,-1-16,-16-49,10 49,-7-54,12 57,1 4,0 0,-2 0,-8-29,7 36,-4-16,-9-37,15 55,1 1,0 0,1 0,0 1,0-1,1 0,0 0,0 0,4-12,1-1,-1 1,-1 0,2-23,0-63,0 0,-3 80,4-53,-7 67,0 1,0-2,-1 1,-4-16,-1 1,2 1,1 0,0-33,7-78,-4 133,8-93,1-47,4-24,-8 140,1 1,1-1,1 1,2-1,1 2,1-1,16-24,-23 41,1-1,-1 1,-1 0,0-1,-1 1,1-1,-2 0,0 0,0-1,-1 1,0 0,-1 0,-1 0,-1-14,-1 11,0 0,1 1,0 1,0-24,2 33,0 0,1 0,-1 0,1 1,-1-2,1 1,0 0,0 0,0 1,0-2,0 1,1 1,0-1,-1 1,1 0,0-1,0 1,0 0,0 0,0 0,1 1,2-3,-2 3,1-1,0-1,0 1,0 0,0-1,0 0,0 0,-1 0,0 0,1-1,-1 1,0-1,-1 0,1 0,2-6,15-40,-8 15,-9 29,0 1,0 0,1 0,-1 0,1 0,0 1,8-8,-8 9,0-1,0 0,0 0,0 0,-1-1,0 1,0-1,0 0,3-9,-3 2,4-24,-5 23,7-25,-8 34,0 0,1 0,0 0,0 1,0-1,0 0,1 1,0 0,5-8,-1 5,1-1,0 1,0-1,0 1,0 1,1 0,14-5,-13 6,2 1,0-2,0 1,0-1,-1-1,0 0,0-1,16-12,7-11,1 3,1 1,1 1,56-26,-39 20,-36 20,0 1,0 1,1 0,0 1,33-8,-43 14,0 0,0-1,1-1,-2 1,1-2,0 0,12-9,1 1,-16 10,0 0,0-1,9-7,-11 7,1 1,-1 0,0 1,1-1,6-2,-6 3,0 0,0-1,0 0,-1 0,5-4,26-20,-25 20,-1 0,1-1,9-11,15-23,-1 0,-3-3,33-61,-58 98,-1 1,1 0,0-1,0 2,1-1,0 1,12-10,-4 6,0 1,30-14,-19 10,1-1,-2-2,27-20,-46 32,0 0,0 1,1 0,-1 0,1 0,0 1,0 0,0 0,10-2,-14 4,-1-1,1 1,0-1,-1 1,1-1,-1 0,1 1,0-1,-1 0,0 0,1 0,-1 0,0-1,1 1,-1 0,0 0,0-2,0 2,1-3,0 0,0-1,-1 0,1 0,-1 0,1-5,-2 6,0 0,1 1,0-1,0 0,0 1,0-1,0 1,1 0,-1-1,1 1,0 0,0 0,0 0,4-5,2 2,1 1,-1-1,16-5,8-6,11-12,48-42,-79 60,1-1,-1-2,18-24,23-46,-33 50,-20 34,50-88,-43 75,-2-2,1 1,-2 1,6-29,-10 38,1-4,0 1,0 0,1 0,0 0,0 0,1 0,0 1,6-11,-5 10,0 0,5-15,-7 16,1 1,-1 0,1-1,0 1,0 1,7-10,-3 9,-1-1,1 1,0 0,15-8,-17 10,0 0,1 0,-1 0,0 0,0-1,-1 0,1 0,-1 0,0-1,0 1,4-8,-6 10,3-8,0 1,0 0,8-9,-10 15,0 0,-1 0,1 1,0-1,1 1,-1 0,0 0,0 0,1 1,-1-1,1 1,3-1,-2 0,0 1,0-1,0 1,-1-1,7-4,-9 5,0-1,-1 1,1-1,-1 1,1-1,-1 1,1-1,-1 0,0 0,0 0,0 0,0 0,0 0,1-4,0-2,-2 6,0 0,1 0,-1 0,1 1,-1-1,1 0,0 0,0-1,0 1,0 1,0-1,0 0,0 1,0-1,1 1,-1-1,1 1,-1 0,1 0,0 0,-1 0,4-2,1 1,-1-1,0 0,1 0,-1 0,0-1,0 0,-1 0,1 0,6-8,62-78,-70 88,-1-1,0 0,0 1,-1-1,1 1,0-1,-1 0,0 0,0 0,0 0,2-5,-3-2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23T18:48:00.847"/>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23T18:47:55.597"/>
    </inkml:context>
    <inkml:brush xml:id="br0">
      <inkml:brushProperty name="width" value="0.05" units="cm"/>
      <inkml:brushProperty name="height" value="0.05" units="cm"/>
      <inkml:brushProperty name="color" value="#E71224"/>
    </inkml:brush>
  </inkml:definitions>
  <inkml:trace contextRef="#ctx0" brushRef="#br0">1 1726 24575,'11'0'0,"0"0"0,1-1 0,-1-1 0,0 1 0,0-2 0,0 0 0,0 0 0,0-1 0,13-7 0,15-10 0,54-40 0,-31 19 0,-43 29 0,7-4 0,1 1 0,33-15 0,-15 9 0,-35 16 0,-1 1 0,2 0 0,-1 1 0,0 0 0,1 0 0,14-2 0,-14 4 0,1 0 0,0-1 0,13-5 0,-19 6 0,-1 0 0,0-1 0,1 0 0,-1 0 0,0-1 0,-1 1 0,1-1 0,6-7 0,-8 7 0,2-1 0,-1 0 0,1 0 0,0 1 0,0-1 0,0 1 0,1 0 0,-1 1 0,1-1 0,8-3 0,90-24 0,-11 4 0,58-26 0,-134 48 0,1 0 0,0 1 0,29-2 0,-32 4 0,34-8 0,4 0 0,248-32 0,-20 2 0,-206 30 0,191-14 0,-24 25 0,-237 0 0,0-2 0,-1 1 0,1 0 0,0-1 0,8-2 0,-11 2 0,0 0 0,-1 1 0,1-1 0,0 0 0,-1 0 0,1 0 0,-1-1 0,1 1 0,-1 0 0,1 0 0,-1-1 0,0 1 0,0-1 0,0 1 0,0-1 0,0 0 0,2-3 0,6-21 0,-6 19 0,-1 0 0,1 0 0,0 0 0,0 1 0,8-12 0,-4 10 0,0 0 0,0 1 0,1 0 0,0 0 0,0 1 0,11-7 0,59-27 0,-61 32 0,16-7 0,0 2 0,1 2 0,41-9 0,110-14 0,-84 18 0,40-6 0,55-10 0,-144 21 0,1 1 0,88-2 0,-72 13 0,23-1 0,-86 0 0,0 0 0,-1 0 0,1-1 0,0 0 0,-1 0 0,1-1 0,-1 1 0,0-1 0,1 0 0,-1-1 0,0 1 0,0-1 0,8-6 0,123-94 0,-86 67 0,-5 5 0,1 2 0,82-37 0,108-30 0,174-52-650,-105 55 650,-286 89 68,0 1 0,38-2 0,37 6 274,-30 1-238,790-2-104,-839-1 0,1-1 0,-1 0 0,19-6 0,24-3 0,-10 8-45,49 3-1,-57 0-1228,-21 0-5552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23T18:47:57.610"/>
    </inkml:context>
    <inkml:brush xml:id="br0">
      <inkml:brushProperty name="width" value="0.05" units="cm"/>
      <inkml:brushProperty name="height" value="0.05" units="cm"/>
      <inkml:brushProperty name="color" value="#E71224"/>
    </inkml:brush>
  </inkml:definitions>
  <inkml:trace contextRef="#ctx0" brushRef="#br0">0 1 24575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23T18:48:50.244"/>
    </inkml:context>
    <inkml:brush xml:id="br0">
      <inkml:brushProperty name="width" value="0.35" units="cm"/>
      <inkml:brushProperty name="height" value="0.35" units="cm"/>
      <inkml:brushProperty name="color" value="#E71224"/>
    </inkml:brush>
  </inkml:definitions>
  <inkml:trace contextRef="#ctx0" brushRef="#br0">1 1930 24575,'0'-6'0,"1"1"0,-1-1 0,1 0 0,1 1 0,-1-1 0,1 1 0,0-1 0,0 1 0,0 0 0,1-1 0,0 1 0,0 0 0,0 1 0,0-1 0,8-6 0,4-4 0,0 2 0,1 0 0,20-12 0,-6 4 0,49-34 0,3 4 0,2 4 0,157-65 0,-23 26 0,-102 37 0,-103 44 0,1 1 0,1 0 0,-1 1 0,0 0 0,23 0 0,74 4 0,-46 1 0,778-2 0,-817-2 0,0 0 0,42-11 0,-45 9 0,137-37 0,-14 4 0,-97 25 0,0-3 0,-1-1 0,90-45 0,-96 39 0,5-3 0,51-18 0,-4 2 0,-62 26 0,1 1 0,44-12 0,-50 17 0,35-14 0,6-3 0,-33 14 0,55-26 0,-49 19 0,80-44 0,-100 52 0,1 1 0,0 2 0,27-8 0,-24 9 0,0-2 0,31-15 0,81-58 0,-97 57 0,-12 9 0,2 2 0,-1 0 0,44-11 0,36-17 0,-19 4 0,-61 29 0,-22 7 0,0 0 0,1-1 0,-1 0 0,-1 0 0,1 0 0,0-1 0,11-9 0,-5 5 0,-1 0 0,1 0 0,0 1 0,1 0 0,14-4 0,-17 6 0,26-10 0,63-18 0,17 7 0,131-36 0,195-54 0,-426 112 0,34-7 0,1 2 0,0 2 0,94 0 0,-86 9 0,70-2 0,-48-12 0,-5 0 0,165 8 0,-140 5 0,154-1-1365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23T18:49:07.461"/>
    </inkml:context>
    <inkml:brush xml:id="br0">
      <inkml:brushProperty name="width" value="0.35" units="cm"/>
      <inkml:brushProperty name="height" value="0.35" units="cm"/>
      <inkml:brushProperty name="color" value="#E71224"/>
    </inkml:brush>
  </inkml:definitions>
  <inkml:trace contextRef="#ctx0" brushRef="#br0">1 0 24575,'0'12'-8191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17112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15F79801-233C-4B5C-AE82-7C6E7A53C4BD}"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5F79801-233C-4B5C-AE82-7C6E7A53C4BD}"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15F79801-233C-4B5C-AE82-7C6E7A53C4BD}"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F79801-233C-4B5C-AE82-7C6E7A53C4BD}"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F79801-233C-4B5C-AE82-7C6E7A53C4BD}" type="slidenum">
              <a:rPr lang="en-US" smtClean="0"/>
              <a:pPr/>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53066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F79801-233C-4B5C-AE82-7C6E7A53C4BD}"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F79801-233C-4B5C-AE82-7C6E7A53C4BD}"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F79801-233C-4B5C-AE82-7C6E7A53C4BD}"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F79801-233C-4B5C-AE82-7C6E7A53C4BD}"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ltLang="zh-CN" dirty="0"/>
          </a:p>
        </p:txBody>
      </p:sp>
      <p:sp>
        <p:nvSpPr>
          <p:cNvPr id="4" name="Slide Number Placeholder 3"/>
          <p:cNvSpPr>
            <a:spLocks noGrp="1"/>
          </p:cNvSpPr>
          <p:nvPr>
            <p:ph type="sldNum" sz="quarter" idx="10"/>
          </p:nvPr>
        </p:nvSpPr>
        <p:spPr/>
        <p:txBody>
          <a:bodyPr/>
          <a:lstStyle/>
          <a:p>
            <a:fld id="{15F79801-233C-4B5C-AE82-7C6E7A53C4BD}"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5F79801-233C-4B5C-AE82-7C6E7A53C4BD}"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7" name="Google Shape;2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 name="Google Shape;65;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1" name="Google Shape;11;p4"/>
          <p:cNvPicPr preferRelativeResize="0"/>
          <p:nvPr/>
        </p:nvPicPr>
        <p:blipFill rotWithShape="1">
          <a:blip r:embed="rId13">
            <a:alphaModFix/>
          </a:blip>
          <a:srcRect/>
          <a:stretch/>
        </p:blipFill>
        <p:spPr>
          <a:xfrm>
            <a:off x="0" y="-1"/>
            <a:ext cx="12192000" cy="684030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comments" Target="../comments/comment1.xml"/><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6.xml"/><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customXml" Target="../ink/ink5.xml"/><Relationship Id="rId5" Type="http://schemas.openxmlformats.org/officeDocument/2006/relationships/image" Target="../media/image4.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6.pn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youtube.com/watch?v=_NWNUkGV1ps" TargetMode="External"/><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53E97C-8F3D-412D-9E92-0448C67BCF51}"/>
              </a:ext>
            </a:extLst>
          </p:cNvPr>
          <p:cNvSpPr txBox="1"/>
          <p:nvPr/>
        </p:nvSpPr>
        <p:spPr>
          <a:xfrm>
            <a:off x="2544539" y="1997839"/>
            <a:ext cx="6372402" cy="2862322"/>
          </a:xfrm>
          <a:prstGeom prst="rect">
            <a:avLst/>
          </a:prstGeom>
          <a:noFill/>
        </p:spPr>
        <p:txBody>
          <a:bodyPr wrap="square" rtlCol="0">
            <a:spAutoFit/>
          </a:bodyPr>
          <a:lstStyle/>
          <a:p>
            <a:pPr algn="ctr"/>
            <a:r>
              <a:rPr lang="zh-CN" altLang="en-US" sz="6000" b="1" dirty="0">
                <a:solidFill>
                  <a:schemeClr val="bg1"/>
                </a:solidFill>
                <a:latin typeface="+mj-ea"/>
                <a:ea typeface="+mj-ea"/>
              </a:rPr>
              <a:t>天路历程 第四课</a:t>
            </a:r>
            <a:endParaRPr lang="en-US" altLang="zh-CN" sz="6000" b="1" dirty="0">
              <a:solidFill>
                <a:schemeClr val="bg1"/>
              </a:solidFill>
              <a:latin typeface="+mj-ea"/>
              <a:ea typeface="+mj-ea"/>
            </a:endParaRPr>
          </a:p>
          <a:p>
            <a:pPr algn="ctr"/>
            <a:endParaRPr lang="en-US" altLang="zh-CN" sz="6000" b="1" dirty="0">
              <a:solidFill>
                <a:schemeClr val="bg1"/>
              </a:solidFill>
              <a:latin typeface="+mj-ea"/>
              <a:ea typeface="+mj-ea"/>
            </a:endParaRPr>
          </a:p>
          <a:p>
            <a:pPr algn="ctr"/>
            <a:r>
              <a:rPr lang="zh-CN" altLang="en-US" sz="6000" b="1" dirty="0">
                <a:solidFill>
                  <a:schemeClr val="bg1"/>
                </a:solidFill>
                <a:latin typeface="+mj-ea"/>
                <a:ea typeface="+mj-ea"/>
              </a:rPr>
              <a:t>救恩确据</a:t>
            </a:r>
            <a:endParaRPr lang="en-US" sz="6000" b="1" dirty="0">
              <a:solidFill>
                <a:schemeClr val="bg1"/>
              </a:solidFill>
              <a:latin typeface="+mj-ea"/>
              <a:ea typeface="+mj-ea"/>
            </a:endParaRPr>
          </a:p>
        </p:txBody>
      </p:sp>
    </p:spTree>
    <p:extLst>
      <p:ext uri="{BB962C8B-B14F-4D97-AF65-F5344CB8AC3E}">
        <p14:creationId xmlns:p14="http://schemas.microsoft.com/office/powerpoint/2010/main" val="1841372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ormalist and Hypocrisy"/>
          <p:cNvPicPr>
            <a:picLocks noChangeAspect="1" noChangeArrowheads="1"/>
          </p:cNvPicPr>
          <p:nvPr/>
        </p:nvPicPr>
        <p:blipFill>
          <a:blip r:embed="rId3" cstate="print"/>
          <a:srcRect/>
          <a:stretch>
            <a:fillRect/>
          </a:stretch>
        </p:blipFill>
        <p:spPr bwMode="auto">
          <a:xfrm>
            <a:off x="1828800" y="457200"/>
            <a:ext cx="4743450" cy="4419600"/>
          </a:xfrm>
          <a:prstGeom prst="rect">
            <a:avLst/>
          </a:prstGeom>
          <a:noFill/>
        </p:spPr>
      </p:pic>
      <p:pic>
        <p:nvPicPr>
          <p:cNvPr id="41988" name="Picture 4" descr="https://cdn-assets.answersingenesis.org/img/articles/tpp/formalist.jpg"/>
          <p:cNvPicPr>
            <a:picLocks noChangeAspect="1" noChangeArrowheads="1"/>
          </p:cNvPicPr>
          <p:nvPr/>
        </p:nvPicPr>
        <p:blipFill>
          <a:blip r:embed="rId4" cstate="print"/>
          <a:srcRect/>
          <a:stretch>
            <a:fillRect/>
          </a:stretch>
        </p:blipFill>
        <p:spPr bwMode="auto">
          <a:xfrm>
            <a:off x="6858001" y="457201"/>
            <a:ext cx="3352800" cy="4371975"/>
          </a:xfrm>
          <a:prstGeom prst="rect">
            <a:avLst/>
          </a:prstGeom>
          <a:noFill/>
        </p:spPr>
      </p:pic>
      <p:pic>
        <p:nvPicPr>
          <p:cNvPr id="41990" name="Picture 6" descr="Hypocrisy"/>
          <p:cNvPicPr>
            <a:picLocks noChangeAspect="1" noChangeArrowheads="1"/>
          </p:cNvPicPr>
          <p:nvPr/>
        </p:nvPicPr>
        <p:blipFill>
          <a:blip r:embed="rId5" cstate="print"/>
          <a:srcRect/>
          <a:stretch>
            <a:fillRect/>
          </a:stretch>
        </p:blipFill>
        <p:spPr bwMode="auto">
          <a:xfrm>
            <a:off x="4343400" y="2362200"/>
            <a:ext cx="3028950" cy="4286250"/>
          </a:xfrm>
          <a:prstGeom prst="rect">
            <a:avLst/>
          </a:prstGeom>
          <a:noFill/>
        </p:spPr>
      </p:pic>
      <p:sp>
        <p:nvSpPr>
          <p:cNvPr id="5" name="TextBox 4"/>
          <p:cNvSpPr txBox="1"/>
          <p:nvPr/>
        </p:nvSpPr>
        <p:spPr>
          <a:xfrm>
            <a:off x="6991290" y="2362200"/>
            <a:ext cx="400110" cy="762000"/>
          </a:xfrm>
          <a:prstGeom prst="rect">
            <a:avLst/>
          </a:prstGeom>
          <a:solidFill>
            <a:schemeClr val="accent3">
              <a:lumMod val="75000"/>
            </a:schemeClr>
          </a:solidFill>
          <a:ln>
            <a:solidFill>
              <a:schemeClr val="accent3">
                <a:lumMod val="50000"/>
              </a:schemeClr>
            </a:solidFill>
          </a:ln>
        </p:spPr>
        <p:txBody>
          <a:bodyPr vert="eaVert" wrap="square" rtlCol="0">
            <a:spAutoFit/>
          </a:bodyPr>
          <a:lstStyle/>
          <a:p>
            <a:r>
              <a:rPr lang="zh-CN" altLang="en-US" dirty="0"/>
              <a:t>僞   善</a:t>
            </a:r>
            <a:endParaRPr lang="en-US" dirty="0"/>
          </a:p>
        </p:txBody>
      </p:sp>
      <p:sp>
        <p:nvSpPr>
          <p:cNvPr id="6" name="TextBox 5"/>
          <p:cNvSpPr txBox="1"/>
          <p:nvPr/>
        </p:nvSpPr>
        <p:spPr>
          <a:xfrm>
            <a:off x="9815155" y="457200"/>
            <a:ext cx="400110" cy="762000"/>
          </a:xfrm>
          <a:prstGeom prst="rect">
            <a:avLst/>
          </a:prstGeom>
          <a:solidFill>
            <a:schemeClr val="accent3">
              <a:lumMod val="75000"/>
            </a:schemeClr>
          </a:solidFill>
          <a:ln>
            <a:solidFill>
              <a:schemeClr val="accent3">
                <a:lumMod val="50000"/>
              </a:schemeClr>
            </a:solidFill>
          </a:ln>
        </p:spPr>
        <p:txBody>
          <a:bodyPr vert="eaVert" wrap="square" rtlCol="0">
            <a:spAutoFit/>
          </a:bodyPr>
          <a:lstStyle/>
          <a:p>
            <a:r>
              <a:rPr lang="zh-CN" altLang="en-US" dirty="0"/>
              <a:t>刻   板</a:t>
            </a:r>
            <a:endParaRPr lang="en-US" dirty="0"/>
          </a:p>
        </p:txBody>
      </p:sp>
      <p:sp>
        <p:nvSpPr>
          <p:cNvPr id="8" name="TextBox 7">
            <a:extLst>
              <a:ext uri="{FF2B5EF4-FFF2-40B4-BE49-F238E27FC236}">
                <a16:creationId xmlns:a16="http://schemas.microsoft.com/office/drawing/2014/main" id="{E9F8F9C0-9C1B-404C-B847-4324BA47D063}"/>
              </a:ext>
            </a:extLst>
          </p:cNvPr>
          <p:cNvSpPr txBox="1"/>
          <p:nvPr/>
        </p:nvSpPr>
        <p:spPr>
          <a:xfrm>
            <a:off x="1109994" y="4829176"/>
            <a:ext cx="9833466" cy="1938992"/>
          </a:xfrm>
          <a:prstGeom prst="rect">
            <a:avLst/>
          </a:prstGeom>
          <a:noFill/>
        </p:spPr>
        <p:txBody>
          <a:bodyPr wrap="square">
            <a:spAutoFit/>
          </a:bodyPr>
          <a:lstStyle/>
          <a:p>
            <a:r>
              <a:rPr lang="zh-CN" altLang="en-US" sz="3200" b="1" i="0" u="none" strike="noStrike" dirty="0">
                <a:solidFill>
                  <a:schemeClr val="tx1"/>
                </a:solidFill>
                <a:effectLst/>
                <a:highlight>
                  <a:srgbClr val="FFFF00"/>
                </a:highlight>
                <a:latin typeface="+mj-ea"/>
                <a:ea typeface="+mj-ea"/>
              </a:rPr>
              <a:t>思考问题</a:t>
            </a:r>
            <a:br>
              <a:rPr lang="zh-CN" altLang="en-US" sz="3200" b="1" i="0" u="none" strike="noStrike" dirty="0">
                <a:solidFill>
                  <a:schemeClr val="tx1"/>
                </a:solidFill>
                <a:effectLst/>
                <a:highlight>
                  <a:srgbClr val="FFFF00"/>
                </a:highlight>
                <a:latin typeface="+mj-ea"/>
                <a:ea typeface="+mj-ea"/>
              </a:rPr>
            </a:br>
            <a:r>
              <a:rPr lang="en-US" altLang="zh-CN" sz="3200" b="1" i="0" u="none" strike="noStrike" dirty="0">
                <a:solidFill>
                  <a:schemeClr val="tx1"/>
                </a:solidFill>
                <a:effectLst/>
                <a:highlight>
                  <a:srgbClr val="FFFF00"/>
                </a:highlight>
                <a:latin typeface="+mj-ea"/>
                <a:ea typeface="+mj-ea"/>
              </a:rPr>
              <a:t>1. </a:t>
            </a:r>
            <a:r>
              <a:rPr lang="zh-CN" altLang="en-US" sz="3200" b="1" i="0" u="none" strike="noStrike" dirty="0">
                <a:solidFill>
                  <a:schemeClr val="tx1"/>
                </a:solidFill>
                <a:effectLst/>
                <a:highlight>
                  <a:srgbClr val="FFFF00"/>
                </a:highlight>
                <a:latin typeface="+mj-ea"/>
                <a:ea typeface="+mj-ea"/>
              </a:rPr>
              <a:t>基督徒在十字架前卸下重担后碰到翻墙上窄路的刻板和伪善。同为天路客，基督徒与他们有何不同？</a:t>
            </a:r>
            <a:br>
              <a:rPr lang="zh-CN" altLang="en-US" sz="2400" b="1" i="0" u="none" strike="noStrike" dirty="0">
                <a:solidFill>
                  <a:schemeClr val="bg1"/>
                </a:solidFill>
                <a:effectLst/>
                <a:latin typeface="+mj-ea"/>
                <a:ea typeface="+mj-ea"/>
              </a:rPr>
            </a:b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9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ltLang="zh-CN" b="1" dirty="0"/>
              <a:t>6   </a:t>
            </a:r>
            <a:r>
              <a:rPr lang="zh-CN" altLang="en-US" b="1" dirty="0"/>
              <a:t>艱難山曲徑通幽</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ill Difficulty"/>
          <p:cNvPicPr>
            <a:picLocks noChangeAspect="1" noChangeArrowheads="1"/>
          </p:cNvPicPr>
          <p:nvPr/>
        </p:nvPicPr>
        <p:blipFill>
          <a:blip r:embed="rId3" cstate="print"/>
          <a:srcRect/>
          <a:stretch>
            <a:fillRect/>
          </a:stretch>
        </p:blipFill>
        <p:spPr bwMode="auto">
          <a:xfrm>
            <a:off x="2133600" y="1066800"/>
            <a:ext cx="3924491" cy="4800600"/>
          </a:xfrm>
          <a:prstGeom prst="rect">
            <a:avLst/>
          </a:prstGeom>
          <a:noFill/>
        </p:spPr>
      </p:pic>
      <p:pic>
        <p:nvPicPr>
          <p:cNvPr id="3" name="Picture 2" descr="Pleasant Arbor"/>
          <p:cNvPicPr>
            <a:picLocks noChangeAspect="1" noChangeArrowheads="1"/>
          </p:cNvPicPr>
          <p:nvPr/>
        </p:nvPicPr>
        <p:blipFill>
          <a:blip r:embed="rId4" cstate="print"/>
          <a:srcRect/>
          <a:stretch>
            <a:fillRect/>
          </a:stretch>
        </p:blipFill>
        <p:spPr bwMode="auto">
          <a:xfrm>
            <a:off x="6400800" y="1066800"/>
            <a:ext cx="3352800" cy="48415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descr="https://cdn-assets.answersingenesis.org/img/articles/tpp/mistrust.jpg"/>
          <p:cNvPicPr>
            <a:picLocks noChangeAspect="1" noChangeArrowheads="1"/>
          </p:cNvPicPr>
          <p:nvPr/>
        </p:nvPicPr>
        <p:blipFill>
          <a:blip r:embed="rId3" cstate="print"/>
          <a:srcRect/>
          <a:stretch>
            <a:fillRect/>
          </a:stretch>
        </p:blipFill>
        <p:spPr bwMode="auto">
          <a:xfrm>
            <a:off x="6324601" y="838201"/>
            <a:ext cx="3476625" cy="5543551"/>
          </a:xfrm>
          <a:prstGeom prst="rect">
            <a:avLst/>
          </a:prstGeom>
          <a:noFill/>
        </p:spPr>
      </p:pic>
      <p:pic>
        <p:nvPicPr>
          <p:cNvPr id="46086" name="Picture 6" descr="https://cdn-assets.answersingenesis.org/img/articles/tpp/timorous.jpg"/>
          <p:cNvPicPr>
            <a:picLocks noChangeAspect="1" noChangeArrowheads="1"/>
          </p:cNvPicPr>
          <p:nvPr/>
        </p:nvPicPr>
        <p:blipFill>
          <a:blip r:embed="rId4" cstate="print"/>
          <a:srcRect/>
          <a:stretch>
            <a:fillRect/>
          </a:stretch>
        </p:blipFill>
        <p:spPr bwMode="auto">
          <a:xfrm>
            <a:off x="2514600" y="838201"/>
            <a:ext cx="3448050" cy="5543551"/>
          </a:xfrm>
          <a:prstGeom prst="rect">
            <a:avLst/>
          </a:prstGeom>
          <a:noFill/>
        </p:spPr>
      </p:pic>
      <p:sp>
        <p:nvSpPr>
          <p:cNvPr id="5" name="TextBox 4"/>
          <p:cNvSpPr txBox="1"/>
          <p:nvPr/>
        </p:nvSpPr>
        <p:spPr>
          <a:xfrm>
            <a:off x="2576155" y="838200"/>
            <a:ext cx="400110" cy="762000"/>
          </a:xfrm>
          <a:prstGeom prst="rect">
            <a:avLst/>
          </a:prstGeom>
          <a:solidFill>
            <a:schemeClr val="accent3">
              <a:lumMod val="75000"/>
            </a:schemeClr>
          </a:solidFill>
          <a:ln>
            <a:solidFill>
              <a:schemeClr val="accent3">
                <a:lumMod val="50000"/>
              </a:schemeClr>
            </a:solidFill>
          </a:ln>
        </p:spPr>
        <p:txBody>
          <a:bodyPr vert="eaVert" wrap="square" rtlCol="0">
            <a:spAutoFit/>
          </a:bodyPr>
          <a:lstStyle/>
          <a:p>
            <a:r>
              <a:rPr lang="zh-CN" altLang="en-US" dirty="0"/>
              <a:t>膽   怯</a:t>
            </a:r>
            <a:endParaRPr lang="en-US" dirty="0"/>
          </a:p>
        </p:txBody>
      </p:sp>
      <p:sp>
        <p:nvSpPr>
          <p:cNvPr id="6" name="TextBox 5"/>
          <p:cNvSpPr txBox="1"/>
          <p:nvPr/>
        </p:nvSpPr>
        <p:spPr>
          <a:xfrm>
            <a:off x="6386155" y="838200"/>
            <a:ext cx="400110" cy="762000"/>
          </a:xfrm>
          <a:prstGeom prst="rect">
            <a:avLst/>
          </a:prstGeom>
          <a:solidFill>
            <a:schemeClr val="accent3">
              <a:lumMod val="75000"/>
            </a:schemeClr>
          </a:solidFill>
          <a:ln>
            <a:solidFill>
              <a:schemeClr val="accent3">
                <a:lumMod val="50000"/>
              </a:schemeClr>
            </a:solidFill>
          </a:ln>
        </p:spPr>
        <p:txBody>
          <a:bodyPr vert="eaVert" wrap="square" rtlCol="0">
            <a:spAutoFit/>
          </a:bodyPr>
          <a:lstStyle/>
          <a:p>
            <a:r>
              <a:rPr lang="zh-CN" altLang="en-US" dirty="0"/>
              <a:t>疑  惑 </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The Lost Roll"/>
          <p:cNvPicPr>
            <a:picLocks noChangeAspect="1" noChangeArrowheads="1"/>
          </p:cNvPicPr>
          <p:nvPr/>
        </p:nvPicPr>
        <p:blipFill>
          <a:blip r:embed="rId3" cstate="print"/>
          <a:srcRect/>
          <a:stretch>
            <a:fillRect/>
          </a:stretch>
        </p:blipFill>
        <p:spPr bwMode="auto">
          <a:xfrm>
            <a:off x="2491556" y="455016"/>
            <a:ext cx="7142214" cy="5640984"/>
          </a:xfrm>
          <a:prstGeom prst="rect">
            <a:avLst/>
          </a:prstGeom>
          <a:noFill/>
        </p:spPr>
      </p:pic>
      <p:sp>
        <p:nvSpPr>
          <p:cNvPr id="6" name="TextBox 5">
            <a:extLst>
              <a:ext uri="{FF2B5EF4-FFF2-40B4-BE49-F238E27FC236}">
                <a16:creationId xmlns:a16="http://schemas.microsoft.com/office/drawing/2014/main" id="{07A47DF9-2DB6-4078-9EE4-C295762C3C69}"/>
              </a:ext>
            </a:extLst>
          </p:cNvPr>
          <p:cNvSpPr txBox="1"/>
          <p:nvPr/>
        </p:nvSpPr>
        <p:spPr>
          <a:xfrm>
            <a:off x="6323785" y="2118876"/>
            <a:ext cx="6095184" cy="523220"/>
          </a:xfrm>
          <a:prstGeom prst="rect">
            <a:avLst/>
          </a:prstGeom>
          <a:noFill/>
        </p:spPr>
        <p:txBody>
          <a:bodyPr wrap="square">
            <a:spAutoFit/>
          </a:bodyPr>
          <a:lstStyle/>
          <a:p>
            <a:r>
              <a:rPr lang="en-US" altLang="zh-CN" sz="1400" b="1" i="0" u="none" strike="noStrike" dirty="0">
                <a:solidFill>
                  <a:schemeClr val="bg1"/>
                </a:solidFill>
                <a:effectLst/>
                <a:latin typeface="+mj-ea"/>
                <a:ea typeface="+mj-ea"/>
              </a:rPr>
              <a:t>2. </a:t>
            </a:r>
            <a:br>
              <a:rPr lang="zh-CN" altLang="en-US" sz="1400" b="1" i="0" u="none" strike="noStrike" dirty="0">
                <a:solidFill>
                  <a:schemeClr val="bg1"/>
                </a:solidFill>
                <a:effectLst/>
                <a:latin typeface="+mj-ea"/>
                <a:ea typeface="+mj-ea"/>
              </a:rPr>
            </a:br>
            <a:endParaRPr lang="en-US" dirty="0"/>
          </a:p>
        </p:txBody>
      </p:sp>
      <p:sp>
        <p:nvSpPr>
          <p:cNvPr id="7" name="TextBox 6">
            <a:extLst>
              <a:ext uri="{FF2B5EF4-FFF2-40B4-BE49-F238E27FC236}">
                <a16:creationId xmlns:a16="http://schemas.microsoft.com/office/drawing/2014/main" id="{2E3A01A5-74A3-4143-9CC2-C0ED444C1398}"/>
              </a:ext>
            </a:extLst>
          </p:cNvPr>
          <p:cNvSpPr txBox="1"/>
          <p:nvPr/>
        </p:nvSpPr>
        <p:spPr>
          <a:xfrm>
            <a:off x="1109994" y="4829176"/>
            <a:ext cx="9833466" cy="1508105"/>
          </a:xfrm>
          <a:prstGeom prst="rect">
            <a:avLst/>
          </a:prstGeom>
          <a:noFill/>
        </p:spPr>
        <p:txBody>
          <a:bodyPr wrap="square">
            <a:spAutoFit/>
          </a:bodyPr>
          <a:lstStyle/>
          <a:p>
            <a:r>
              <a:rPr lang="zh-CN" altLang="en-US" sz="3200" b="1" i="0" u="none" strike="noStrike" dirty="0">
                <a:solidFill>
                  <a:schemeClr val="tx1"/>
                </a:solidFill>
                <a:effectLst/>
                <a:highlight>
                  <a:srgbClr val="FFFF00"/>
                </a:highlight>
                <a:latin typeface="+mj-ea"/>
                <a:ea typeface="+mj-ea"/>
              </a:rPr>
              <a:t>思考问题</a:t>
            </a:r>
            <a:br>
              <a:rPr lang="zh-CN" altLang="en-US" sz="3200" b="1" i="0" u="none" strike="noStrike" dirty="0">
                <a:solidFill>
                  <a:schemeClr val="tx1"/>
                </a:solidFill>
                <a:effectLst/>
                <a:highlight>
                  <a:srgbClr val="FFFF00"/>
                </a:highlight>
                <a:latin typeface="+mj-ea"/>
                <a:ea typeface="+mj-ea"/>
              </a:rPr>
            </a:br>
            <a:r>
              <a:rPr lang="en-US" altLang="zh-CN" sz="3200" b="1" i="0" u="none" strike="noStrike" dirty="0">
                <a:solidFill>
                  <a:schemeClr val="tx1"/>
                </a:solidFill>
                <a:effectLst/>
                <a:highlight>
                  <a:srgbClr val="FFFF00"/>
                </a:highlight>
                <a:latin typeface="+mj-ea"/>
                <a:ea typeface="+mj-ea"/>
              </a:rPr>
              <a:t>2.</a:t>
            </a:r>
            <a:r>
              <a:rPr lang="zh-CN" altLang="en-US" sz="2800" b="1" dirty="0">
                <a:solidFill>
                  <a:schemeClr val="tx1"/>
                </a:solidFill>
                <a:highlight>
                  <a:srgbClr val="FFFF00"/>
                </a:highlight>
                <a:latin typeface="+mj-ea"/>
                <a:ea typeface="+mj-ea"/>
              </a:rPr>
              <a:t>为什么基督徒在艰难山丢失了天使给他的书卷后心中异常悲哀和忧伤？</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F74DE2-CB4E-4D73-9FAF-2F74D36638F6}"/>
              </a:ext>
            </a:extLst>
          </p:cNvPr>
          <p:cNvSpPr txBox="1"/>
          <p:nvPr/>
        </p:nvSpPr>
        <p:spPr>
          <a:xfrm>
            <a:off x="474313" y="1995055"/>
            <a:ext cx="11344429" cy="3240311"/>
          </a:xfrm>
          <a:prstGeom prst="rect">
            <a:avLst/>
          </a:prstGeom>
          <a:noFill/>
        </p:spPr>
        <p:txBody>
          <a:bodyPr wrap="square" rtlCol="0">
            <a:spAutoFit/>
          </a:bodyPr>
          <a:lstStyle/>
          <a:p>
            <a:pPr>
              <a:lnSpc>
                <a:spcPct val="150000"/>
              </a:lnSpc>
            </a:pPr>
            <a:r>
              <a:rPr lang="zh-CN" altLang="en-US" sz="2800" b="1" dirty="0">
                <a:solidFill>
                  <a:schemeClr val="tx1"/>
                </a:solidFill>
                <a:highlight>
                  <a:srgbClr val="FFFF00"/>
                </a:highlight>
                <a:latin typeface="+mj-ea"/>
                <a:ea typeface="+mj-ea"/>
              </a:rPr>
              <a:t>（</a:t>
            </a:r>
            <a:r>
              <a:rPr lang="en-US" altLang="zh-CN" sz="2800" b="1" dirty="0">
                <a:solidFill>
                  <a:schemeClr val="tx1"/>
                </a:solidFill>
                <a:highlight>
                  <a:srgbClr val="FFFF00"/>
                </a:highlight>
                <a:latin typeface="+mj-ea"/>
                <a:ea typeface="+mj-ea"/>
              </a:rPr>
              <a:t>1</a:t>
            </a:r>
            <a:r>
              <a:rPr lang="zh-CN" altLang="en-US" sz="2800" b="1" dirty="0">
                <a:solidFill>
                  <a:schemeClr val="tx1"/>
                </a:solidFill>
                <a:highlight>
                  <a:srgbClr val="FFFF00"/>
                </a:highlight>
                <a:latin typeface="+mj-ea"/>
                <a:ea typeface="+mj-ea"/>
              </a:rPr>
              <a:t>）因忽略持守这确据</a:t>
            </a:r>
            <a:endParaRPr lang="en-US" altLang="zh-CN" sz="2800" b="1" dirty="0">
              <a:solidFill>
                <a:schemeClr val="tx1"/>
              </a:solidFill>
              <a:highlight>
                <a:srgbClr val="FFFF00"/>
              </a:highlight>
              <a:latin typeface="+mj-ea"/>
              <a:ea typeface="+mj-ea"/>
            </a:endParaRPr>
          </a:p>
          <a:p>
            <a:pPr>
              <a:lnSpc>
                <a:spcPct val="150000"/>
              </a:lnSpc>
            </a:pPr>
            <a:r>
              <a:rPr lang="zh-CN" altLang="en-US" sz="2800" b="1" dirty="0">
                <a:solidFill>
                  <a:schemeClr val="tx1"/>
                </a:solidFill>
                <a:highlight>
                  <a:srgbClr val="FFFF00"/>
                </a:highlight>
                <a:latin typeface="+mj-ea"/>
                <a:ea typeface="+mj-ea"/>
              </a:rPr>
              <a:t>（</a:t>
            </a:r>
            <a:r>
              <a:rPr lang="en-US" altLang="zh-CN" sz="2800" b="1" dirty="0">
                <a:solidFill>
                  <a:schemeClr val="tx1"/>
                </a:solidFill>
                <a:highlight>
                  <a:srgbClr val="FFFF00"/>
                </a:highlight>
                <a:latin typeface="+mj-ea"/>
                <a:ea typeface="+mj-ea"/>
              </a:rPr>
              <a:t>2</a:t>
            </a:r>
            <a:r>
              <a:rPr lang="zh-CN" altLang="en-US" sz="2800" b="1" dirty="0">
                <a:solidFill>
                  <a:schemeClr val="tx1"/>
                </a:solidFill>
                <a:highlight>
                  <a:srgbClr val="FFFF00"/>
                </a:highlight>
                <a:latin typeface="+mj-ea"/>
                <a:ea typeface="+mj-ea"/>
              </a:rPr>
              <a:t>）陷于某种伤害良心而使圣灵担忧的特别的罪恶中（诗篇</a:t>
            </a:r>
            <a:r>
              <a:rPr lang="en-US" altLang="zh-CN" sz="2800" b="1" dirty="0">
                <a:solidFill>
                  <a:schemeClr val="tx1"/>
                </a:solidFill>
                <a:highlight>
                  <a:srgbClr val="FFFF00"/>
                </a:highlight>
                <a:latin typeface="+mj-ea"/>
                <a:ea typeface="+mj-ea"/>
              </a:rPr>
              <a:t>51</a:t>
            </a:r>
            <a:r>
              <a:rPr lang="zh-CN" altLang="en-US" sz="2800" b="1" dirty="0">
                <a:solidFill>
                  <a:schemeClr val="tx1"/>
                </a:solidFill>
                <a:highlight>
                  <a:srgbClr val="FFFF00"/>
                </a:highlight>
                <a:latin typeface="+mj-ea"/>
                <a:ea typeface="+mj-ea"/>
              </a:rPr>
              <a:t>：</a:t>
            </a:r>
            <a:r>
              <a:rPr lang="en-US" altLang="zh-CN" sz="2800" b="1" dirty="0">
                <a:solidFill>
                  <a:schemeClr val="tx1"/>
                </a:solidFill>
                <a:highlight>
                  <a:srgbClr val="FFFF00"/>
                </a:highlight>
                <a:latin typeface="+mj-ea"/>
                <a:ea typeface="+mj-ea"/>
              </a:rPr>
              <a:t>11</a:t>
            </a:r>
            <a:r>
              <a:rPr lang="zh-CN" altLang="en-US" sz="2800" b="1" dirty="0">
                <a:solidFill>
                  <a:schemeClr val="tx1"/>
                </a:solidFill>
                <a:highlight>
                  <a:srgbClr val="FFFF00"/>
                </a:highlight>
                <a:latin typeface="+mj-ea"/>
                <a:ea typeface="+mj-ea"/>
              </a:rPr>
              <a:t>）</a:t>
            </a:r>
            <a:endParaRPr lang="en-US" altLang="zh-CN" sz="2800" b="1" dirty="0">
              <a:solidFill>
                <a:schemeClr val="tx1"/>
              </a:solidFill>
              <a:highlight>
                <a:srgbClr val="FFFF00"/>
              </a:highlight>
              <a:latin typeface="+mj-ea"/>
              <a:ea typeface="+mj-ea"/>
            </a:endParaRPr>
          </a:p>
          <a:p>
            <a:pPr>
              <a:lnSpc>
                <a:spcPct val="150000"/>
              </a:lnSpc>
            </a:pPr>
            <a:r>
              <a:rPr lang="zh-CN" altLang="en-US" sz="2800" b="1" dirty="0">
                <a:solidFill>
                  <a:schemeClr val="tx1"/>
                </a:solidFill>
                <a:highlight>
                  <a:srgbClr val="FFFF00"/>
                </a:highlight>
                <a:latin typeface="+mj-ea"/>
                <a:ea typeface="+mj-ea"/>
              </a:rPr>
              <a:t>（</a:t>
            </a:r>
            <a:r>
              <a:rPr lang="en-US" altLang="zh-CN" sz="2800" b="1" dirty="0">
                <a:solidFill>
                  <a:schemeClr val="tx1"/>
                </a:solidFill>
                <a:highlight>
                  <a:srgbClr val="FFFF00"/>
                </a:highlight>
                <a:latin typeface="+mj-ea"/>
                <a:ea typeface="+mj-ea"/>
              </a:rPr>
              <a:t>3</a:t>
            </a:r>
            <a:r>
              <a:rPr lang="zh-CN" altLang="en-US" sz="2800" b="1" dirty="0">
                <a:solidFill>
                  <a:schemeClr val="tx1"/>
                </a:solidFill>
                <a:highlight>
                  <a:srgbClr val="FFFF00"/>
                </a:highlight>
                <a:latin typeface="+mj-ea"/>
                <a:ea typeface="+mj-ea"/>
              </a:rPr>
              <a:t>）遭遇某种猝然而猛烈的试探</a:t>
            </a:r>
            <a:endParaRPr lang="en-US" altLang="zh-CN" sz="2800" b="1" dirty="0">
              <a:solidFill>
                <a:schemeClr val="tx1"/>
              </a:solidFill>
              <a:highlight>
                <a:srgbClr val="FFFF00"/>
              </a:highlight>
              <a:latin typeface="+mj-ea"/>
              <a:ea typeface="+mj-ea"/>
            </a:endParaRPr>
          </a:p>
          <a:p>
            <a:pPr>
              <a:lnSpc>
                <a:spcPct val="150000"/>
              </a:lnSpc>
            </a:pPr>
            <a:r>
              <a:rPr lang="zh-CN" altLang="en-US" sz="2800" b="1" dirty="0">
                <a:solidFill>
                  <a:schemeClr val="tx1"/>
                </a:solidFill>
                <a:highlight>
                  <a:srgbClr val="FFFF00"/>
                </a:highlight>
                <a:latin typeface="+mj-ea"/>
                <a:ea typeface="+mj-ea"/>
              </a:rPr>
              <a:t>（</a:t>
            </a:r>
            <a:r>
              <a:rPr lang="en-US" altLang="zh-CN" sz="2800" b="1" dirty="0">
                <a:solidFill>
                  <a:schemeClr val="tx1"/>
                </a:solidFill>
                <a:highlight>
                  <a:srgbClr val="FFFF00"/>
                </a:highlight>
                <a:latin typeface="+mj-ea"/>
                <a:ea typeface="+mj-ea"/>
              </a:rPr>
              <a:t>4</a:t>
            </a:r>
            <a:r>
              <a:rPr lang="zh-CN" altLang="en-US" sz="2800" b="1" dirty="0">
                <a:solidFill>
                  <a:schemeClr val="tx1"/>
                </a:solidFill>
                <a:highlight>
                  <a:srgbClr val="FFFF00"/>
                </a:highlight>
                <a:latin typeface="+mj-ea"/>
                <a:ea typeface="+mj-ea"/>
              </a:rPr>
              <a:t>）因神收回脸上的荣光（诗篇</a:t>
            </a:r>
            <a:r>
              <a:rPr lang="en-US" altLang="zh-CN" sz="2800" b="1" dirty="0">
                <a:solidFill>
                  <a:schemeClr val="tx1"/>
                </a:solidFill>
                <a:highlight>
                  <a:srgbClr val="FFFF00"/>
                </a:highlight>
                <a:latin typeface="+mj-ea"/>
                <a:ea typeface="+mj-ea"/>
              </a:rPr>
              <a:t>42</a:t>
            </a:r>
            <a:r>
              <a:rPr lang="zh-CN" altLang="en-US" sz="2800" b="1" dirty="0">
                <a:solidFill>
                  <a:schemeClr val="tx1"/>
                </a:solidFill>
                <a:highlight>
                  <a:srgbClr val="FFFF00"/>
                </a:highlight>
                <a:latin typeface="+mj-ea"/>
                <a:ea typeface="+mj-ea"/>
              </a:rPr>
              <a:t>篇）</a:t>
            </a:r>
            <a:endParaRPr lang="en-US" altLang="zh-CN" sz="2800" b="1" dirty="0">
              <a:solidFill>
                <a:schemeClr val="tx1"/>
              </a:solidFill>
              <a:highlight>
                <a:srgbClr val="FFFF00"/>
              </a:highlight>
              <a:latin typeface="+mj-ea"/>
              <a:ea typeface="+mj-ea"/>
            </a:endParaRPr>
          </a:p>
          <a:p>
            <a:pPr>
              <a:lnSpc>
                <a:spcPct val="150000"/>
              </a:lnSpc>
            </a:pPr>
            <a:r>
              <a:rPr lang="zh-CN" altLang="en-US" sz="2800" b="1" dirty="0">
                <a:solidFill>
                  <a:schemeClr val="tx1"/>
                </a:solidFill>
                <a:highlight>
                  <a:srgbClr val="FFFF00"/>
                </a:highlight>
                <a:latin typeface="+mj-ea"/>
                <a:ea typeface="+mj-ea"/>
              </a:rPr>
              <a:t>（</a:t>
            </a:r>
            <a:r>
              <a:rPr lang="en-US" altLang="zh-CN" sz="2800" b="1" dirty="0">
                <a:solidFill>
                  <a:schemeClr val="tx1"/>
                </a:solidFill>
                <a:highlight>
                  <a:srgbClr val="FFFF00"/>
                </a:highlight>
                <a:latin typeface="+mj-ea"/>
                <a:ea typeface="+mj-ea"/>
              </a:rPr>
              <a:t>5</a:t>
            </a:r>
            <a:r>
              <a:rPr lang="zh-CN" altLang="en-US" sz="2800" b="1" dirty="0">
                <a:solidFill>
                  <a:schemeClr val="tx1"/>
                </a:solidFill>
                <a:highlight>
                  <a:srgbClr val="FFFF00"/>
                </a:highlight>
                <a:latin typeface="+mj-ea"/>
                <a:ea typeface="+mj-ea"/>
              </a:rPr>
              <a:t>）神允许敬畏他的人走在黑暗中（约伯记</a:t>
            </a:r>
            <a:r>
              <a:rPr lang="en-US" altLang="zh-CN" sz="2800" b="1" dirty="0">
                <a:solidFill>
                  <a:schemeClr val="tx1"/>
                </a:solidFill>
                <a:highlight>
                  <a:srgbClr val="FFFF00"/>
                </a:highlight>
                <a:latin typeface="+mj-ea"/>
                <a:ea typeface="+mj-ea"/>
              </a:rPr>
              <a:t>29</a:t>
            </a:r>
            <a:r>
              <a:rPr lang="zh-CN" altLang="en-US" sz="2800" b="1" dirty="0">
                <a:solidFill>
                  <a:schemeClr val="tx1"/>
                </a:solidFill>
                <a:highlight>
                  <a:srgbClr val="FFFF00"/>
                </a:highlight>
                <a:latin typeface="+mj-ea"/>
                <a:ea typeface="+mj-ea"/>
              </a:rPr>
              <a:t>：</a:t>
            </a:r>
            <a:r>
              <a:rPr lang="en-US" altLang="zh-CN" sz="2800" b="1" dirty="0">
                <a:solidFill>
                  <a:schemeClr val="tx1"/>
                </a:solidFill>
                <a:highlight>
                  <a:srgbClr val="FFFF00"/>
                </a:highlight>
                <a:latin typeface="+mj-ea"/>
                <a:ea typeface="+mj-ea"/>
              </a:rPr>
              <a:t>4</a:t>
            </a:r>
            <a:r>
              <a:rPr lang="zh-CN" altLang="en-US" sz="2800" b="1" dirty="0">
                <a:solidFill>
                  <a:schemeClr val="tx1"/>
                </a:solidFill>
                <a:highlight>
                  <a:srgbClr val="FFFF00"/>
                </a:highlight>
                <a:latin typeface="+mj-ea"/>
                <a:ea typeface="+mj-ea"/>
              </a:rPr>
              <a:t>，</a:t>
            </a:r>
            <a:r>
              <a:rPr lang="en-US" altLang="zh-CN" sz="2800" b="1" dirty="0">
                <a:solidFill>
                  <a:schemeClr val="tx1"/>
                </a:solidFill>
                <a:highlight>
                  <a:srgbClr val="FFFF00"/>
                </a:highlight>
                <a:latin typeface="+mj-ea"/>
                <a:ea typeface="+mj-ea"/>
              </a:rPr>
              <a:t>23</a:t>
            </a:r>
            <a:r>
              <a:rPr lang="zh-CN" altLang="en-US" sz="2800" b="1" dirty="0">
                <a:solidFill>
                  <a:schemeClr val="tx1"/>
                </a:solidFill>
                <a:highlight>
                  <a:srgbClr val="FFFF00"/>
                </a:highlight>
                <a:latin typeface="+mj-ea"/>
                <a:ea typeface="+mj-ea"/>
              </a:rPr>
              <a:t>：</a:t>
            </a:r>
            <a:r>
              <a:rPr lang="en-US" altLang="zh-CN" sz="2800" b="1" dirty="0">
                <a:solidFill>
                  <a:schemeClr val="tx1"/>
                </a:solidFill>
                <a:highlight>
                  <a:srgbClr val="FFFF00"/>
                </a:highlight>
                <a:latin typeface="+mj-ea"/>
                <a:ea typeface="+mj-ea"/>
              </a:rPr>
              <a:t>8-9</a:t>
            </a:r>
            <a:r>
              <a:rPr lang="zh-CN" altLang="en-US" sz="2800" b="1" dirty="0">
                <a:solidFill>
                  <a:schemeClr val="tx1"/>
                </a:solidFill>
                <a:highlight>
                  <a:srgbClr val="FFFF00"/>
                </a:highlight>
                <a:latin typeface="+mj-ea"/>
                <a:ea typeface="+mj-ea"/>
              </a:rPr>
              <a:t>）</a:t>
            </a:r>
            <a:endParaRPr lang="en-US" sz="2800" b="1" dirty="0">
              <a:solidFill>
                <a:schemeClr val="tx1"/>
              </a:solidFill>
              <a:highlight>
                <a:srgbClr val="FFFF00"/>
              </a:highlight>
              <a:latin typeface="+mj-ea"/>
              <a:ea typeface="+mj-ea"/>
            </a:endParaRPr>
          </a:p>
        </p:txBody>
      </p:sp>
      <p:sp>
        <p:nvSpPr>
          <p:cNvPr id="3" name="TextBox 2">
            <a:extLst>
              <a:ext uri="{FF2B5EF4-FFF2-40B4-BE49-F238E27FC236}">
                <a16:creationId xmlns:a16="http://schemas.microsoft.com/office/drawing/2014/main" id="{94DD77B0-497C-406E-90C6-153E9808AC57}"/>
              </a:ext>
            </a:extLst>
          </p:cNvPr>
          <p:cNvSpPr txBox="1"/>
          <p:nvPr/>
        </p:nvSpPr>
        <p:spPr>
          <a:xfrm>
            <a:off x="518322" y="734431"/>
            <a:ext cx="10953241" cy="1077218"/>
          </a:xfrm>
          <a:prstGeom prst="rect">
            <a:avLst/>
          </a:prstGeom>
          <a:noFill/>
        </p:spPr>
        <p:txBody>
          <a:bodyPr wrap="square" rtlCol="0">
            <a:spAutoFit/>
          </a:bodyPr>
          <a:lstStyle/>
          <a:p>
            <a:r>
              <a:rPr lang="zh-CN" altLang="en-US" sz="3200" b="1" dirty="0">
                <a:solidFill>
                  <a:schemeClr val="bg1"/>
                </a:solidFill>
                <a:latin typeface="+mj-ea"/>
                <a:ea typeface="+mj-ea"/>
              </a:rPr>
              <a:t>西敏士告白第十八章“论蒙恩得救的确据”的第四条款 处理确据之失落与复得</a:t>
            </a:r>
            <a:endParaRPr lang="en-US" sz="3200" b="1" dirty="0">
              <a:solidFill>
                <a:schemeClr val="bg1"/>
              </a:solidFill>
              <a:latin typeface="+mj-ea"/>
              <a:ea typeface="+mj-ea"/>
            </a:endParaRPr>
          </a:p>
        </p:txBody>
      </p:sp>
    </p:spTree>
    <p:extLst>
      <p:ext uri="{BB962C8B-B14F-4D97-AF65-F5344CB8AC3E}">
        <p14:creationId xmlns:p14="http://schemas.microsoft.com/office/powerpoint/2010/main" val="225112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hristian finds his roll"/>
          <p:cNvPicPr>
            <a:picLocks noChangeAspect="1" noChangeArrowheads="1"/>
          </p:cNvPicPr>
          <p:nvPr/>
        </p:nvPicPr>
        <p:blipFill>
          <a:blip r:embed="rId3" cstate="print"/>
          <a:srcRect/>
          <a:stretch>
            <a:fillRect/>
          </a:stretch>
        </p:blipFill>
        <p:spPr bwMode="auto">
          <a:xfrm>
            <a:off x="1596533" y="848998"/>
            <a:ext cx="7598160" cy="52578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DC8FBE-9A46-445A-BA63-BFBD374BB905}"/>
              </a:ext>
            </a:extLst>
          </p:cNvPr>
          <p:cNvSpPr txBox="1"/>
          <p:nvPr/>
        </p:nvSpPr>
        <p:spPr>
          <a:xfrm>
            <a:off x="933959" y="1462062"/>
            <a:ext cx="10097519" cy="4401205"/>
          </a:xfrm>
          <a:prstGeom prst="rect">
            <a:avLst/>
          </a:prstGeom>
          <a:noFill/>
        </p:spPr>
        <p:txBody>
          <a:bodyPr wrap="square">
            <a:spAutoFit/>
          </a:bodyPr>
          <a:lstStyle/>
          <a:p>
            <a:r>
              <a:rPr lang="zh-CN" altLang="en-US" sz="2800" b="1" i="0" u="none" strike="noStrike" dirty="0">
                <a:solidFill>
                  <a:schemeClr val="bg1"/>
                </a:solidFill>
                <a:effectLst/>
                <a:latin typeface="+mj-ea"/>
                <a:ea typeface="+mj-ea"/>
              </a:rPr>
              <a:t>彼得后书</a:t>
            </a:r>
            <a:r>
              <a:rPr lang="en-US" altLang="zh-CN" sz="2800" b="1" i="0" u="none" strike="noStrike" dirty="0">
                <a:solidFill>
                  <a:schemeClr val="bg1"/>
                </a:solidFill>
                <a:effectLst/>
                <a:latin typeface="+mj-ea"/>
                <a:ea typeface="+mj-ea"/>
              </a:rPr>
              <a:t>1</a:t>
            </a:r>
            <a:r>
              <a:rPr lang="en-US" altLang="zh-CN" sz="2800" b="1" dirty="0">
                <a:solidFill>
                  <a:schemeClr val="bg1"/>
                </a:solidFill>
                <a:latin typeface="+mj-ea"/>
                <a:ea typeface="+mj-ea"/>
              </a:rPr>
              <a:t>:5</a:t>
            </a:r>
            <a:r>
              <a:rPr lang="zh-CN" altLang="en-US" sz="2800" b="1" i="0" u="none" strike="noStrike" dirty="0">
                <a:solidFill>
                  <a:schemeClr val="bg1"/>
                </a:solidFill>
                <a:effectLst/>
                <a:latin typeface="+mj-ea"/>
                <a:ea typeface="+mj-ea"/>
              </a:rPr>
              <a:t>正因这缘故，你们要分外地殷勤。有了信心，又要加上德行。有了德行，又要加上知识。</a:t>
            </a:r>
            <a:r>
              <a:rPr lang="en-US" altLang="zh-CN" sz="2800" b="1" i="0" u="none" strike="noStrike" dirty="0">
                <a:solidFill>
                  <a:schemeClr val="bg1"/>
                </a:solidFill>
                <a:effectLst/>
                <a:latin typeface="+mj-ea"/>
                <a:ea typeface="+mj-ea"/>
              </a:rPr>
              <a:t>1</a:t>
            </a:r>
            <a:r>
              <a:rPr lang="en-US" altLang="zh-CN" sz="2800" b="1" dirty="0">
                <a:solidFill>
                  <a:schemeClr val="bg1"/>
                </a:solidFill>
                <a:latin typeface="+mj-ea"/>
                <a:ea typeface="+mj-ea"/>
              </a:rPr>
              <a:t>:6</a:t>
            </a:r>
            <a:r>
              <a:rPr lang="zh-CN" altLang="en-US" sz="2800" b="1" i="0" u="none" strike="noStrike" dirty="0">
                <a:solidFill>
                  <a:schemeClr val="bg1"/>
                </a:solidFill>
                <a:effectLst/>
                <a:latin typeface="+mj-ea"/>
                <a:ea typeface="+mj-ea"/>
              </a:rPr>
              <a:t>有了知识，又要加上节制。有了节制，又要加上忍耐。有了忍耐，又要加上虔敬。</a:t>
            </a:r>
            <a:r>
              <a:rPr lang="en-US" altLang="zh-CN" sz="2800" b="1" i="0" u="none" strike="noStrike" dirty="0">
                <a:solidFill>
                  <a:schemeClr val="bg1"/>
                </a:solidFill>
                <a:effectLst/>
                <a:latin typeface="+mj-ea"/>
                <a:ea typeface="+mj-ea"/>
              </a:rPr>
              <a:t>1</a:t>
            </a:r>
            <a:r>
              <a:rPr lang="en-US" altLang="zh-CN" sz="2800" b="1" dirty="0">
                <a:solidFill>
                  <a:schemeClr val="bg1"/>
                </a:solidFill>
                <a:latin typeface="+mj-ea"/>
                <a:ea typeface="+mj-ea"/>
              </a:rPr>
              <a:t>:7</a:t>
            </a:r>
            <a:r>
              <a:rPr lang="zh-CN" altLang="en-US" sz="2800" b="1" i="0" u="none" strike="noStrike" dirty="0">
                <a:solidFill>
                  <a:schemeClr val="bg1"/>
                </a:solidFill>
                <a:effectLst/>
                <a:latin typeface="+mj-ea"/>
                <a:ea typeface="+mj-ea"/>
              </a:rPr>
              <a:t>有了虔敬，又要加上爱弟兄的心。有了爱弟兄的心，又要加上爱众人的心。</a:t>
            </a:r>
            <a:r>
              <a:rPr lang="en-US" altLang="zh-CN" sz="2800" b="1" i="0" u="none" strike="noStrike" dirty="0">
                <a:solidFill>
                  <a:schemeClr val="bg1"/>
                </a:solidFill>
                <a:effectLst/>
                <a:latin typeface="+mj-ea"/>
                <a:ea typeface="+mj-ea"/>
              </a:rPr>
              <a:t>1</a:t>
            </a:r>
            <a:r>
              <a:rPr lang="en-US" altLang="zh-CN" sz="2800" b="1" dirty="0">
                <a:solidFill>
                  <a:schemeClr val="bg1"/>
                </a:solidFill>
                <a:latin typeface="+mj-ea"/>
                <a:ea typeface="+mj-ea"/>
              </a:rPr>
              <a:t>:8</a:t>
            </a:r>
            <a:r>
              <a:rPr lang="zh-CN" altLang="en-US" sz="2800" b="1" i="0" u="none" strike="noStrike" dirty="0">
                <a:solidFill>
                  <a:schemeClr val="bg1"/>
                </a:solidFill>
                <a:effectLst/>
                <a:latin typeface="+mj-ea"/>
                <a:ea typeface="+mj-ea"/>
              </a:rPr>
              <a:t>你们若充充足足地有这几样，就必使你们在认识我们的主耶稣基督上，不至于闲懒不结果子了。</a:t>
            </a:r>
            <a:r>
              <a:rPr lang="en-US" altLang="zh-CN" sz="2800" b="1" i="0" u="none" strike="noStrike" dirty="0">
                <a:solidFill>
                  <a:schemeClr val="bg1"/>
                </a:solidFill>
                <a:effectLst/>
                <a:latin typeface="+mj-ea"/>
                <a:ea typeface="+mj-ea"/>
              </a:rPr>
              <a:t>1</a:t>
            </a:r>
            <a:r>
              <a:rPr lang="en-US" altLang="zh-CN" sz="2800" b="1" dirty="0">
                <a:solidFill>
                  <a:schemeClr val="bg1"/>
                </a:solidFill>
                <a:latin typeface="+mj-ea"/>
                <a:ea typeface="+mj-ea"/>
              </a:rPr>
              <a:t>:9</a:t>
            </a:r>
            <a:r>
              <a:rPr lang="zh-CN" altLang="en-US" sz="2800" b="1" i="0" u="none" strike="noStrike" dirty="0">
                <a:solidFill>
                  <a:schemeClr val="bg1"/>
                </a:solidFill>
                <a:effectLst/>
                <a:latin typeface="+mj-ea"/>
                <a:ea typeface="+mj-ea"/>
              </a:rPr>
              <a:t>人若没有这几样，就是眼瞎，只看见近处的，忘了他旧日的罪已经得了洁净。</a:t>
            </a:r>
            <a:r>
              <a:rPr lang="en-US" altLang="zh-CN" sz="2800" b="1" i="0" u="none" strike="noStrike" dirty="0">
                <a:solidFill>
                  <a:schemeClr val="bg1"/>
                </a:solidFill>
                <a:effectLst/>
                <a:latin typeface="+mj-ea"/>
                <a:ea typeface="+mj-ea"/>
              </a:rPr>
              <a:t>1</a:t>
            </a:r>
            <a:r>
              <a:rPr lang="en-US" altLang="zh-CN" sz="2800" b="1" dirty="0">
                <a:solidFill>
                  <a:schemeClr val="bg1"/>
                </a:solidFill>
                <a:latin typeface="+mj-ea"/>
                <a:ea typeface="+mj-ea"/>
              </a:rPr>
              <a:t>:10</a:t>
            </a:r>
            <a:r>
              <a:rPr lang="zh-CN" altLang="en-US" sz="2800" b="1" i="0" u="none" strike="noStrike" dirty="0">
                <a:solidFill>
                  <a:schemeClr val="bg1"/>
                </a:solidFill>
                <a:effectLst/>
                <a:latin typeface="+mj-ea"/>
                <a:ea typeface="+mj-ea"/>
              </a:rPr>
              <a:t>所以弟兄们，应当更加殷勤，使你们所蒙的恩召和拣选坚定不移。你们若行这几样，就永不失脚。</a:t>
            </a:r>
            <a:r>
              <a:rPr lang="en-US" altLang="zh-CN" sz="2800" b="1" i="0" u="none" strike="noStrike" dirty="0">
                <a:solidFill>
                  <a:schemeClr val="bg1"/>
                </a:solidFill>
                <a:effectLst/>
                <a:latin typeface="+mj-ea"/>
                <a:ea typeface="+mj-ea"/>
              </a:rPr>
              <a:t>1</a:t>
            </a:r>
            <a:r>
              <a:rPr lang="en-US" altLang="zh-CN" sz="2800" b="1" dirty="0">
                <a:solidFill>
                  <a:schemeClr val="bg1"/>
                </a:solidFill>
                <a:latin typeface="+mj-ea"/>
                <a:ea typeface="+mj-ea"/>
              </a:rPr>
              <a:t>:11</a:t>
            </a:r>
            <a:r>
              <a:rPr lang="zh-CN" altLang="en-US" sz="2800" b="1" i="0" u="none" strike="noStrike" dirty="0">
                <a:solidFill>
                  <a:schemeClr val="bg1"/>
                </a:solidFill>
                <a:effectLst/>
                <a:latin typeface="+mj-ea"/>
                <a:ea typeface="+mj-ea"/>
              </a:rPr>
              <a:t>这样，必叫你们丰丰富富地，得以进入我们主救主耶稣基督永远的国。</a:t>
            </a:r>
          </a:p>
        </p:txBody>
      </p:sp>
      <p:sp>
        <p:nvSpPr>
          <p:cNvPr id="2" name="TextBox 1">
            <a:extLst>
              <a:ext uri="{FF2B5EF4-FFF2-40B4-BE49-F238E27FC236}">
                <a16:creationId xmlns:a16="http://schemas.microsoft.com/office/drawing/2014/main" id="{BD8E17EE-1679-4FB8-8DCE-302B7A9D15B3}"/>
              </a:ext>
            </a:extLst>
          </p:cNvPr>
          <p:cNvSpPr txBox="1"/>
          <p:nvPr/>
        </p:nvSpPr>
        <p:spPr>
          <a:xfrm>
            <a:off x="4127025" y="376518"/>
            <a:ext cx="4606229" cy="769441"/>
          </a:xfrm>
          <a:prstGeom prst="rect">
            <a:avLst/>
          </a:prstGeom>
          <a:noFill/>
        </p:spPr>
        <p:txBody>
          <a:bodyPr wrap="square" rtlCol="0">
            <a:spAutoFit/>
          </a:bodyPr>
          <a:lstStyle/>
          <a:p>
            <a:r>
              <a:rPr lang="zh-CN" altLang="en-US" sz="4400" b="1" dirty="0">
                <a:solidFill>
                  <a:schemeClr val="bg1"/>
                </a:solidFill>
              </a:rPr>
              <a:t>勉励的经文</a:t>
            </a:r>
            <a:endParaRPr lang="en-US" sz="4400" b="1" dirty="0">
              <a:solidFill>
                <a:schemeClr val="bg1"/>
              </a:solidFill>
            </a:endParaRPr>
          </a:p>
        </p:txBody>
      </p:sp>
    </p:spTree>
    <p:extLst>
      <p:ext uri="{BB962C8B-B14F-4D97-AF65-F5344CB8AC3E}">
        <p14:creationId xmlns:p14="http://schemas.microsoft.com/office/powerpoint/2010/main" val="97775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ED4FF1-AE4D-4EBD-95A9-FC92577EA494}"/>
              </a:ext>
            </a:extLst>
          </p:cNvPr>
          <p:cNvSpPr txBox="1"/>
          <p:nvPr/>
        </p:nvSpPr>
        <p:spPr>
          <a:xfrm>
            <a:off x="646680" y="702971"/>
            <a:ext cx="10697747" cy="5232202"/>
          </a:xfrm>
          <a:prstGeom prst="rect">
            <a:avLst/>
          </a:prstGeom>
          <a:noFill/>
        </p:spPr>
        <p:txBody>
          <a:bodyPr wrap="square">
            <a:spAutoFit/>
          </a:bodyPr>
          <a:lstStyle/>
          <a:p>
            <a:r>
              <a:rPr lang="zh-CN" altLang="en-US" sz="3200" b="1" i="0" u="none" strike="noStrike" dirty="0">
                <a:solidFill>
                  <a:schemeClr val="bg1"/>
                </a:solidFill>
                <a:effectLst/>
                <a:latin typeface="+mj-ea"/>
                <a:ea typeface="+mj-ea"/>
              </a:rPr>
              <a:t>下次课阅读内容</a:t>
            </a:r>
            <a:br>
              <a:rPr lang="zh-CN" altLang="en-US" sz="3200" b="1" i="0" u="none" strike="noStrike" dirty="0">
                <a:solidFill>
                  <a:schemeClr val="bg1"/>
                </a:solidFill>
                <a:effectLst/>
                <a:latin typeface="+mj-ea"/>
                <a:ea typeface="+mj-ea"/>
              </a:rPr>
            </a:br>
            <a:r>
              <a:rPr lang="zh-CN" altLang="en-US" sz="3200" b="1" i="0" u="none" strike="noStrike" dirty="0">
                <a:solidFill>
                  <a:schemeClr val="bg1"/>
                </a:solidFill>
                <a:effectLst/>
                <a:latin typeface="+mj-ea"/>
                <a:ea typeface="+mj-ea"/>
              </a:rPr>
              <a:t>“富丽宫养精蓄锐”和“大战魔王亚玻伦”。</a:t>
            </a:r>
            <a:br>
              <a:rPr lang="zh-CN" altLang="en-US" sz="3200" b="1" i="0" u="none" strike="noStrike" dirty="0">
                <a:solidFill>
                  <a:schemeClr val="bg1"/>
                </a:solidFill>
                <a:effectLst/>
                <a:latin typeface="+mj-ea"/>
                <a:ea typeface="+mj-ea"/>
              </a:rPr>
            </a:br>
            <a:br>
              <a:rPr lang="zh-CN" altLang="en-US" sz="3200" b="1" i="0" u="none" strike="noStrike" dirty="0">
                <a:solidFill>
                  <a:schemeClr val="bg1"/>
                </a:solidFill>
                <a:effectLst/>
                <a:latin typeface="+mj-ea"/>
                <a:ea typeface="+mj-ea"/>
              </a:rPr>
            </a:br>
            <a:r>
              <a:rPr lang="zh-CN" altLang="en-US" sz="3200" b="1" i="0" u="none" strike="noStrike" dirty="0">
                <a:solidFill>
                  <a:schemeClr val="bg1"/>
                </a:solidFill>
                <a:effectLst/>
                <a:latin typeface="+mj-ea"/>
                <a:ea typeface="+mj-ea"/>
              </a:rPr>
              <a:t>思考问题</a:t>
            </a:r>
            <a:br>
              <a:rPr lang="zh-CN" altLang="en-US" sz="3200" b="1" i="0" u="none" strike="noStrike" dirty="0">
                <a:solidFill>
                  <a:schemeClr val="bg1"/>
                </a:solidFill>
                <a:effectLst/>
                <a:latin typeface="+mj-ea"/>
                <a:ea typeface="+mj-ea"/>
              </a:rPr>
            </a:br>
            <a:r>
              <a:rPr lang="en-US" altLang="zh-CN" sz="3200" b="1" i="0" u="none" strike="noStrike" dirty="0">
                <a:solidFill>
                  <a:schemeClr val="bg1"/>
                </a:solidFill>
                <a:effectLst/>
                <a:latin typeface="+mj-ea"/>
                <a:ea typeface="+mj-ea"/>
              </a:rPr>
              <a:t>1. </a:t>
            </a:r>
            <a:r>
              <a:rPr lang="zh-CN" altLang="en-US" sz="3200" b="1" i="0" u="none" strike="noStrike" dirty="0">
                <a:solidFill>
                  <a:schemeClr val="bg1"/>
                </a:solidFill>
                <a:effectLst/>
                <a:latin typeface="+mj-ea"/>
                <a:ea typeface="+mj-ea"/>
              </a:rPr>
              <a:t>基督徒来到富丽宫，遇到机灵、审慎、敬虔和慈善；他们每个人都问了基督徒不同的问题。通过他的回答，你眼中的基督徒是怎么样的一个人？他如何看待信仰、面对环境和家人、反思自己的生命？</a:t>
            </a:r>
            <a:br>
              <a:rPr lang="zh-CN" altLang="en-US" sz="3200" b="1" i="0" u="none" strike="noStrike" dirty="0">
                <a:solidFill>
                  <a:schemeClr val="bg1"/>
                </a:solidFill>
                <a:effectLst/>
                <a:latin typeface="+mj-ea"/>
                <a:ea typeface="+mj-ea"/>
              </a:rPr>
            </a:br>
            <a:r>
              <a:rPr lang="en-US" altLang="zh-CN" sz="3200" b="1" i="0" u="none" strike="noStrike" dirty="0">
                <a:solidFill>
                  <a:schemeClr val="bg1"/>
                </a:solidFill>
                <a:effectLst/>
                <a:latin typeface="+mj-ea"/>
                <a:ea typeface="+mj-ea"/>
              </a:rPr>
              <a:t>2. </a:t>
            </a:r>
            <a:r>
              <a:rPr lang="zh-CN" altLang="en-US" sz="3200" b="1" i="0" u="none" strike="noStrike" dirty="0">
                <a:solidFill>
                  <a:schemeClr val="bg1"/>
                </a:solidFill>
                <a:effectLst/>
                <a:latin typeface="+mj-ea"/>
                <a:ea typeface="+mj-ea"/>
              </a:rPr>
              <a:t>基督徒在屈辱谷与魔王亚玻伦狭路相逢，先唇刀舌战、后真刀真枪，你认为基督徒得胜的关键是什么？</a:t>
            </a:r>
            <a:br>
              <a:rPr lang="zh-CN" altLang="en-US" sz="1400" b="0" i="0" u="none" strike="noStrike" dirty="0">
                <a:solidFill>
                  <a:srgbClr val="000000"/>
                </a:solidFill>
                <a:effectLst/>
                <a:latin typeface="Calibri" panose="020F0502020204030204" pitchFamily="34" charset="0"/>
              </a:rPr>
            </a:br>
            <a:endParaRPr lang="en-US" dirty="0"/>
          </a:p>
        </p:txBody>
      </p:sp>
    </p:spTree>
    <p:extLst>
      <p:ext uri="{BB962C8B-B14F-4D97-AF65-F5344CB8AC3E}">
        <p14:creationId xmlns:p14="http://schemas.microsoft.com/office/powerpoint/2010/main" val="1952280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2" name="天历-4">
            <a:hlinkClick r:id="" action="ppaction://media"/>
            <a:extLst>
              <a:ext uri="{FF2B5EF4-FFF2-40B4-BE49-F238E27FC236}">
                <a16:creationId xmlns:a16="http://schemas.microsoft.com/office/drawing/2014/main" id="{17083AA8-923B-4093-BAC0-C7566F85B1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119" y="22004"/>
            <a:ext cx="12152881" cy="68359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3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66DD4-6AF8-4DC3-8976-80B87228AE3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9541021-4D0A-4D1F-83BF-35F724084FB1}"/>
              </a:ext>
            </a:extLst>
          </p:cNvPr>
          <p:cNvSpPr>
            <a:spLocks noGrp="1"/>
          </p:cNvSpPr>
          <p:nvPr>
            <p:ph type="body" idx="1"/>
          </p:nvPr>
        </p:nvSpPr>
        <p:spPr/>
        <p:txBody>
          <a:bodyPr/>
          <a:lstStyle/>
          <a:p>
            <a:endParaRPr lang="en-US"/>
          </a:p>
        </p:txBody>
      </p:sp>
      <p:pic>
        <p:nvPicPr>
          <p:cNvPr id="4" name="Picture 3" descr="Map&#10;&#10;Description automatically generated">
            <a:extLst>
              <a:ext uri="{FF2B5EF4-FFF2-40B4-BE49-F238E27FC236}">
                <a16:creationId xmlns:a16="http://schemas.microsoft.com/office/drawing/2014/main" id="{25954C89-C799-4AC6-8E3C-10497C0F4314}"/>
              </a:ext>
            </a:extLst>
          </p:cNvPr>
          <p:cNvPicPr>
            <a:picLocks noChangeAspect="1"/>
          </p:cNvPicPr>
          <p:nvPr/>
        </p:nvPicPr>
        <p:blipFill>
          <a:blip r:embed="rId3"/>
          <a:stretch>
            <a:fillRect/>
          </a:stretch>
        </p:blipFill>
        <p:spPr>
          <a:xfrm>
            <a:off x="0" y="0"/>
            <a:ext cx="12191999"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7550D08B-9B5A-4EC8-9885-3026513D9158}"/>
                  </a:ext>
                </a:extLst>
              </p14:cNvPr>
              <p14:cNvContentPartPr/>
              <p14:nvPr/>
            </p14:nvContentPartPr>
            <p14:xfrm>
              <a:off x="1643312" y="1594088"/>
              <a:ext cx="2522520" cy="4824545"/>
            </p14:xfrm>
          </p:contentPart>
        </mc:Choice>
        <mc:Fallback xmlns="">
          <p:pic>
            <p:nvPicPr>
              <p:cNvPr id="5" name="Ink 4">
                <a:extLst>
                  <a:ext uri="{FF2B5EF4-FFF2-40B4-BE49-F238E27FC236}">
                    <a16:creationId xmlns:a16="http://schemas.microsoft.com/office/drawing/2014/main" id="{7550D08B-9B5A-4EC8-9885-3026513D9158}"/>
                  </a:ext>
                </a:extLst>
              </p:cNvPr>
              <p:cNvPicPr/>
              <p:nvPr/>
            </p:nvPicPr>
            <p:blipFill>
              <a:blip r:embed="rId5"/>
              <a:stretch>
                <a:fillRect/>
              </a:stretch>
            </p:blipFill>
            <p:spPr>
              <a:xfrm>
                <a:off x="1580312" y="1531081"/>
                <a:ext cx="2648160" cy="4950199"/>
              </a:xfrm>
              <a:prstGeom prst="rect">
                <a:avLst/>
              </a:prstGeom>
            </p:spPr>
          </p:pic>
        </mc:Fallback>
      </mc:AlternateContent>
      <p:sp>
        <p:nvSpPr>
          <p:cNvPr id="6" name="Arrow: Right 5">
            <a:extLst>
              <a:ext uri="{FF2B5EF4-FFF2-40B4-BE49-F238E27FC236}">
                <a16:creationId xmlns:a16="http://schemas.microsoft.com/office/drawing/2014/main" id="{6A8D56A6-DD0F-493D-B1C3-AF4C4B1BE705}"/>
              </a:ext>
            </a:extLst>
          </p:cNvPr>
          <p:cNvSpPr/>
          <p:nvPr/>
        </p:nvSpPr>
        <p:spPr>
          <a:xfrm rot="21203358">
            <a:off x="5285917" y="620716"/>
            <a:ext cx="1031756" cy="4498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A5C296DD-F12B-4C1C-929E-782F5E183FCA}"/>
                  </a:ext>
                </a:extLst>
              </p14:cNvPr>
              <p14:cNvContentPartPr/>
              <p14:nvPr/>
            </p14:nvContentPartPr>
            <p14:xfrm>
              <a:off x="5002131" y="874623"/>
              <a:ext cx="360" cy="360"/>
            </p14:xfrm>
          </p:contentPart>
        </mc:Choice>
        <mc:Fallback xmlns="">
          <p:pic>
            <p:nvPicPr>
              <p:cNvPr id="10" name="Ink 9">
                <a:extLst>
                  <a:ext uri="{FF2B5EF4-FFF2-40B4-BE49-F238E27FC236}">
                    <a16:creationId xmlns:a16="http://schemas.microsoft.com/office/drawing/2014/main" id="{A5C296DD-F12B-4C1C-929E-782F5E183FCA}"/>
                  </a:ext>
                </a:extLst>
              </p:cNvPr>
              <p:cNvPicPr/>
              <p:nvPr/>
            </p:nvPicPr>
            <p:blipFill>
              <a:blip r:embed="rId7"/>
              <a:stretch>
                <a:fillRect/>
              </a:stretch>
            </p:blipFill>
            <p:spPr>
              <a:xfrm>
                <a:off x="4993131" y="865623"/>
                <a:ext cx="18000" cy="18000"/>
              </a:xfrm>
              <a:prstGeom prst="rect">
                <a:avLst/>
              </a:prstGeom>
            </p:spPr>
          </p:pic>
        </mc:Fallback>
      </mc:AlternateContent>
      <p:grpSp>
        <p:nvGrpSpPr>
          <p:cNvPr id="13" name="Group 12">
            <a:extLst>
              <a:ext uri="{FF2B5EF4-FFF2-40B4-BE49-F238E27FC236}">
                <a16:creationId xmlns:a16="http://schemas.microsoft.com/office/drawing/2014/main" id="{C480016B-0CEC-49C6-8009-78E49F677E6F}"/>
              </a:ext>
            </a:extLst>
          </p:cNvPr>
          <p:cNvGrpSpPr/>
          <p:nvPr/>
        </p:nvGrpSpPr>
        <p:grpSpPr>
          <a:xfrm>
            <a:off x="2870211" y="889023"/>
            <a:ext cx="2476080" cy="694800"/>
            <a:chOff x="2870211" y="889023"/>
            <a:chExt cx="2476080" cy="694800"/>
          </a:xfrm>
        </p:grpSpPr>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DE441123-29F7-4C6A-9856-9DA81608AF85}"/>
                    </a:ext>
                  </a:extLst>
                </p14:cNvPr>
                <p14:cNvContentPartPr/>
                <p14:nvPr/>
              </p14:nvContentPartPr>
              <p14:xfrm>
                <a:off x="2870211" y="923583"/>
                <a:ext cx="2461680" cy="621720"/>
              </p14:xfrm>
            </p:contentPart>
          </mc:Choice>
          <mc:Fallback xmlns="">
            <p:pic>
              <p:nvPicPr>
                <p:cNvPr id="7" name="Ink 6">
                  <a:extLst>
                    <a:ext uri="{FF2B5EF4-FFF2-40B4-BE49-F238E27FC236}">
                      <a16:creationId xmlns:a16="http://schemas.microsoft.com/office/drawing/2014/main" id="{DE441123-29F7-4C6A-9856-9DA81608AF85}"/>
                    </a:ext>
                  </a:extLst>
                </p:cNvPr>
                <p:cNvPicPr/>
                <p:nvPr/>
              </p:nvPicPr>
              <p:blipFill>
                <a:blip r:embed="rId9"/>
                <a:stretch>
                  <a:fillRect/>
                </a:stretch>
              </p:blipFill>
              <p:spPr>
                <a:xfrm>
                  <a:off x="2861571" y="914943"/>
                  <a:ext cx="2479320" cy="639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416093B1-A330-4684-BB08-A2DE3DFAE2B9}"/>
                    </a:ext>
                  </a:extLst>
                </p14:cNvPr>
                <p14:cNvContentPartPr/>
                <p14:nvPr/>
              </p14:nvContentPartPr>
              <p14:xfrm>
                <a:off x="5002131" y="923943"/>
                <a:ext cx="360" cy="360"/>
              </p14:xfrm>
            </p:contentPart>
          </mc:Choice>
          <mc:Fallback xmlns="">
            <p:pic>
              <p:nvPicPr>
                <p:cNvPr id="8" name="Ink 7">
                  <a:extLst>
                    <a:ext uri="{FF2B5EF4-FFF2-40B4-BE49-F238E27FC236}">
                      <a16:creationId xmlns:a16="http://schemas.microsoft.com/office/drawing/2014/main" id="{416093B1-A330-4684-BB08-A2DE3DFAE2B9}"/>
                    </a:ext>
                  </a:extLst>
                </p:cNvPr>
                <p:cNvPicPr/>
                <p:nvPr/>
              </p:nvPicPr>
              <p:blipFill>
                <a:blip r:embed="rId7"/>
                <a:stretch>
                  <a:fillRect/>
                </a:stretch>
              </p:blipFill>
              <p:spPr>
                <a:xfrm>
                  <a:off x="4993131" y="91530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B970EA8A-601D-449C-B584-897500676319}"/>
                    </a:ext>
                  </a:extLst>
                </p14:cNvPr>
                <p14:cNvContentPartPr/>
                <p14:nvPr/>
              </p14:nvContentPartPr>
              <p14:xfrm>
                <a:off x="2874531" y="889023"/>
                <a:ext cx="2471760" cy="694800"/>
              </p14:xfrm>
            </p:contentPart>
          </mc:Choice>
          <mc:Fallback xmlns="">
            <p:pic>
              <p:nvPicPr>
                <p:cNvPr id="12" name="Ink 11">
                  <a:extLst>
                    <a:ext uri="{FF2B5EF4-FFF2-40B4-BE49-F238E27FC236}">
                      <a16:creationId xmlns:a16="http://schemas.microsoft.com/office/drawing/2014/main" id="{B970EA8A-601D-449C-B584-897500676319}"/>
                    </a:ext>
                  </a:extLst>
                </p:cNvPr>
                <p:cNvPicPr/>
                <p:nvPr/>
              </p:nvPicPr>
              <p:blipFill>
                <a:blip r:embed="rId12"/>
                <a:stretch>
                  <a:fillRect/>
                </a:stretch>
              </p:blipFill>
              <p:spPr>
                <a:xfrm>
                  <a:off x="2811891" y="826383"/>
                  <a:ext cx="2597400" cy="820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F9B21171-515F-471E-95FC-447C00B032DD}"/>
                  </a:ext>
                </a:extLst>
              </p14:cNvPr>
              <p14:cNvContentPartPr/>
              <p14:nvPr/>
            </p14:nvContentPartPr>
            <p14:xfrm>
              <a:off x="6899331" y="2894552"/>
              <a:ext cx="360" cy="4680"/>
            </p14:xfrm>
          </p:contentPart>
        </mc:Choice>
        <mc:Fallback xmlns="">
          <p:pic>
            <p:nvPicPr>
              <p:cNvPr id="15" name="Ink 14">
                <a:extLst>
                  <a:ext uri="{FF2B5EF4-FFF2-40B4-BE49-F238E27FC236}">
                    <a16:creationId xmlns:a16="http://schemas.microsoft.com/office/drawing/2014/main" id="{F9B21171-515F-471E-95FC-447C00B032DD}"/>
                  </a:ext>
                </a:extLst>
              </p:cNvPr>
              <p:cNvPicPr/>
              <p:nvPr/>
            </p:nvPicPr>
            <p:blipFill>
              <a:blip r:embed="rId14"/>
              <a:stretch>
                <a:fillRect/>
              </a:stretch>
            </p:blipFill>
            <p:spPr>
              <a:xfrm>
                <a:off x="6836691" y="2831552"/>
                <a:ext cx="126000" cy="130320"/>
              </a:xfrm>
              <a:prstGeom prst="rect">
                <a:avLst/>
              </a:prstGeom>
            </p:spPr>
          </p:pic>
        </mc:Fallback>
      </mc:AlternateContent>
    </p:spTree>
    <p:extLst>
      <p:ext uri="{BB962C8B-B14F-4D97-AF65-F5344CB8AC3E}">
        <p14:creationId xmlns:p14="http://schemas.microsoft.com/office/powerpoint/2010/main" val="243548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marL="914400" indent="-914400">
              <a:buAutoNum type="arabicPlain" startAt="5"/>
            </a:pPr>
            <a:r>
              <a:rPr lang="zh-CN" altLang="en-US" b="1" dirty="0"/>
              <a:t>十字架下卸重負</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Wall of Salvation"/>
          <p:cNvPicPr>
            <a:picLocks noChangeAspect="1" noChangeArrowheads="1"/>
          </p:cNvPicPr>
          <p:nvPr/>
        </p:nvPicPr>
        <p:blipFill>
          <a:blip r:embed="rId3" cstate="print"/>
          <a:srcRect/>
          <a:stretch>
            <a:fillRect/>
          </a:stretch>
        </p:blipFill>
        <p:spPr bwMode="auto">
          <a:xfrm>
            <a:off x="2209801" y="2057400"/>
            <a:ext cx="7673819" cy="3276600"/>
          </a:xfrm>
          <a:prstGeom prst="rect">
            <a:avLst/>
          </a:prstGeom>
          <a:noFill/>
        </p:spPr>
      </p:pic>
      <p:sp>
        <p:nvSpPr>
          <p:cNvPr id="3" name="Title 2"/>
          <p:cNvSpPr txBox="1">
            <a:spLocks/>
          </p:cNvSpPr>
          <p:nvPr/>
        </p:nvSpPr>
        <p:spPr>
          <a:xfrm>
            <a:off x="2286000" y="533400"/>
            <a:ext cx="7620000" cy="990600"/>
          </a:xfrm>
          <a:prstGeom prst="rect">
            <a:avLst/>
          </a:prstGeom>
          <a:ln w="6350" cap="rnd">
            <a:noFill/>
          </a:ln>
        </p:spPr>
        <p:txBody>
          <a:bodyPr vert="horz" anchor="b" anchorCtr="0">
            <a:normAutofit/>
          </a:bodyPr>
          <a:lstStyle/>
          <a:p>
            <a:pPr>
              <a:spcBef>
                <a:spcPct val="0"/>
              </a:spcBef>
              <a:buClrTx/>
              <a:defRPr/>
            </a:pPr>
            <a:r>
              <a:rPr lang="zh-CN" altLang="en-US" sz="4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救恩之墻</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hristian at the Cross"/>
          <p:cNvPicPr>
            <a:picLocks noChangeAspect="1" noChangeArrowheads="1"/>
          </p:cNvPicPr>
          <p:nvPr/>
        </p:nvPicPr>
        <p:blipFill>
          <a:blip r:embed="rId5" cstate="print"/>
          <a:srcRect/>
          <a:stretch>
            <a:fillRect/>
          </a:stretch>
        </p:blipFill>
        <p:spPr bwMode="auto">
          <a:xfrm>
            <a:off x="267311" y="397300"/>
            <a:ext cx="4114800" cy="5560541"/>
          </a:xfrm>
          <a:prstGeom prst="rect">
            <a:avLst/>
          </a:prstGeom>
          <a:noFill/>
        </p:spPr>
      </p:pic>
      <p:sp>
        <p:nvSpPr>
          <p:cNvPr id="4" name="TextBox 3">
            <a:extLst>
              <a:ext uri="{FF2B5EF4-FFF2-40B4-BE49-F238E27FC236}">
                <a16:creationId xmlns:a16="http://schemas.microsoft.com/office/drawing/2014/main" id="{19683B40-3D4E-460A-88E2-8B9FB141F919}"/>
              </a:ext>
            </a:extLst>
          </p:cNvPr>
          <p:cNvSpPr txBox="1"/>
          <p:nvPr/>
        </p:nvSpPr>
        <p:spPr>
          <a:xfrm>
            <a:off x="2719567" y="6144077"/>
            <a:ext cx="6095184" cy="523220"/>
          </a:xfrm>
          <a:prstGeom prst="rect">
            <a:avLst/>
          </a:prstGeom>
          <a:noFill/>
        </p:spPr>
        <p:txBody>
          <a:bodyPr wrap="square">
            <a:spAutoFit/>
          </a:bodyPr>
          <a:lstStyle/>
          <a:p>
            <a:r>
              <a:rPr lang="zh-CN" altLang="en-US" dirty="0">
                <a:hlinkClick r:id="rId6"/>
              </a:rPr>
              <a:t>重擔皆脫下在各各他 </a:t>
            </a:r>
            <a:r>
              <a:rPr lang="en-US" dirty="0">
                <a:hlinkClick r:id="rId6"/>
              </a:rPr>
              <a:t>BURDENS ARE LIFTED AT CALVARY 045 - YouTube</a:t>
            </a:r>
            <a:endParaRPr lang="en-US" dirty="0"/>
          </a:p>
        </p:txBody>
      </p:sp>
      <p:pic>
        <p:nvPicPr>
          <p:cNvPr id="5" name="重擔皆脫下在各各他 BURDENS ARE LIFTED AT CALVARY 045">
            <a:hlinkClick r:id="" action="ppaction://media"/>
            <a:extLst>
              <a:ext uri="{FF2B5EF4-FFF2-40B4-BE49-F238E27FC236}">
                <a16:creationId xmlns:a16="http://schemas.microsoft.com/office/drawing/2014/main" id="{1AF96289-E6F7-4E12-81F3-5B16BC9424C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67924" y="397300"/>
            <a:ext cx="7414053" cy="5560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3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Behold, three Shining Ones came to him, and saluted him."/>
          <p:cNvPicPr>
            <a:picLocks noChangeAspect="1" noChangeArrowheads="1"/>
          </p:cNvPicPr>
          <p:nvPr/>
        </p:nvPicPr>
        <p:blipFill>
          <a:blip r:embed="rId3" cstate="print"/>
          <a:srcRect/>
          <a:stretch>
            <a:fillRect/>
          </a:stretch>
        </p:blipFill>
        <p:spPr bwMode="auto">
          <a:xfrm>
            <a:off x="420255" y="456649"/>
            <a:ext cx="4267200" cy="5391151"/>
          </a:xfrm>
          <a:prstGeom prst="rect">
            <a:avLst/>
          </a:prstGeom>
          <a:noFill/>
        </p:spPr>
      </p:pic>
      <p:pic>
        <p:nvPicPr>
          <p:cNvPr id="4" name="Picture 4" descr="Scroll, Certificate, Parchment, Degree, Diploma"/>
          <p:cNvPicPr>
            <a:picLocks noChangeAspect="1" noChangeArrowheads="1"/>
          </p:cNvPicPr>
          <p:nvPr/>
        </p:nvPicPr>
        <p:blipFill>
          <a:blip r:embed="rId4" cstate="print"/>
          <a:srcRect/>
          <a:stretch>
            <a:fillRect/>
          </a:stretch>
        </p:blipFill>
        <p:spPr bwMode="auto">
          <a:xfrm>
            <a:off x="10642600" y="4387273"/>
            <a:ext cx="1447800" cy="2413000"/>
          </a:xfrm>
          <a:prstGeom prst="rect">
            <a:avLst/>
          </a:prstGeom>
          <a:noFill/>
        </p:spPr>
      </p:pic>
      <p:sp>
        <p:nvSpPr>
          <p:cNvPr id="5" name="TextBox 4">
            <a:extLst>
              <a:ext uri="{FF2B5EF4-FFF2-40B4-BE49-F238E27FC236}">
                <a16:creationId xmlns:a16="http://schemas.microsoft.com/office/drawing/2014/main" id="{A9D013C9-1389-452B-A412-929FDABC55A0}"/>
              </a:ext>
            </a:extLst>
          </p:cNvPr>
          <p:cNvSpPr txBox="1"/>
          <p:nvPr/>
        </p:nvSpPr>
        <p:spPr>
          <a:xfrm>
            <a:off x="4941455" y="450089"/>
            <a:ext cx="6392718" cy="1077218"/>
          </a:xfrm>
          <a:prstGeom prst="rect">
            <a:avLst/>
          </a:prstGeom>
          <a:noFill/>
        </p:spPr>
        <p:txBody>
          <a:bodyPr wrap="square">
            <a:spAutoFit/>
          </a:bodyPr>
          <a:lstStyle/>
          <a:p>
            <a:r>
              <a:rPr lang="zh-CN" altLang="en-US" sz="3200" b="1" i="0" dirty="0">
                <a:solidFill>
                  <a:schemeClr val="bg1"/>
                </a:solidFill>
                <a:effectLst/>
                <a:latin typeface="+mj-ea"/>
                <a:ea typeface="+mj-ea"/>
              </a:rPr>
              <a:t>马可福音</a:t>
            </a:r>
            <a:r>
              <a:rPr lang="en-US" altLang="zh-CN" sz="3200" b="1" i="0" dirty="0">
                <a:solidFill>
                  <a:schemeClr val="bg1"/>
                </a:solidFill>
                <a:effectLst/>
                <a:latin typeface="+mj-ea"/>
                <a:ea typeface="+mj-ea"/>
              </a:rPr>
              <a:t>2</a:t>
            </a:r>
            <a:r>
              <a:rPr lang="zh-CN" altLang="en-US" sz="3200" b="1" i="0" dirty="0">
                <a:solidFill>
                  <a:schemeClr val="bg1"/>
                </a:solidFill>
                <a:effectLst/>
                <a:latin typeface="+mj-ea"/>
                <a:ea typeface="+mj-ea"/>
              </a:rPr>
              <a:t>：</a:t>
            </a:r>
            <a:r>
              <a:rPr lang="en-US" altLang="zh-CN" sz="3200" b="1" i="0" dirty="0">
                <a:solidFill>
                  <a:schemeClr val="bg1"/>
                </a:solidFill>
                <a:effectLst/>
                <a:latin typeface="+mj-ea"/>
                <a:ea typeface="+mj-ea"/>
              </a:rPr>
              <a:t>5 </a:t>
            </a:r>
            <a:r>
              <a:rPr lang="zh-CN" altLang="en-US" sz="3200" b="1" i="0" dirty="0">
                <a:solidFill>
                  <a:schemeClr val="bg1"/>
                </a:solidFill>
                <a:effectLst/>
                <a:latin typeface="+mj-ea"/>
                <a:ea typeface="+mj-ea"/>
              </a:rPr>
              <a:t>耶稣见他们的信心，就对瘫子说，小子，你的罪赦了</a:t>
            </a:r>
            <a:r>
              <a:rPr lang="zh-CN" altLang="en-US" sz="3200" b="1" i="0" dirty="0">
                <a:solidFill>
                  <a:srgbClr val="404242"/>
                </a:solidFill>
                <a:effectLst/>
                <a:latin typeface="+mj-ea"/>
                <a:ea typeface="+mj-ea"/>
              </a:rPr>
              <a:t>。</a:t>
            </a:r>
            <a:endParaRPr lang="en-US" sz="3200" b="1" dirty="0">
              <a:latin typeface="+mj-ea"/>
              <a:ea typeface="+mj-ea"/>
            </a:endParaRPr>
          </a:p>
        </p:txBody>
      </p:sp>
      <p:sp>
        <p:nvSpPr>
          <p:cNvPr id="7" name="TextBox 6">
            <a:extLst>
              <a:ext uri="{FF2B5EF4-FFF2-40B4-BE49-F238E27FC236}">
                <a16:creationId xmlns:a16="http://schemas.microsoft.com/office/drawing/2014/main" id="{15709116-B3A0-4CC6-8B83-9743F3689E2E}"/>
              </a:ext>
            </a:extLst>
          </p:cNvPr>
          <p:cNvSpPr txBox="1"/>
          <p:nvPr/>
        </p:nvSpPr>
        <p:spPr>
          <a:xfrm>
            <a:off x="4909128" y="1755852"/>
            <a:ext cx="6096000" cy="2062103"/>
          </a:xfrm>
          <a:prstGeom prst="rect">
            <a:avLst/>
          </a:prstGeom>
          <a:noFill/>
        </p:spPr>
        <p:txBody>
          <a:bodyPr wrap="square">
            <a:spAutoFit/>
          </a:bodyPr>
          <a:lstStyle/>
          <a:p>
            <a:r>
              <a:rPr lang="zh-CN" altLang="en-US" sz="3200" b="1" i="0" dirty="0">
                <a:solidFill>
                  <a:schemeClr val="bg1"/>
                </a:solidFill>
                <a:effectLst/>
                <a:latin typeface="+mj-ea"/>
                <a:ea typeface="+mj-ea"/>
              </a:rPr>
              <a:t>撒加利亚书</a:t>
            </a:r>
            <a:r>
              <a:rPr lang="en-US" altLang="zh-CN" sz="3200" b="1" i="0" dirty="0">
                <a:solidFill>
                  <a:schemeClr val="bg1"/>
                </a:solidFill>
                <a:effectLst/>
                <a:latin typeface="+mj-ea"/>
                <a:ea typeface="+mj-ea"/>
              </a:rPr>
              <a:t>3</a:t>
            </a:r>
            <a:r>
              <a:rPr lang="zh-CN" altLang="en-US" sz="3200" b="1" i="0" dirty="0">
                <a:solidFill>
                  <a:schemeClr val="bg1"/>
                </a:solidFill>
                <a:effectLst/>
                <a:latin typeface="+mj-ea"/>
                <a:ea typeface="+mj-ea"/>
              </a:rPr>
              <a:t>：</a:t>
            </a:r>
            <a:r>
              <a:rPr lang="en-US" altLang="zh-CN" sz="3200" b="1" i="0" dirty="0">
                <a:solidFill>
                  <a:schemeClr val="bg1"/>
                </a:solidFill>
                <a:effectLst/>
                <a:latin typeface="+mj-ea"/>
                <a:ea typeface="+mj-ea"/>
              </a:rPr>
              <a:t>4  </a:t>
            </a:r>
            <a:r>
              <a:rPr lang="zh-CN" altLang="en-US" sz="3200" b="1" i="0" dirty="0">
                <a:solidFill>
                  <a:schemeClr val="bg1"/>
                </a:solidFill>
                <a:effectLst/>
                <a:latin typeface="+mj-ea"/>
                <a:ea typeface="+mj-ea"/>
              </a:rPr>
              <a:t>使者吩咐站在面前的说，你们要脱去他污秽的衣服。又对约书亚说，我使你脱离罪孽，要给你穿上华美的衣服。</a:t>
            </a:r>
            <a:endParaRPr lang="en-US" sz="3200" b="1" dirty="0">
              <a:solidFill>
                <a:schemeClr val="bg1"/>
              </a:solidFill>
              <a:latin typeface="+mj-ea"/>
              <a:ea typeface="+mj-ea"/>
            </a:endParaRPr>
          </a:p>
        </p:txBody>
      </p:sp>
      <p:sp>
        <p:nvSpPr>
          <p:cNvPr id="9" name="TextBox 8">
            <a:extLst>
              <a:ext uri="{FF2B5EF4-FFF2-40B4-BE49-F238E27FC236}">
                <a16:creationId xmlns:a16="http://schemas.microsoft.com/office/drawing/2014/main" id="{BE82B51A-57CA-4990-A1F3-A31D90950C36}"/>
              </a:ext>
            </a:extLst>
          </p:cNvPr>
          <p:cNvSpPr txBox="1"/>
          <p:nvPr/>
        </p:nvSpPr>
        <p:spPr>
          <a:xfrm>
            <a:off x="4941455" y="4046500"/>
            <a:ext cx="6096000" cy="2062103"/>
          </a:xfrm>
          <a:prstGeom prst="rect">
            <a:avLst/>
          </a:prstGeom>
          <a:noFill/>
        </p:spPr>
        <p:txBody>
          <a:bodyPr wrap="square">
            <a:spAutoFit/>
          </a:bodyPr>
          <a:lstStyle/>
          <a:p>
            <a:r>
              <a:rPr lang="zh-CN" altLang="en-US" sz="3200" b="1" i="0" dirty="0">
                <a:solidFill>
                  <a:schemeClr val="bg1"/>
                </a:solidFill>
                <a:effectLst/>
                <a:latin typeface="+mj-ea"/>
                <a:ea typeface="+mj-ea"/>
              </a:rPr>
              <a:t>以弗所书</a:t>
            </a:r>
            <a:r>
              <a:rPr lang="en-US" altLang="zh-CN" sz="3200" b="1" i="0" dirty="0">
                <a:solidFill>
                  <a:schemeClr val="bg1"/>
                </a:solidFill>
                <a:effectLst/>
                <a:latin typeface="+mj-ea"/>
                <a:ea typeface="+mj-ea"/>
              </a:rPr>
              <a:t>1</a:t>
            </a:r>
            <a:r>
              <a:rPr lang="zh-CN" altLang="en-US" sz="3200" b="1" i="0" dirty="0">
                <a:solidFill>
                  <a:schemeClr val="bg1"/>
                </a:solidFill>
                <a:effectLst/>
                <a:latin typeface="+mj-ea"/>
                <a:ea typeface="+mj-ea"/>
              </a:rPr>
              <a:t>：</a:t>
            </a:r>
            <a:r>
              <a:rPr lang="en-US" altLang="zh-CN" sz="3200" b="1" i="0" dirty="0">
                <a:solidFill>
                  <a:schemeClr val="bg1"/>
                </a:solidFill>
                <a:effectLst/>
                <a:latin typeface="+mj-ea"/>
                <a:ea typeface="+mj-ea"/>
              </a:rPr>
              <a:t>13 </a:t>
            </a:r>
            <a:r>
              <a:rPr lang="zh-CN" altLang="en-US" sz="3200" b="1" i="0" dirty="0">
                <a:solidFill>
                  <a:schemeClr val="bg1"/>
                </a:solidFill>
                <a:effectLst/>
                <a:latin typeface="+mj-ea"/>
                <a:ea typeface="+mj-ea"/>
              </a:rPr>
              <a:t>你们既听见真理的道，就是那叫你们得救的福音，也信了基督，既然信他，就受了所应许的圣灵为印记。</a:t>
            </a:r>
            <a:endParaRPr lang="en-US" sz="3200" b="1" dirty="0">
              <a:solidFill>
                <a:schemeClr val="bg1"/>
              </a:solidFill>
              <a:latin typeface="+mj-ea"/>
              <a:ea typeface="+mj-ea"/>
            </a:endParaRPr>
          </a:p>
        </p:txBody>
      </p:sp>
      <p:sp>
        <p:nvSpPr>
          <p:cNvPr id="8" name="TextBox 7">
            <a:extLst>
              <a:ext uri="{FF2B5EF4-FFF2-40B4-BE49-F238E27FC236}">
                <a16:creationId xmlns:a16="http://schemas.microsoft.com/office/drawing/2014/main" id="{285D9CE4-C8CE-4514-937F-046E3E575D04}"/>
              </a:ext>
            </a:extLst>
          </p:cNvPr>
          <p:cNvSpPr txBox="1"/>
          <p:nvPr/>
        </p:nvSpPr>
        <p:spPr>
          <a:xfrm>
            <a:off x="798946" y="857800"/>
            <a:ext cx="877454" cy="1077218"/>
          </a:xfrm>
          <a:prstGeom prst="rect">
            <a:avLst/>
          </a:prstGeom>
          <a:noFill/>
        </p:spPr>
        <p:txBody>
          <a:bodyPr wrap="square" rtlCol="0">
            <a:spAutoFit/>
          </a:bodyPr>
          <a:lstStyle/>
          <a:p>
            <a:r>
              <a:rPr lang="zh-CN" altLang="en-US" sz="3200" b="1" dirty="0">
                <a:highlight>
                  <a:srgbClr val="FFFF00"/>
                </a:highlight>
              </a:rPr>
              <a:t>赦罪</a:t>
            </a:r>
            <a:endParaRPr lang="en-US" sz="3200" b="1" dirty="0">
              <a:highlight>
                <a:srgbClr val="FFFF00"/>
              </a:highlight>
            </a:endParaRPr>
          </a:p>
        </p:txBody>
      </p:sp>
      <p:sp>
        <p:nvSpPr>
          <p:cNvPr id="11" name="TextBox 10">
            <a:extLst>
              <a:ext uri="{FF2B5EF4-FFF2-40B4-BE49-F238E27FC236}">
                <a16:creationId xmlns:a16="http://schemas.microsoft.com/office/drawing/2014/main" id="{2EAE50A6-5885-485D-AE8C-6696A1F54066}"/>
              </a:ext>
            </a:extLst>
          </p:cNvPr>
          <p:cNvSpPr txBox="1"/>
          <p:nvPr/>
        </p:nvSpPr>
        <p:spPr>
          <a:xfrm>
            <a:off x="1828801" y="2890391"/>
            <a:ext cx="877454" cy="1077218"/>
          </a:xfrm>
          <a:prstGeom prst="rect">
            <a:avLst/>
          </a:prstGeom>
          <a:noFill/>
        </p:spPr>
        <p:txBody>
          <a:bodyPr wrap="square" rtlCol="0">
            <a:spAutoFit/>
          </a:bodyPr>
          <a:lstStyle/>
          <a:p>
            <a:r>
              <a:rPr lang="zh-CN" altLang="en-US" sz="3200" b="1" dirty="0">
                <a:highlight>
                  <a:srgbClr val="FFFF00"/>
                </a:highlight>
              </a:rPr>
              <a:t>披戴</a:t>
            </a:r>
            <a:endParaRPr lang="en-US" sz="3200" b="1" dirty="0">
              <a:highlight>
                <a:srgbClr val="FFFF00"/>
              </a:highlight>
            </a:endParaRPr>
          </a:p>
        </p:txBody>
      </p:sp>
      <p:sp>
        <p:nvSpPr>
          <p:cNvPr id="12" name="TextBox 11">
            <a:extLst>
              <a:ext uri="{FF2B5EF4-FFF2-40B4-BE49-F238E27FC236}">
                <a16:creationId xmlns:a16="http://schemas.microsoft.com/office/drawing/2014/main" id="{170145CB-27AF-4ED2-ACA0-54043FA02793}"/>
              </a:ext>
            </a:extLst>
          </p:cNvPr>
          <p:cNvSpPr txBox="1"/>
          <p:nvPr/>
        </p:nvSpPr>
        <p:spPr>
          <a:xfrm>
            <a:off x="3237347" y="3310055"/>
            <a:ext cx="877454" cy="1077218"/>
          </a:xfrm>
          <a:prstGeom prst="rect">
            <a:avLst/>
          </a:prstGeom>
          <a:noFill/>
        </p:spPr>
        <p:txBody>
          <a:bodyPr wrap="square" rtlCol="0">
            <a:spAutoFit/>
          </a:bodyPr>
          <a:lstStyle/>
          <a:p>
            <a:r>
              <a:rPr lang="zh-CN" altLang="en-US" sz="3200" b="1" dirty="0">
                <a:highlight>
                  <a:srgbClr val="FFFF00"/>
                </a:highlight>
              </a:rPr>
              <a:t>印记</a:t>
            </a:r>
            <a:endParaRPr lang="en-US" sz="3200" b="1" dirty="0">
              <a:highlight>
                <a:srgbClr val="FF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8"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787381-99A1-48ED-95E8-250F6E9D90DF}"/>
              </a:ext>
            </a:extLst>
          </p:cNvPr>
          <p:cNvSpPr txBox="1"/>
          <p:nvPr/>
        </p:nvSpPr>
        <p:spPr>
          <a:xfrm>
            <a:off x="381408" y="410747"/>
            <a:ext cx="11119495" cy="6001643"/>
          </a:xfrm>
          <a:prstGeom prst="rect">
            <a:avLst/>
          </a:prstGeom>
          <a:noFill/>
        </p:spPr>
        <p:txBody>
          <a:bodyPr wrap="square" rtlCol="0">
            <a:spAutoFit/>
          </a:bodyPr>
          <a:lstStyle/>
          <a:p>
            <a:r>
              <a:rPr lang="zh-CN" altLang="en-US" sz="3200" b="1" dirty="0">
                <a:solidFill>
                  <a:schemeClr val="tx1"/>
                </a:solidFill>
                <a:highlight>
                  <a:srgbClr val="FFFF00"/>
                </a:highlight>
                <a:latin typeface="+mj-ea"/>
                <a:ea typeface="+mj-ea"/>
              </a:rPr>
              <a:t>神救恩的话语</a:t>
            </a:r>
            <a:endParaRPr lang="en-US" sz="3200" b="1" dirty="0">
              <a:solidFill>
                <a:schemeClr val="tx1"/>
              </a:solidFill>
              <a:highlight>
                <a:srgbClr val="FFFF00"/>
              </a:highlight>
              <a:latin typeface="+mj-ea"/>
              <a:ea typeface="+mj-ea"/>
            </a:endParaRPr>
          </a:p>
          <a:p>
            <a:r>
              <a:rPr lang="zh-CN" altLang="en-US" sz="3200" b="1" dirty="0">
                <a:solidFill>
                  <a:schemeClr val="bg1"/>
                </a:solidFill>
                <a:latin typeface="+mj-ea"/>
                <a:ea typeface="+mj-ea"/>
              </a:rPr>
              <a:t>约翰福音</a:t>
            </a:r>
            <a:r>
              <a:rPr lang="en-US" altLang="zh-CN" sz="3200" b="1" dirty="0">
                <a:solidFill>
                  <a:schemeClr val="bg1"/>
                </a:solidFill>
                <a:latin typeface="+mj-ea"/>
                <a:ea typeface="+mj-ea"/>
              </a:rPr>
              <a:t>3</a:t>
            </a:r>
            <a:r>
              <a:rPr lang="zh-CN" altLang="en-US" sz="3200" b="1" dirty="0">
                <a:solidFill>
                  <a:schemeClr val="bg1"/>
                </a:solidFill>
                <a:latin typeface="+mj-ea"/>
                <a:ea typeface="+mj-ea"/>
              </a:rPr>
              <a:t>：</a:t>
            </a:r>
            <a:r>
              <a:rPr lang="en-US" altLang="zh-CN" sz="3200" b="1" dirty="0">
                <a:solidFill>
                  <a:schemeClr val="bg1"/>
                </a:solidFill>
                <a:latin typeface="+mj-ea"/>
                <a:ea typeface="+mj-ea"/>
              </a:rPr>
              <a:t>16 </a:t>
            </a:r>
            <a:r>
              <a:rPr lang="zh-CN" altLang="en-US" sz="3200" b="1" i="0" dirty="0">
                <a:solidFill>
                  <a:schemeClr val="bg1"/>
                </a:solidFill>
                <a:effectLst/>
                <a:latin typeface="+mj-ea"/>
                <a:ea typeface="+mj-ea"/>
              </a:rPr>
              <a:t>神爱世人，甚至将他的独生子赐给他们，叫一切信他的，不至灭亡，反得永生。</a:t>
            </a:r>
            <a:endParaRPr lang="en-US" sz="3200" b="1" dirty="0">
              <a:solidFill>
                <a:schemeClr val="bg1"/>
              </a:solidFill>
              <a:latin typeface="+mj-ea"/>
              <a:ea typeface="+mj-ea"/>
            </a:endParaRPr>
          </a:p>
          <a:p>
            <a:r>
              <a:rPr lang="zh-CN" altLang="en-US" sz="3200" b="1" dirty="0">
                <a:solidFill>
                  <a:schemeClr val="tx1"/>
                </a:solidFill>
                <a:highlight>
                  <a:srgbClr val="FFFF00"/>
                </a:highlight>
                <a:latin typeface="+mj-ea"/>
                <a:ea typeface="+mj-ea"/>
              </a:rPr>
              <a:t>生活行为见证</a:t>
            </a:r>
            <a:endParaRPr lang="en-US" altLang="zh-CN" sz="3200" b="1" dirty="0">
              <a:solidFill>
                <a:schemeClr val="tx1"/>
              </a:solidFill>
              <a:highlight>
                <a:srgbClr val="FFFF00"/>
              </a:highlight>
              <a:latin typeface="+mj-ea"/>
              <a:ea typeface="+mj-ea"/>
            </a:endParaRPr>
          </a:p>
          <a:p>
            <a:r>
              <a:rPr lang="zh-CN" altLang="en-US" sz="3200" b="1" dirty="0">
                <a:solidFill>
                  <a:schemeClr val="bg1"/>
                </a:solidFill>
                <a:latin typeface="+mj-ea"/>
                <a:ea typeface="+mj-ea"/>
              </a:rPr>
              <a:t>约翰一书</a:t>
            </a:r>
            <a:r>
              <a:rPr lang="en-US" altLang="zh-CN" sz="3200" b="1" dirty="0">
                <a:solidFill>
                  <a:schemeClr val="bg1"/>
                </a:solidFill>
                <a:latin typeface="+mj-ea"/>
                <a:ea typeface="+mj-ea"/>
              </a:rPr>
              <a:t>3</a:t>
            </a:r>
            <a:r>
              <a:rPr lang="zh-CN" altLang="en-US" sz="3200" b="1" dirty="0">
                <a:solidFill>
                  <a:schemeClr val="bg1"/>
                </a:solidFill>
                <a:latin typeface="+mj-ea"/>
                <a:ea typeface="+mj-ea"/>
              </a:rPr>
              <a:t>：</a:t>
            </a:r>
            <a:r>
              <a:rPr lang="en-US" altLang="zh-CN" sz="3200" b="1" dirty="0">
                <a:solidFill>
                  <a:schemeClr val="bg1"/>
                </a:solidFill>
                <a:latin typeface="+mj-ea"/>
                <a:ea typeface="+mj-ea"/>
              </a:rPr>
              <a:t>3</a:t>
            </a:r>
            <a:r>
              <a:rPr lang="zh-CN" altLang="en-US" sz="3200" b="1" i="0" dirty="0">
                <a:solidFill>
                  <a:schemeClr val="bg1"/>
                </a:solidFill>
                <a:effectLst/>
                <a:latin typeface="+mj-ea"/>
                <a:ea typeface="+mj-ea"/>
              </a:rPr>
              <a:t>凡向他有这指望的，就洁净自己，像他洁净一样。</a:t>
            </a:r>
            <a:r>
              <a:rPr lang="en-US" altLang="zh-CN" sz="3200" b="1" i="0" dirty="0">
                <a:solidFill>
                  <a:schemeClr val="bg1"/>
                </a:solidFill>
                <a:effectLst/>
                <a:latin typeface="+mj-ea"/>
                <a:ea typeface="+mj-ea"/>
              </a:rPr>
              <a:t>3</a:t>
            </a:r>
            <a:r>
              <a:rPr lang="zh-CN" altLang="en-US" sz="3200" b="1" i="0" dirty="0">
                <a:solidFill>
                  <a:schemeClr val="bg1"/>
                </a:solidFill>
                <a:effectLst/>
                <a:latin typeface="+mj-ea"/>
                <a:ea typeface="+mj-ea"/>
              </a:rPr>
              <a:t>：</a:t>
            </a:r>
            <a:r>
              <a:rPr lang="en-US" altLang="zh-CN" sz="3200" b="1" i="0" dirty="0">
                <a:solidFill>
                  <a:schemeClr val="bg1"/>
                </a:solidFill>
                <a:effectLst/>
                <a:latin typeface="+mj-ea"/>
                <a:ea typeface="+mj-ea"/>
              </a:rPr>
              <a:t>14</a:t>
            </a:r>
            <a:r>
              <a:rPr lang="zh-CN" altLang="en-US" sz="3200" b="1" i="0" dirty="0">
                <a:solidFill>
                  <a:schemeClr val="bg1"/>
                </a:solidFill>
                <a:effectLst/>
                <a:latin typeface="+mj-ea"/>
                <a:ea typeface="+mj-ea"/>
              </a:rPr>
              <a:t>我们因为爱弟兄，就晓得是已经出死入生了。没有爱心的，仍住在死中。</a:t>
            </a:r>
            <a:r>
              <a:rPr lang="en-US" altLang="zh-CN" sz="3200" b="1" i="0" dirty="0">
                <a:solidFill>
                  <a:schemeClr val="bg1"/>
                </a:solidFill>
                <a:effectLst/>
                <a:latin typeface="+mj-ea"/>
                <a:ea typeface="+mj-ea"/>
              </a:rPr>
              <a:t>3</a:t>
            </a:r>
            <a:r>
              <a:rPr lang="zh-CN" altLang="en-US" sz="3200" b="1" i="0" dirty="0">
                <a:solidFill>
                  <a:schemeClr val="bg1"/>
                </a:solidFill>
                <a:effectLst/>
                <a:latin typeface="+mj-ea"/>
                <a:ea typeface="+mj-ea"/>
              </a:rPr>
              <a:t>：</a:t>
            </a:r>
            <a:r>
              <a:rPr lang="en-US" altLang="zh-CN" sz="3200" b="1" i="0" dirty="0">
                <a:solidFill>
                  <a:schemeClr val="bg1"/>
                </a:solidFill>
                <a:effectLst/>
                <a:latin typeface="+mj-ea"/>
                <a:ea typeface="+mj-ea"/>
              </a:rPr>
              <a:t>21</a:t>
            </a:r>
            <a:r>
              <a:rPr lang="zh-CN" altLang="en-US" sz="3200" b="1" i="0" dirty="0">
                <a:solidFill>
                  <a:schemeClr val="bg1"/>
                </a:solidFill>
                <a:effectLst/>
                <a:latin typeface="+mj-ea"/>
                <a:ea typeface="+mj-ea"/>
              </a:rPr>
              <a:t>亲爱的弟兄阿，我们的心若不责备我们，就可以向神坦然无惧了</a:t>
            </a:r>
            <a:endParaRPr lang="en-US" altLang="zh-CN" sz="3200" b="1" dirty="0">
              <a:solidFill>
                <a:schemeClr val="bg1"/>
              </a:solidFill>
              <a:latin typeface="+mj-ea"/>
              <a:ea typeface="+mj-ea"/>
            </a:endParaRPr>
          </a:p>
          <a:p>
            <a:r>
              <a:rPr lang="zh-CN" altLang="en-US" sz="3200" b="1" dirty="0">
                <a:solidFill>
                  <a:schemeClr val="tx1"/>
                </a:solidFill>
                <a:highlight>
                  <a:srgbClr val="FFFF00"/>
                </a:highlight>
                <a:latin typeface="+mj-ea"/>
                <a:ea typeface="+mj-ea"/>
              </a:rPr>
              <a:t>圣灵的直接见证</a:t>
            </a:r>
            <a:endParaRPr lang="en-US" altLang="zh-CN" sz="3200" b="1" dirty="0">
              <a:solidFill>
                <a:schemeClr val="tx1"/>
              </a:solidFill>
              <a:highlight>
                <a:srgbClr val="FFFF00"/>
              </a:highlight>
              <a:latin typeface="+mj-ea"/>
              <a:ea typeface="+mj-ea"/>
            </a:endParaRPr>
          </a:p>
          <a:p>
            <a:pPr algn="l"/>
            <a:r>
              <a:rPr lang="zh-CN" altLang="en-US" sz="3200" b="1" dirty="0">
                <a:solidFill>
                  <a:schemeClr val="bg1"/>
                </a:solidFill>
                <a:latin typeface="+mj-ea"/>
                <a:ea typeface="+mj-ea"/>
              </a:rPr>
              <a:t>罗马书</a:t>
            </a:r>
            <a:r>
              <a:rPr lang="en-US" altLang="zh-CN" sz="3200" b="1" dirty="0">
                <a:solidFill>
                  <a:schemeClr val="bg1"/>
                </a:solidFill>
                <a:latin typeface="+mj-ea"/>
                <a:ea typeface="+mj-ea"/>
              </a:rPr>
              <a:t>8</a:t>
            </a:r>
            <a:r>
              <a:rPr lang="zh-CN" altLang="en-US" sz="3200" b="1" dirty="0">
                <a:solidFill>
                  <a:schemeClr val="bg1"/>
                </a:solidFill>
                <a:latin typeface="+mj-ea"/>
                <a:ea typeface="+mj-ea"/>
              </a:rPr>
              <a:t>：</a:t>
            </a:r>
            <a:r>
              <a:rPr lang="en-US" altLang="zh-CN" sz="3200" b="1" dirty="0">
                <a:solidFill>
                  <a:schemeClr val="bg1"/>
                </a:solidFill>
                <a:latin typeface="+mj-ea"/>
                <a:ea typeface="+mj-ea"/>
              </a:rPr>
              <a:t>15-16 </a:t>
            </a:r>
            <a:r>
              <a:rPr lang="zh-CN" altLang="en-US" sz="3200" b="1" i="0" u="none" strike="noStrike" dirty="0">
                <a:solidFill>
                  <a:schemeClr val="bg1"/>
                </a:solidFill>
                <a:effectLst/>
                <a:latin typeface="+mj-ea"/>
                <a:ea typeface="+mj-ea"/>
              </a:rPr>
              <a:t>你们所受的不是奴仆的心，仍旧害怕。所受的乃是儿子的心，因此我们呼叫阿爸，父。圣灵与我们的心同证我们是神的儿女。</a:t>
            </a:r>
            <a:endParaRPr lang="zh-CN" altLang="en-US" sz="4000" b="1" i="0" u="none" strike="noStrike" dirty="0">
              <a:solidFill>
                <a:schemeClr val="bg1"/>
              </a:solidFill>
              <a:effectLst/>
              <a:latin typeface="+mj-ea"/>
              <a:ea typeface="+mj-ea"/>
            </a:endParaRPr>
          </a:p>
        </p:txBody>
      </p:sp>
    </p:spTree>
    <p:extLst>
      <p:ext uri="{BB962C8B-B14F-4D97-AF65-F5344CB8AC3E}">
        <p14:creationId xmlns:p14="http://schemas.microsoft.com/office/powerpoint/2010/main" val="413837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Simple Sloth Presumption"/>
          <p:cNvPicPr>
            <a:picLocks noChangeAspect="1" noChangeArrowheads="1"/>
          </p:cNvPicPr>
          <p:nvPr/>
        </p:nvPicPr>
        <p:blipFill>
          <a:blip r:embed="rId3" cstate="print"/>
          <a:srcRect/>
          <a:stretch>
            <a:fillRect/>
          </a:stretch>
        </p:blipFill>
        <p:spPr bwMode="auto">
          <a:xfrm>
            <a:off x="1981200" y="642899"/>
            <a:ext cx="7772400" cy="5596537"/>
          </a:xfrm>
          <a:prstGeom prst="rect">
            <a:avLst/>
          </a:prstGeom>
          <a:noFill/>
        </p:spPr>
      </p:pic>
      <p:sp>
        <p:nvSpPr>
          <p:cNvPr id="4" name="TextBox 3"/>
          <p:cNvSpPr txBox="1"/>
          <p:nvPr/>
        </p:nvSpPr>
        <p:spPr>
          <a:xfrm>
            <a:off x="5166955" y="1600200"/>
            <a:ext cx="400110" cy="762000"/>
          </a:xfrm>
          <a:prstGeom prst="rect">
            <a:avLst/>
          </a:prstGeom>
          <a:solidFill>
            <a:schemeClr val="accent3">
              <a:lumMod val="75000"/>
            </a:schemeClr>
          </a:solidFill>
          <a:ln>
            <a:solidFill>
              <a:schemeClr val="accent3">
                <a:lumMod val="50000"/>
              </a:schemeClr>
            </a:solidFill>
          </a:ln>
        </p:spPr>
        <p:txBody>
          <a:bodyPr vert="eaVert" wrap="square" rtlCol="0">
            <a:spAutoFit/>
          </a:bodyPr>
          <a:lstStyle/>
          <a:p>
            <a:r>
              <a:rPr lang="zh-CN" altLang="en-US" dirty="0"/>
              <a:t>愚   陋</a:t>
            </a:r>
            <a:endParaRPr lang="en-US" dirty="0"/>
          </a:p>
        </p:txBody>
      </p:sp>
      <p:sp>
        <p:nvSpPr>
          <p:cNvPr id="5" name="TextBox 4"/>
          <p:cNvSpPr txBox="1"/>
          <p:nvPr/>
        </p:nvSpPr>
        <p:spPr>
          <a:xfrm>
            <a:off x="6309955" y="2286000"/>
            <a:ext cx="400110" cy="838200"/>
          </a:xfrm>
          <a:prstGeom prst="rect">
            <a:avLst/>
          </a:prstGeom>
          <a:solidFill>
            <a:schemeClr val="accent3">
              <a:lumMod val="75000"/>
            </a:schemeClr>
          </a:solidFill>
          <a:ln>
            <a:solidFill>
              <a:schemeClr val="accent3">
                <a:lumMod val="50000"/>
              </a:schemeClr>
            </a:solidFill>
          </a:ln>
        </p:spPr>
        <p:txBody>
          <a:bodyPr vert="eaVert" wrap="square" rtlCol="0">
            <a:spAutoFit/>
          </a:bodyPr>
          <a:lstStyle/>
          <a:p>
            <a:r>
              <a:rPr lang="zh-CN" altLang="en-US" dirty="0"/>
              <a:t>懶   惰</a:t>
            </a:r>
            <a:endParaRPr lang="en-US" dirty="0"/>
          </a:p>
        </p:txBody>
      </p:sp>
      <p:sp>
        <p:nvSpPr>
          <p:cNvPr id="6" name="TextBox 5"/>
          <p:cNvSpPr txBox="1"/>
          <p:nvPr/>
        </p:nvSpPr>
        <p:spPr>
          <a:xfrm>
            <a:off x="8672155" y="1524000"/>
            <a:ext cx="400110" cy="838200"/>
          </a:xfrm>
          <a:prstGeom prst="rect">
            <a:avLst/>
          </a:prstGeom>
          <a:solidFill>
            <a:schemeClr val="accent3">
              <a:lumMod val="75000"/>
            </a:schemeClr>
          </a:solidFill>
          <a:ln>
            <a:solidFill>
              <a:schemeClr val="accent3">
                <a:lumMod val="50000"/>
              </a:schemeClr>
            </a:solidFill>
          </a:ln>
        </p:spPr>
        <p:txBody>
          <a:bodyPr vert="eaVert" wrap="square" rtlCol="0">
            <a:spAutoFit/>
          </a:bodyPr>
          <a:lstStyle/>
          <a:p>
            <a:r>
              <a:rPr lang="zh-CN" altLang="en-US" dirty="0"/>
              <a:t>自    信</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789</TotalTime>
  <Words>1113</Words>
  <Application>Microsoft Office PowerPoint</Application>
  <PresentationFormat>Widescreen</PresentationFormat>
  <Paragraphs>49</Paragraphs>
  <Slides>18</Slides>
  <Notes>14</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宋体</vt:lpstr>
      <vt:lpstr>Arial</vt:lpstr>
      <vt:lpstr>Calibri</vt:lpstr>
      <vt:lpstr>Office Theme</vt:lpstr>
      <vt:lpstr>PowerPoint Presentation</vt:lpstr>
      <vt:lpstr>PowerPoint Presentation</vt:lpstr>
      <vt:lpstr>PowerPoint Presentation</vt:lpstr>
      <vt:lpstr>十字架下卸重負</vt:lpstr>
      <vt:lpstr>PowerPoint Presentation</vt:lpstr>
      <vt:lpstr>PowerPoint Presentation</vt:lpstr>
      <vt:lpstr>PowerPoint Presentation</vt:lpstr>
      <vt:lpstr>PowerPoint Presentation</vt:lpstr>
      <vt:lpstr>PowerPoint Presentation</vt:lpstr>
      <vt:lpstr>PowerPoint Presentation</vt:lpstr>
      <vt:lpstr>6   艱難山曲徑通幽</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 Wu</dc:creator>
  <cp:lastModifiedBy>David Duan</cp:lastModifiedBy>
  <cp:revision>16</cp:revision>
  <dcterms:created xsi:type="dcterms:W3CDTF">2021-07-02T21:17:34Z</dcterms:created>
  <dcterms:modified xsi:type="dcterms:W3CDTF">2021-09-25T03:17:08Z</dcterms:modified>
</cp:coreProperties>
</file>