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8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F9E0D-7E5E-4C16-81E2-7875F05572B9}" v="33" dt="2021-06-19T21:02:53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4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 Chan" userId="3dc73a786c1f2c0e" providerId="LiveId" clId="{EF80D418-864F-4A3B-9AC5-5D2EF5DF24EF}"/>
    <pc:docChg chg="modSld">
      <pc:chgData name="Hudson Chan" userId="3dc73a786c1f2c0e" providerId="LiveId" clId="{EF80D418-864F-4A3B-9AC5-5D2EF5DF24EF}" dt="2021-06-19T23:06:59.366" v="42" actId="20577"/>
      <pc:docMkLst>
        <pc:docMk/>
      </pc:docMkLst>
      <pc:sldChg chg="modSp mod">
        <pc:chgData name="Hudson Chan" userId="3dc73a786c1f2c0e" providerId="LiveId" clId="{EF80D418-864F-4A3B-9AC5-5D2EF5DF24EF}" dt="2021-06-19T23:04:36.743" v="7" actId="20577"/>
        <pc:sldMkLst>
          <pc:docMk/>
          <pc:sldMk cId="3862928049" sldId="256"/>
        </pc:sldMkLst>
        <pc:spChg chg="mod">
          <ac:chgData name="Hudson Chan" userId="3dc73a786c1f2c0e" providerId="LiveId" clId="{EF80D418-864F-4A3B-9AC5-5D2EF5DF24EF}" dt="2021-06-19T23:04:36.743" v="7" actId="20577"/>
          <ac:spMkLst>
            <pc:docMk/>
            <pc:sldMk cId="3862928049" sldId="256"/>
            <ac:spMk id="8" creationId="{734C516C-D17A-451B-B927-F12CC4BACB47}"/>
          </ac:spMkLst>
        </pc:spChg>
      </pc:sldChg>
      <pc:sldChg chg="modSp mod">
        <pc:chgData name="Hudson Chan" userId="3dc73a786c1f2c0e" providerId="LiveId" clId="{EF80D418-864F-4A3B-9AC5-5D2EF5DF24EF}" dt="2021-06-19T23:04:23.653" v="2" actId="20577"/>
        <pc:sldMkLst>
          <pc:docMk/>
          <pc:sldMk cId="1850694350" sldId="258"/>
        </pc:sldMkLst>
        <pc:spChg chg="mod">
          <ac:chgData name="Hudson Chan" userId="3dc73a786c1f2c0e" providerId="LiveId" clId="{EF80D418-864F-4A3B-9AC5-5D2EF5DF24EF}" dt="2021-06-19T23:04:23.653" v="2" actId="20577"/>
          <ac:spMkLst>
            <pc:docMk/>
            <pc:sldMk cId="1850694350" sldId="258"/>
            <ac:spMk id="5" creationId="{0566007D-CE5E-4526-986E-28A912078EF7}"/>
          </ac:spMkLst>
        </pc:spChg>
      </pc:sldChg>
      <pc:sldChg chg="modSp mod">
        <pc:chgData name="Hudson Chan" userId="3dc73a786c1f2c0e" providerId="LiveId" clId="{EF80D418-864F-4A3B-9AC5-5D2EF5DF24EF}" dt="2021-06-19T23:06:59.366" v="42" actId="20577"/>
        <pc:sldMkLst>
          <pc:docMk/>
          <pc:sldMk cId="3877269202" sldId="260"/>
        </pc:sldMkLst>
        <pc:spChg chg="mod">
          <ac:chgData name="Hudson Chan" userId="3dc73a786c1f2c0e" providerId="LiveId" clId="{EF80D418-864F-4A3B-9AC5-5D2EF5DF24EF}" dt="2021-06-19T23:06:59.366" v="42" actId="20577"/>
          <ac:spMkLst>
            <pc:docMk/>
            <pc:sldMk cId="3877269202" sldId="260"/>
            <ac:spMk id="5" creationId="{0566007D-CE5E-4526-986E-28A912078EF7}"/>
          </ac:spMkLst>
        </pc:spChg>
      </pc:sldChg>
      <pc:sldChg chg="modSp mod">
        <pc:chgData name="Hudson Chan" userId="3dc73a786c1f2c0e" providerId="LiveId" clId="{EF80D418-864F-4A3B-9AC5-5D2EF5DF24EF}" dt="2021-06-19T23:04:53.235" v="12" actId="20577"/>
        <pc:sldMkLst>
          <pc:docMk/>
          <pc:sldMk cId="3194772447" sldId="261"/>
        </pc:sldMkLst>
        <pc:spChg chg="mod">
          <ac:chgData name="Hudson Chan" userId="3dc73a786c1f2c0e" providerId="LiveId" clId="{EF80D418-864F-4A3B-9AC5-5D2EF5DF24EF}" dt="2021-06-19T23:04:53.235" v="12" actId="20577"/>
          <ac:spMkLst>
            <pc:docMk/>
            <pc:sldMk cId="3194772447" sldId="261"/>
            <ac:spMk id="10" creationId="{4DB3CF60-B106-476E-A04E-BA042F9D4834}"/>
          </ac:spMkLst>
        </pc:spChg>
      </pc:sldChg>
      <pc:sldChg chg="modSp mod">
        <pc:chgData name="Hudson Chan" userId="3dc73a786c1f2c0e" providerId="LiveId" clId="{EF80D418-864F-4A3B-9AC5-5D2EF5DF24EF}" dt="2021-06-19T23:05:36.117" v="17" actId="20577"/>
        <pc:sldMkLst>
          <pc:docMk/>
          <pc:sldMk cId="2430404501" sldId="262"/>
        </pc:sldMkLst>
        <pc:spChg chg="mod">
          <ac:chgData name="Hudson Chan" userId="3dc73a786c1f2c0e" providerId="LiveId" clId="{EF80D418-864F-4A3B-9AC5-5D2EF5DF24EF}" dt="2021-06-19T23:05:36.117" v="17" actId="20577"/>
          <ac:spMkLst>
            <pc:docMk/>
            <pc:sldMk cId="2430404501" sldId="262"/>
            <ac:spMk id="10" creationId="{BB6C1F42-F208-4C2A-BDB4-F33ECD86D8EE}"/>
          </ac:spMkLst>
        </pc:spChg>
      </pc:sldChg>
      <pc:sldChg chg="modSp mod">
        <pc:chgData name="Hudson Chan" userId="3dc73a786c1f2c0e" providerId="LiveId" clId="{EF80D418-864F-4A3B-9AC5-5D2EF5DF24EF}" dt="2021-06-19T23:05:56.635" v="22" actId="20577"/>
        <pc:sldMkLst>
          <pc:docMk/>
          <pc:sldMk cId="2852279199" sldId="263"/>
        </pc:sldMkLst>
        <pc:spChg chg="mod">
          <ac:chgData name="Hudson Chan" userId="3dc73a786c1f2c0e" providerId="LiveId" clId="{EF80D418-864F-4A3B-9AC5-5D2EF5DF24EF}" dt="2021-06-19T23:05:56.635" v="22" actId="20577"/>
          <ac:spMkLst>
            <pc:docMk/>
            <pc:sldMk cId="2852279199" sldId="263"/>
            <ac:spMk id="10" creationId="{BB6C1F42-F208-4C2A-BDB4-F33ECD86D8EE}"/>
          </ac:spMkLst>
        </pc:spChg>
      </pc:sldChg>
      <pc:sldChg chg="modSp mod">
        <pc:chgData name="Hudson Chan" userId="3dc73a786c1f2c0e" providerId="LiveId" clId="{EF80D418-864F-4A3B-9AC5-5D2EF5DF24EF}" dt="2021-06-19T23:06:15.002" v="27" actId="20577"/>
        <pc:sldMkLst>
          <pc:docMk/>
          <pc:sldMk cId="1125224124" sldId="264"/>
        </pc:sldMkLst>
        <pc:spChg chg="mod">
          <ac:chgData name="Hudson Chan" userId="3dc73a786c1f2c0e" providerId="LiveId" clId="{EF80D418-864F-4A3B-9AC5-5D2EF5DF24EF}" dt="2021-06-19T23:06:15.002" v="27" actId="20577"/>
          <ac:spMkLst>
            <pc:docMk/>
            <pc:sldMk cId="1125224124" sldId="264"/>
            <ac:spMk id="10" creationId="{BB6C1F42-F208-4C2A-BDB4-F33ECD86D8EE}"/>
          </ac:spMkLst>
        </pc:spChg>
      </pc:sldChg>
      <pc:sldChg chg="modSp mod">
        <pc:chgData name="Hudson Chan" userId="3dc73a786c1f2c0e" providerId="LiveId" clId="{EF80D418-864F-4A3B-9AC5-5D2EF5DF24EF}" dt="2021-06-19T23:06:30.825" v="32" actId="20577"/>
        <pc:sldMkLst>
          <pc:docMk/>
          <pc:sldMk cId="2835586210" sldId="265"/>
        </pc:sldMkLst>
        <pc:spChg chg="mod">
          <ac:chgData name="Hudson Chan" userId="3dc73a786c1f2c0e" providerId="LiveId" clId="{EF80D418-864F-4A3B-9AC5-5D2EF5DF24EF}" dt="2021-06-19T23:06:30.825" v="32" actId="20577"/>
          <ac:spMkLst>
            <pc:docMk/>
            <pc:sldMk cId="2835586210" sldId="265"/>
            <ac:spMk id="10" creationId="{BB6C1F42-F208-4C2A-BDB4-F33ECD86D8EE}"/>
          </ac:spMkLst>
        </pc:spChg>
      </pc:sldChg>
      <pc:sldChg chg="modSp mod">
        <pc:chgData name="Hudson Chan" userId="3dc73a786c1f2c0e" providerId="LiveId" clId="{EF80D418-864F-4A3B-9AC5-5D2EF5DF24EF}" dt="2021-06-19T23:06:48.704" v="37" actId="20577"/>
        <pc:sldMkLst>
          <pc:docMk/>
          <pc:sldMk cId="2220019645" sldId="266"/>
        </pc:sldMkLst>
        <pc:spChg chg="mod">
          <ac:chgData name="Hudson Chan" userId="3dc73a786c1f2c0e" providerId="LiveId" clId="{EF80D418-864F-4A3B-9AC5-5D2EF5DF24EF}" dt="2021-06-19T23:06:48.704" v="37" actId="20577"/>
          <ac:spMkLst>
            <pc:docMk/>
            <pc:sldMk cId="2220019645" sldId="266"/>
            <ac:spMk id="10" creationId="{BB6C1F42-F208-4C2A-BDB4-F33ECD86D8EE}"/>
          </ac:spMkLst>
        </pc:spChg>
      </pc:sldChg>
    </pc:docChg>
  </pc:docChgLst>
  <pc:docChgLst>
    <pc:chgData name="Hudson Chan" userId="3dc73a786c1f2c0e" providerId="LiveId" clId="{9AEF9E0D-7E5E-4C16-81E2-7875F05572B9}"/>
    <pc:docChg chg="undo custSel addSld delSld modSld sldOrd">
      <pc:chgData name="Hudson Chan" userId="3dc73a786c1f2c0e" providerId="LiveId" clId="{9AEF9E0D-7E5E-4C16-81E2-7875F05572B9}" dt="2021-06-19T21:06:57.462" v="623" actId="20577"/>
      <pc:docMkLst>
        <pc:docMk/>
      </pc:docMkLst>
      <pc:sldChg chg="addSp delSp modSp mod modTransition">
        <pc:chgData name="Hudson Chan" userId="3dc73a786c1f2c0e" providerId="LiveId" clId="{9AEF9E0D-7E5E-4C16-81E2-7875F05572B9}" dt="2021-06-19T21:01:21.159" v="606"/>
        <pc:sldMkLst>
          <pc:docMk/>
          <pc:sldMk cId="3862928049" sldId="256"/>
        </pc:sldMkLst>
        <pc:spChg chg="add mod">
          <ac:chgData name="Hudson Chan" userId="3dc73a786c1f2c0e" providerId="LiveId" clId="{9AEF9E0D-7E5E-4C16-81E2-7875F05572B9}" dt="2021-06-19T20:19:05.272" v="179"/>
          <ac:spMkLst>
            <pc:docMk/>
            <pc:sldMk cId="3862928049" sldId="256"/>
            <ac:spMk id="8" creationId="{734C516C-D17A-451B-B927-F12CC4BACB47}"/>
          </ac:spMkLst>
        </pc:spChg>
        <pc:picChg chg="mod">
          <ac:chgData name="Hudson Chan" userId="3dc73a786c1f2c0e" providerId="LiveId" clId="{9AEF9E0D-7E5E-4C16-81E2-7875F05572B9}" dt="2021-06-19T19:59:49.256" v="0" actId="14100"/>
          <ac:picMkLst>
            <pc:docMk/>
            <pc:sldMk cId="3862928049" sldId="256"/>
            <ac:picMk id="4" creationId="{A49E25A5-ABA4-4E14-8E30-00B5FB01835B}"/>
          </ac:picMkLst>
        </pc:picChg>
        <pc:picChg chg="add del mod">
          <ac:chgData name="Hudson Chan" userId="3dc73a786c1f2c0e" providerId="LiveId" clId="{9AEF9E0D-7E5E-4C16-81E2-7875F05572B9}" dt="2021-06-19T20:18:51.605" v="178"/>
          <ac:picMkLst>
            <pc:docMk/>
            <pc:sldMk cId="3862928049" sldId="256"/>
            <ac:picMk id="7" creationId="{7A1924B4-6517-4816-889C-3EC73CF78565}"/>
          </ac:picMkLst>
        </pc:picChg>
      </pc:sldChg>
      <pc:sldChg chg="del">
        <pc:chgData name="Hudson Chan" userId="3dc73a786c1f2c0e" providerId="LiveId" clId="{9AEF9E0D-7E5E-4C16-81E2-7875F05572B9}" dt="2021-06-19T20:19:40.457" v="183" actId="47"/>
        <pc:sldMkLst>
          <pc:docMk/>
          <pc:sldMk cId="2397163210" sldId="257"/>
        </pc:sldMkLst>
      </pc:sldChg>
      <pc:sldChg chg="addSp modSp mod modTransition modAnim">
        <pc:chgData name="Hudson Chan" userId="3dc73a786c1f2c0e" providerId="LiveId" clId="{9AEF9E0D-7E5E-4C16-81E2-7875F05572B9}" dt="2021-06-19T21:02:53.979" v="615"/>
        <pc:sldMkLst>
          <pc:docMk/>
          <pc:sldMk cId="1850694350" sldId="258"/>
        </pc:sldMkLst>
        <pc:spChg chg="mod">
          <ac:chgData name="Hudson Chan" userId="3dc73a786c1f2c0e" providerId="LiveId" clId="{9AEF9E0D-7E5E-4C16-81E2-7875F05572B9}" dt="2021-06-19T20:17:05.653" v="163" actId="1035"/>
          <ac:spMkLst>
            <pc:docMk/>
            <pc:sldMk cId="1850694350" sldId="258"/>
            <ac:spMk id="3" creationId="{8764ABEE-16D5-484A-82DE-9CC51EA125BB}"/>
          </ac:spMkLst>
        </pc:spChg>
        <pc:spChg chg="mod">
          <ac:chgData name="Hudson Chan" userId="3dc73a786c1f2c0e" providerId="LiveId" clId="{9AEF9E0D-7E5E-4C16-81E2-7875F05572B9}" dt="2021-06-19T20:48:14.195" v="428" actId="2711"/>
          <ac:spMkLst>
            <pc:docMk/>
            <pc:sldMk cId="1850694350" sldId="258"/>
            <ac:spMk id="6" creationId="{D40BA584-9BAA-465C-B25C-67E9081DE716}"/>
          </ac:spMkLst>
        </pc:spChg>
        <pc:picChg chg="mod">
          <ac:chgData name="Hudson Chan" userId="3dc73a786c1f2c0e" providerId="LiveId" clId="{9AEF9E0D-7E5E-4C16-81E2-7875F05572B9}" dt="2021-06-19T20:16:52.938" v="135" actId="1076"/>
          <ac:picMkLst>
            <pc:docMk/>
            <pc:sldMk cId="1850694350" sldId="258"/>
            <ac:picMk id="4" creationId="{A49E25A5-ABA4-4E14-8E30-00B5FB01835B}"/>
          </ac:picMkLst>
        </pc:picChg>
        <pc:picChg chg="add mod ord modCrop">
          <ac:chgData name="Hudson Chan" userId="3dc73a786c1f2c0e" providerId="LiveId" clId="{9AEF9E0D-7E5E-4C16-81E2-7875F05572B9}" dt="2021-06-19T20:59:26.154" v="587" actId="14100"/>
          <ac:picMkLst>
            <pc:docMk/>
            <pc:sldMk cId="1850694350" sldId="258"/>
            <ac:picMk id="8" creationId="{C28BD689-D8D2-48C6-928E-1FC2F2AAD5B9}"/>
          </ac:picMkLst>
        </pc:picChg>
        <pc:picChg chg="add mod">
          <ac:chgData name="Hudson Chan" userId="3dc73a786c1f2c0e" providerId="LiveId" clId="{9AEF9E0D-7E5E-4C16-81E2-7875F05572B9}" dt="2021-06-19T21:02:35.491" v="614" actId="1076"/>
          <ac:picMkLst>
            <pc:docMk/>
            <pc:sldMk cId="1850694350" sldId="258"/>
            <ac:picMk id="12" creationId="{0B1E8498-F5A9-4EC8-907C-8A3B3DB1AE7C}"/>
          </ac:picMkLst>
        </pc:picChg>
      </pc:sldChg>
      <pc:sldChg chg="del">
        <pc:chgData name="Hudson Chan" userId="3dc73a786c1f2c0e" providerId="LiveId" clId="{9AEF9E0D-7E5E-4C16-81E2-7875F05572B9}" dt="2021-06-19T20:19:38.123" v="182" actId="2696"/>
        <pc:sldMkLst>
          <pc:docMk/>
          <pc:sldMk cId="2188606021" sldId="259"/>
        </pc:sldMkLst>
      </pc:sldChg>
      <pc:sldChg chg="addSp modSp add mod ord modTransition">
        <pc:chgData name="Hudson Chan" userId="3dc73a786c1f2c0e" providerId="LiveId" clId="{9AEF9E0D-7E5E-4C16-81E2-7875F05572B9}" dt="2021-06-19T21:02:22.432" v="613"/>
        <pc:sldMkLst>
          <pc:docMk/>
          <pc:sldMk cId="3877269202" sldId="260"/>
        </pc:sldMkLst>
        <pc:spChg chg="mod">
          <ac:chgData name="Hudson Chan" userId="3dc73a786c1f2c0e" providerId="LiveId" clId="{9AEF9E0D-7E5E-4C16-81E2-7875F05572B9}" dt="2021-06-19T20:56:45.780" v="549" actId="1036"/>
          <ac:spMkLst>
            <pc:docMk/>
            <pc:sldMk cId="3877269202" sldId="260"/>
            <ac:spMk id="3" creationId="{8764ABEE-16D5-484A-82DE-9CC51EA125BB}"/>
          </ac:spMkLst>
        </pc:spChg>
        <pc:spChg chg="mod">
          <ac:chgData name="Hudson Chan" userId="3dc73a786c1f2c0e" providerId="LiveId" clId="{9AEF9E0D-7E5E-4C16-81E2-7875F05572B9}" dt="2021-06-19T20:56:39.899" v="538" actId="1036"/>
          <ac:spMkLst>
            <pc:docMk/>
            <pc:sldMk cId="3877269202" sldId="260"/>
            <ac:spMk id="6" creationId="{D40BA584-9BAA-465C-B25C-67E9081DE716}"/>
          </ac:spMkLst>
        </pc:spChg>
        <pc:picChg chg="mod">
          <ac:chgData name="Hudson Chan" userId="3dc73a786c1f2c0e" providerId="LiveId" clId="{9AEF9E0D-7E5E-4C16-81E2-7875F05572B9}" dt="2021-06-19T20:56:23.200" v="496" actId="1036"/>
          <ac:picMkLst>
            <pc:docMk/>
            <pc:sldMk cId="3877269202" sldId="260"/>
            <ac:picMk id="4" creationId="{A49E25A5-ABA4-4E14-8E30-00B5FB01835B}"/>
          </ac:picMkLst>
        </pc:picChg>
        <pc:picChg chg="add mod">
          <ac:chgData name="Hudson Chan" userId="3dc73a786c1f2c0e" providerId="LiveId" clId="{9AEF9E0D-7E5E-4C16-81E2-7875F05572B9}" dt="2021-06-19T20:56:50.963" v="551" actId="14100"/>
          <ac:picMkLst>
            <pc:docMk/>
            <pc:sldMk cId="3877269202" sldId="260"/>
            <ac:picMk id="8" creationId="{FBC391FD-E6E9-4E50-B11A-A06E1E83BE3B}"/>
          </ac:picMkLst>
        </pc:picChg>
      </pc:sldChg>
      <pc:sldChg chg="addSp modSp add mod modTransition">
        <pc:chgData name="Hudson Chan" userId="3dc73a786c1f2c0e" providerId="LiveId" clId="{9AEF9E0D-7E5E-4C16-81E2-7875F05572B9}" dt="2021-06-19T21:01:33.562" v="607"/>
        <pc:sldMkLst>
          <pc:docMk/>
          <pc:sldMk cId="3194772447" sldId="261"/>
        </pc:sldMkLst>
        <pc:spChg chg="mod">
          <ac:chgData name="Hudson Chan" userId="3dc73a786c1f2c0e" providerId="LiveId" clId="{9AEF9E0D-7E5E-4C16-81E2-7875F05572B9}" dt="2021-06-19T20:09:26.595" v="69" actId="14100"/>
          <ac:spMkLst>
            <pc:docMk/>
            <pc:sldMk cId="3194772447" sldId="261"/>
            <ac:spMk id="3" creationId="{8764ABEE-16D5-484A-82DE-9CC51EA125BB}"/>
          </ac:spMkLst>
        </pc:spChg>
        <pc:spChg chg="add mod">
          <ac:chgData name="Hudson Chan" userId="3dc73a786c1f2c0e" providerId="LiveId" clId="{9AEF9E0D-7E5E-4C16-81E2-7875F05572B9}" dt="2021-06-19T20:19:09.838" v="180"/>
          <ac:spMkLst>
            <pc:docMk/>
            <pc:sldMk cId="3194772447" sldId="261"/>
            <ac:spMk id="10" creationId="{4DB3CF60-B106-476E-A04E-BA042F9D4834}"/>
          </ac:spMkLst>
        </pc:spChg>
        <pc:picChg chg="add mod">
          <ac:chgData name="Hudson Chan" userId="3dc73a786c1f2c0e" providerId="LiveId" clId="{9AEF9E0D-7E5E-4C16-81E2-7875F05572B9}" dt="2021-06-19T20:17:47.232" v="169" actId="14100"/>
          <ac:picMkLst>
            <pc:docMk/>
            <pc:sldMk cId="3194772447" sldId="261"/>
            <ac:picMk id="6" creationId="{44D074B0-7772-47E2-B7C0-D08A9706F5FF}"/>
          </ac:picMkLst>
        </pc:picChg>
      </pc:sldChg>
      <pc:sldChg chg="addSp modSp add mod modTransition">
        <pc:chgData name="Hudson Chan" userId="3dc73a786c1f2c0e" providerId="LiveId" clId="{9AEF9E0D-7E5E-4C16-81E2-7875F05572B9}" dt="2021-06-19T21:01:40.916" v="608"/>
        <pc:sldMkLst>
          <pc:docMk/>
          <pc:sldMk cId="2430404501" sldId="262"/>
        </pc:sldMkLst>
        <pc:spChg chg="mod">
          <ac:chgData name="Hudson Chan" userId="3dc73a786c1f2c0e" providerId="LiveId" clId="{9AEF9E0D-7E5E-4C16-81E2-7875F05572B9}" dt="2021-06-19T20:09:34.652" v="70" actId="14100"/>
          <ac:spMkLst>
            <pc:docMk/>
            <pc:sldMk cId="2430404501" sldId="262"/>
            <ac:spMk id="3" creationId="{8764ABEE-16D5-484A-82DE-9CC51EA125BB}"/>
          </ac:spMkLst>
        </pc:spChg>
        <pc:spChg chg="add mod">
          <ac:chgData name="Hudson Chan" userId="3dc73a786c1f2c0e" providerId="LiveId" clId="{9AEF9E0D-7E5E-4C16-81E2-7875F05572B9}" dt="2021-06-19T20:19:16.940" v="181"/>
          <ac:spMkLst>
            <pc:docMk/>
            <pc:sldMk cId="2430404501" sldId="262"/>
            <ac:spMk id="10" creationId="{BB6C1F42-F208-4C2A-BDB4-F33ECD86D8EE}"/>
          </ac:spMkLst>
        </pc:spChg>
        <pc:picChg chg="add mod">
          <ac:chgData name="Hudson Chan" userId="3dc73a786c1f2c0e" providerId="LiveId" clId="{9AEF9E0D-7E5E-4C16-81E2-7875F05572B9}" dt="2021-06-19T20:18:20.454" v="176" actId="14100"/>
          <ac:picMkLst>
            <pc:docMk/>
            <pc:sldMk cId="2430404501" sldId="262"/>
            <ac:picMk id="6" creationId="{EF2EDF1F-1FB0-458C-834E-4D24C804049A}"/>
          </ac:picMkLst>
        </pc:picChg>
      </pc:sldChg>
      <pc:sldChg chg="addSp delSp modSp add mod modTransition">
        <pc:chgData name="Hudson Chan" userId="3dc73a786c1f2c0e" providerId="LiveId" clId="{9AEF9E0D-7E5E-4C16-81E2-7875F05572B9}" dt="2021-06-19T21:01:49.505" v="609"/>
        <pc:sldMkLst>
          <pc:docMk/>
          <pc:sldMk cId="2852279199" sldId="263"/>
        </pc:sldMkLst>
        <pc:spChg chg="mod">
          <ac:chgData name="Hudson Chan" userId="3dc73a786c1f2c0e" providerId="LiveId" clId="{9AEF9E0D-7E5E-4C16-81E2-7875F05572B9}" dt="2021-06-19T20:21:01.498" v="277" actId="1036"/>
          <ac:spMkLst>
            <pc:docMk/>
            <pc:sldMk cId="2852279199" sldId="263"/>
            <ac:spMk id="3" creationId="{8764ABEE-16D5-484A-82DE-9CC51EA125BB}"/>
          </ac:spMkLst>
        </pc:spChg>
        <pc:picChg chg="del mod">
          <ac:chgData name="Hudson Chan" userId="3dc73a786c1f2c0e" providerId="LiveId" clId="{9AEF9E0D-7E5E-4C16-81E2-7875F05572B9}" dt="2021-06-19T20:19:49.317" v="186" actId="478"/>
          <ac:picMkLst>
            <pc:docMk/>
            <pc:sldMk cId="2852279199" sldId="263"/>
            <ac:picMk id="6" creationId="{EF2EDF1F-1FB0-458C-834E-4D24C804049A}"/>
          </ac:picMkLst>
        </pc:picChg>
        <pc:picChg chg="add del mod">
          <ac:chgData name="Hudson Chan" userId="3dc73a786c1f2c0e" providerId="LiveId" clId="{9AEF9E0D-7E5E-4C16-81E2-7875F05572B9}" dt="2021-06-19T20:36:24.531" v="382" actId="478"/>
          <ac:picMkLst>
            <pc:docMk/>
            <pc:sldMk cId="2852279199" sldId="263"/>
            <ac:picMk id="7" creationId="{3476FBA8-13F0-4D90-AD2F-3B031437B993}"/>
          </ac:picMkLst>
        </pc:picChg>
        <pc:picChg chg="add mod">
          <ac:chgData name="Hudson Chan" userId="3dc73a786c1f2c0e" providerId="LiveId" clId="{9AEF9E0D-7E5E-4C16-81E2-7875F05572B9}" dt="2021-06-19T20:37:00.488" v="392" actId="1038"/>
          <ac:picMkLst>
            <pc:docMk/>
            <pc:sldMk cId="2852279199" sldId="263"/>
            <ac:picMk id="12" creationId="{320832BA-8FE2-4BA3-8548-095E38C42DD0}"/>
          </ac:picMkLst>
        </pc:picChg>
      </pc:sldChg>
      <pc:sldChg chg="addSp delSp modSp add mod ord modTransition">
        <pc:chgData name="Hudson Chan" userId="3dc73a786c1f2c0e" providerId="LiveId" clId="{9AEF9E0D-7E5E-4C16-81E2-7875F05572B9}" dt="2021-06-19T21:01:57.198" v="610"/>
        <pc:sldMkLst>
          <pc:docMk/>
          <pc:sldMk cId="1125224124" sldId="264"/>
        </pc:sldMkLst>
        <pc:spChg chg="mod">
          <ac:chgData name="Hudson Chan" userId="3dc73a786c1f2c0e" providerId="LiveId" clId="{9AEF9E0D-7E5E-4C16-81E2-7875F05572B9}" dt="2021-06-19T20:25:07.077" v="375" actId="14100"/>
          <ac:spMkLst>
            <pc:docMk/>
            <pc:sldMk cId="1125224124" sldId="264"/>
            <ac:spMk id="3" creationId="{8764ABEE-16D5-484A-82DE-9CC51EA125BB}"/>
          </ac:spMkLst>
        </pc:spChg>
        <pc:picChg chg="del">
          <ac:chgData name="Hudson Chan" userId="3dc73a786c1f2c0e" providerId="LiveId" clId="{9AEF9E0D-7E5E-4C16-81E2-7875F05572B9}" dt="2021-06-19T20:23:10.312" v="308" actId="478"/>
          <ac:picMkLst>
            <pc:docMk/>
            <pc:sldMk cId="1125224124" sldId="264"/>
            <ac:picMk id="6" creationId="{EF2EDF1F-1FB0-458C-834E-4D24C804049A}"/>
          </ac:picMkLst>
        </pc:picChg>
        <pc:picChg chg="add del mod">
          <ac:chgData name="Hudson Chan" userId="3dc73a786c1f2c0e" providerId="LiveId" clId="{9AEF9E0D-7E5E-4C16-81E2-7875F05572B9}" dt="2021-06-19T20:57:06.865" v="554" actId="478"/>
          <ac:picMkLst>
            <pc:docMk/>
            <pc:sldMk cId="1125224124" sldId="264"/>
            <ac:picMk id="7" creationId="{9429114E-4B17-41BA-8AD7-2A96296A4F80}"/>
          </ac:picMkLst>
        </pc:picChg>
        <pc:picChg chg="add mod">
          <ac:chgData name="Hudson Chan" userId="3dc73a786c1f2c0e" providerId="LiveId" clId="{9AEF9E0D-7E5E-4C16-81E2-7875F05572B9}" dt="2021-06-19T20:57:29.845" v="560" actId="1076"/>
          <ac:picMkLst>
            <pc:docMk/>
            <pc:sldMk cId="1125224124" sldId="264"/>
            <ac:picMk id="12" creationId="{BE02D35A-30F6-41FD-81F9-1896D5EA89F9}"/>
          </ac:picMkLst>
        </pc:picChg>
      </pc:sldChg>
      <pc:sldChg chg="delSp modSp add mod modTransition">
        <pc:chgData name="Hudson Chan" userId="3dc73a786c1f2c0e" providerId="LiveId" clId="{9AEF9E0D-7E5E-4C16-81E2-7875F05572B9}" dt="2021-06-19T21:02:07.738" v="611"/>
        <pc:sldMkLst>
          <pc:docMk/>
          <pc:sldMk cId="2835586210" sldId="265"/>
        </pc:sldMkLst>
        <pc:spChg chg="mod">
          <ac:chgData name="Hudson Chan" userId="3dc73a786c1f2c0e" providerId="LiveId" clId="{9AEF9E0D-7E5E-4C16-81E2-7875F05572B9}" dt="2021-06-19T20:51:18.456" v="476" actId="14100"/>
          <ac:spMkLst>
            <pc:docMk/>
            <pc:sldMk cId="2835586210" sldId="265"/>
            <ac:spMk id="3" creationId="{8764ABEE-16D5-484A-82DE-9CC51EA125BB}"/>
          </ac:spMkLst>
        </pc:spChg>
        <pc:picChg chg="del mod">
          <ac:chgData name="Hudson Chan" userId="3dc73a786c1f2c0e" providerId="LiveId" clId="{9AEF9E0D-7E5E-4C16-81E2-7875F05572B9}" dt="2021-06-19T20:49:38.739" v="470" actId="478"/>
          <ac:picMkLst>
            <pc:docMk/>
            <pc:sldMk cId="2835586210" sldId="265"/>
            <ac:picMk id="7" creationId="{9429114E-4B17-41BA-8AD7-2A96296A4F80}"/>
          </ac:picMkLst>
        </pc:picChg>
      </pc:sldChg>
      <pc:sldChg chg="modSp add mod modTransition">
        <pc:chgData name="Hudson Chan" userId="3dc73a786c1f2c0e" providerId="LiveId" clId="{9AEF9E0D-7E5E-4C16-81E2-7875F05572B9}" dt="2021-06-19T21:06:57.462" v="623" actId="20577"/>
        <pc:sldMkLst>
          <pc:docMk/>
          <pc:sldMk cId="2220019645" sldId="266"/>
        </pc:sldMkLst>
        <pc:spChg chg="mod">
          <ac:chgData name="Hudson Chan" userId="3dc73a786c1f2c0e" providerId="LiveId" clId="{9AEF9E0D-7E5E-4C16-81E2-7875F05572B9}" dt="2021-06-19T21:06:57.462" v="623" actId="20577"/>
          <ac:spMkLst>
            <pc:docMk/>
            <pc:sldMk cId="2220019645" sldId="266"/>
            <ac:spMk id="3" creationId="{8764ABEE-16D5-484A-82DE-9CC51EA125BB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June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June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92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June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8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June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3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June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June 19,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2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June 19,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523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June 19,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847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June 19,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1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June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June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6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June 19,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57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6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fnhxRW4E0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0"/>
            <a:ext cx="9143979" cy="6857991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945" y="232519"/>
            <a:ext cx="8575964" cy="446354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group of people standing in front of a white board&#10;&#10;Description automatically generated with medium confidence">
            <a:extLst>
              <a:ext uri="{FF2B5EF4-FFF2-40B4-BE49-F238E27FC236}">
                <a16:creationId xmlns:a16="http://schemas.microsoft.com/office/drawing/2014/main" id="{C28BD689-D8D2-48C6-928E-1FC2F2AAD5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88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23" t="28279" r="21846"/>
          <a:stretch/>
        </p:blipFill>
        <p:spPr>
          <a:xfrm>
            <a:off x="1191477" y="3128177"/>
            <a:ext cx="5361723" cy="3497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2859" y="935670"/>
            <a:ext cx="2822728" cy="1256391"/>
          </a:xfrm>
        </p:spPr>
        <p:txBody>
          <a:bodyPr anchor="b">
            <a:noAutofit/>
          </a:bodyPr>
          <a:lstStyle/>
          <a:p>
            <a:pPr algn="l"/>
            <a:r>
              <a:rPr lang="zh-TW" sz="60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黃美廉</a:t>
            </a:r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6007D-CE5E-4526-986E-28A912078EF7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1/9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BA584-9BAA-465C-B25C-67E9081DE716}"/>
              </a:ext>
            </a:extLst>
          </p:cNvPr>
          <p:cNvSpPr txBox="1"/>
          <p:nvPr/>
        </p:nvSpPr>
        <p:spPr>
          <a:xfrm>
            <a:off x="1745674" y="2192061"/>
            <a:ext cx="6345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44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rial" panose="020B0604020202020204" pitchFamily="34" charset="0"/>
              </a:rPr>
              <a:t>我是上帝寶貝</a:t>
            </a:r>
            <a:r>
              <a:rPr lang="zh-HK" altLang="en-US" sz="4400" b="0" i="0" dirty="0">
                <a:solidFill>
                  <a:srgbClr val="2222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你也是</a:t>
            </a:r>
            <a:endParaRPr 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12" name="Picture 11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0B1E8498-F5A9-4EC8-907C-8A3B3DB1AE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00" y="1099738"/>
            <a:ext cx="2184645" cy="21846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069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803564"/>
            <a:ext cx="8650514" cy="5597236"/>
          </a:xfrm>
        </p:spPr>
        <p:txBody>
          <a:bodyPr anchor="b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黃美廉簡介：</a:t>
            </a:r>
            <a:endParaRPr lang="en-US" sz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台灣台南人，基督徒，</a:t>
            </a:r>
            <a:r>
              <a:rPr lang="en-US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1964</a:t>
            </a:r>
            <a:r>
              <a:rPr lang="zh-TW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在基督教家庭中出生。父親是牧師，在黃美廉出生時，因為醫療問題，罹患腦性麻痺，說話及行動受到影響，六歲以前無法行走，甚至還需要別人餵食。後來雖有好轉，但顏面神經受到影響，行走時四肢也無法平衡。在國小二年級時其繪畫受到老師的鼓勵，鼓勵她未來可以當畫家。</a:t>
            </a:r>
            <a:endParaRPr lang="en-US" sz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後來黃美廉全家移民美國，她也在美國求學，先在殘障中學求學，再到東洛杉磯學院，及加州州立大學洛杉磯分校，主修藝術。後來在</a:t>
            </a:r>
            <a:r>
              <a:rPr lang="en-US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1993</a:t>
            </a:r>
            <a:r>
              <a:rPr lang="zh-TW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年獲得加州州立大學洛杉磯分校的博士學位，並且同年獲得中華民國十大傑出青年。現任黃美廉藝術工作室負責人。</a:t>
            </a:r>
            <a:endParaRPr lang="en-US" sz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4C516C-D17A-451B-B927-F12CC4BACB47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2/9</a:t>
            </a:r>
          </a:p>
        </p:txBody>
      </p:sp>
    </p:spTree>
    <p:extLst>
      <p:ext uri="{BB962C8B-B14F-4D97-AF65-F5344CB8AC3E}">
        <p14:creationId xmlns:p14="http://schemas.microsoft.com/office/powerpoint/2010/main" val="386292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2826326"/>
            <a:ext cx="8650514" cy="3574473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學歷／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1989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美國洛杉磯加州州立大學 藝術學士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</a:t>
            </a: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1990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美國洛杉磯加州州立大學 藝術碩士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1992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美國洛杉磯加州州立大學 藝術博士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經歷／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　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1993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中華民國十大傑出青年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1998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中華民國第一屆金心獎優良身心障礙老師獎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2010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第十三屆全球熱愛生命獎章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44D074B0-7772-47E2-B7C0-D08A9706F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477" y="704438"/>
            <a:ext cx="3357831" cy="27981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DB3CF60-B106-476E-A04E-BA042F9D4834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3/9</a:t>
            </a:r>
          </a:p>
        </p:txBody>
      </p:sp>
    </p:spTree>
    <p:extLst>
      <p:ext uri="{BB962C8B-B14F-4D97-AF65-F5344CB8AC3E}">
        <p14:creationId xmlns:p14="http://schemas.microsoft.com/office/powerpoint/2010/main" val="31947724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2438400"/>
            <a:ext cx="8650514" cy="3962399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教學經歷／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YMCA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美術講師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YWCA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資優兒童美術班講師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陽光基金會成長團體講師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仁愛學苑生活美學講師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專長／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　油畫、水彩、油畫、壓克力畫、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綜合素材、藝術心理、親子藝術互動關係、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創造與心理、藝術與心理</a:t>
            </a:r>
          </a:p>
        </p:txBody>
      </p:sp>
      <p:pic>
        <p:nvPicPr>
          <p:cNvPr id="6" name="Picture 5" descr="A picture containing posing, room, painting, bedroom&#10;&#10;Description automatically generated">
            <a:extLst>
              <a:ext uri="{FF2B5EF4-FFF2-40B4-BE49-F238E27FC236}">
                <a16:creationId xmlns:a16="http://schemas.microsoft.com/office/drawing/2014/main" id="{EF2EDF1F-1FB0-458C-834E-4D24C8040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369" y="811854"/>
            <a:ext cx="4458277" cy="26171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6C1F42-F208-4C2A-BDB4-F33ECD86D8EE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4/9</a:t>
            </a:r>
          </a:p>
        </p:txBody>
      </p:sp>
    </p:spTree>
    <p:extLst>
      <p:ext uri="{BB962C8B-B14F-4D97-AF65-F5344CB8AC3E}">
        <p14:creationId xmlns:p14="http://schemas.microsoft.com/office/powerpoint/2010/main" val="2430404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3588329"/>
            <a:ext cx="8650514" cy="2715490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近况：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yahoo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新聞（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2019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日）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黃美廉隱退畫展 腦麻奇蹟創作不輟（凃鴻恩／廖廣賓）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畫家黃美廉日前辦舉隱退畫展，引來許多朋友關切。患有腦性麻痺的她，醫生說活不過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歲，但現在黃美廉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50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多歲，用心創作、努力生活，和貓咪作伴，人生回眸一看，盡是豐富與感恩。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C1F42-F208-4C2A-BDB4-F33ECD86D8EE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5/9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20832BA-8FE2-4BA3-8548-095E38C42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25" y="771526"/>
            <a:ext cx="5141768" cy="287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7919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665018"/>
            <a:ext cx="6555839" cy="5735782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著作／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　心靈的顏色－看見我所有（自傳）、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畫家畫話（專書）、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家家都有藝術家（專書）、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美廉音樂盒（專書）、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上帝寶貝（童書繪本）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　咪咪和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個鐘（童書繪本）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畫冊／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　寰宇之力與美、愛在光明中、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風華情緣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-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女人與貓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有聲出版品／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　如果我能唱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(CD)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愛我不要同情我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(DVD)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傳奇家族在南庄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(DVD)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C1F42-F208-4C2A-BDB4-F33ECD86D8EE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6/9</a:t>
            </a:r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BE02D35A-30F6-41FD-81F9-1896D5EA8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366" y="2333627"/>
            <a:ext cx="3607745" cy="365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2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665018"/>
            <a:ext cx="8620166" cy="5735782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羅馬書：第五章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3-5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不但如此，就是在患難中也是歡歡喜喜的；因為知道患難生忍耐，忍耐生老練，老練生盼望；盼望不至於羞恥，因為所賜給我們的聖靈將神的愛澆灌在我們心裡。</a:t>
            </a:r>
          </a:p>
          <a:p>
            <a:pPr marL="0" marR="0" algn="l">
              <a:spcBef>
                <a:spcPts val="0"/>
              </a:spcBef>
            </a:pP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哥林多後書：第十二章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9-10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他對我說：「我的恩典夠你用的，因為我的能力是在人的軟弱上顯得完全。」所以，我更喜歡誇自己的軟弱，好叫基督的能力覆庇我。</a:t>
            </a:r>
          </a:p>
          <a:p>
            <a:pPr marL="0" marR="0" algn="l">
              <a:spcBef>
                <a:spcPts val="0"/>
              </a:spcBef>
            </a:pPr>
            <a:r>
              <a:rPr lang="zh-TW" altLang="en-US" sz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我為基督的緣故，就以軟弱、凌辱、急難、逼迫、困苦為可喜樂的；因我什麼時候軟弱，什麼時候就剛強了。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C1F42-F208-4C2A-BDB4-F33ECD86D8EE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7/9</a:t>
            </a:r>
          </a:p>
        </p:txBody>
      </p:sp>
    </p:spTree>
    <p:extLst>
      <p:ext uri="{BB962C8B-B14F-4D97-AF65-F5344CB8AC3E}">
        <p14:creationId xmlns:p14="http://schemas.microsoft.com/office/powerpoint/2010/main" val="283558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1"/>
            <a:ext cx="9143979" cy="24384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18663"/>
            <a:ext cx="7881257" cy="752889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3" y="665018"/>
            <a:ext cx="8620166" cy="5735782"/>
          </a:xfrm>
        </p:spPr>
        <p:txBody>
          <a:bodyPr anchor="b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視頻轉載資料：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endParaRPr lang="zh-TW" altLang="en-US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【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如果我能唱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】-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現場版 天韻合唱團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https://www.youtube.com/watch?v=mTzHuZut6W4</a:t>
            </a:r>
          </a:p>
          <a:p>
            <a:pPr marL="0" marR="0" algn="l">
              <a:spcBef>
                <a:spcPts val="0"/>
              </a:spcBef>
            </a:pP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耕心人生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-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看見心靈的顏色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黃美廉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hlinkClick r:id="rId3"/>
              </a:rPr>
              <a:t>https://www.youtube.com/watch?v=XfnhxRW4E00</a:t>
            </a: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endParaRPr lang="en-US" altLang="zh-TW" sz="2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</a:pP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公視比別人更多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003 </a:t>
            </a:r>
            <a:r>
              <a:rPr lang="zh-TW" altLang="en-US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黃美廉 壓傷的蘆葦 </a:t>
            </a: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(1993)</a:t>
            </a:r>
          </a:p>
          <a:p>
            <a:pPr marL="0" marR="0" algn="l">
              <a:spcBef>
                <a:spcPts val="0"/>
              </a:spcBef>
            </a:pPr>
            <a:r>
              <a:rPr lang="en-US" altLang="zh-TW" sz="2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https://www.youtube.com/watch?v=r-Xi4OvgWYk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C1F42-F208-4C2A-BDB4-F33ECD86D8EE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8/9</a:t>
            </a:r>
          </a:p>
        </p:txBody>
      </p:sp>
    </p:spTree>
    <p:extLst>
      <p:ext uri="{BB962C8B-B14F-4D97-AF65-F5344CB8AC3E}">
        <p14:creationId xmlns:p14="http://schemas.microsoft.com/office/powerpoint/2010/main" val="22200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E25A5-ABA4-4E14-8E30-00B5FB018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10570" b="-1"/>
          <a:stretch/>
        </p:blipFill>
        <p:spPr>
          <a:xfrm>
            <a:off x="21" y="0"/>
            <a:ext cx="9143979" cy="6857991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59B15-EDE7-4AE4-91A0-4BA932F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945" y="232519"/>
            <a:ext cx="8575964" cy="446354"/>
          </a:xfrm>
        </p:spPr>
        <p:txBody>
          <a:bodyPr anchor="t">
            <a:normAutofit/>
          </a:bodyPr>
          <a:lstStyle/>
          <a:p>
            <a:pPr algn="l"/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聖徒腳踪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第三課（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06/20/2021</a:t>
            </a:r>
            <a:r>
              <a:rPr lang="zh-TW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）</a:t>
            </a:r>
            <a:r>
              <a:rPr lang="en-US" sz="19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      </a:t>
            </a:r>
            <a:r>
              <a:rPr lang="zh-TW" sz="19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陳海山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ABEE-16D5-484A-82DE-9CC51EA12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2859" y="4343902"/>
            <a:ext cx="2822728" cy="1256391"/>
          </a:xfrm>
        </p:spPr>
        <p:txBody>
          <a:bodyPr anchor="b">
            <a:noAutofit/>
          </a:bodyPr>
          <a:lstStyle/>
          <a:p>
            <a:pPr algn="l"/>
            <a:r>
              <a:rPr lang="zh-TW" sz="60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黃美廉</a:t>
            </a:r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6007D-CE5E-4526-986E-28A912078EF7}"/>
              </a:ext>
            </a:extLst>
          </p:cNvPr>
          <p:cNvSpPr txBox="1"/>
          <p:nvPr/>
        </p:nvSpPr>
        <p:spPr>
          <a:xfrm>
            <a:off x="7606145" y="6400800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9/9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BA584-9BAA-465C-B25C-67E9081DE716}"/>
              </a:ext>
            </a:extLst>
          </p:cNvPr>
          <p:cNvSpPr txBox="1"/>
          <p:nvPr/>
        </p:nvSpPr>
        <p:spPr>
          <a:xfrm>
            <a:off x="2092036" y="5777342"/>
            <a:ext cx="5514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36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在患難中也是歡歡喜喜的</a:t>
            </a:r>
            <a:endParaRPr lang="en-US" sz="3600" dirty="0"/>
          </a:p>
        </p:txBody>
      </p:sp>
      <p:pic>
        <p:nvPicPr>
          <p:cNvPr id="8" name="Picture 7" descr="A person in a red shirt&#10;&#10;Description automatically generated with medium confidence">
            <a:extLst>
              <a:ext uri="{FF2B5EF4-FFF2-40B4-BE49-F238E27FC236}">
                <a16:creationId xmlns:a16="http://schemas.microsoft.com/office/drawing/2014/main" id="{FBC391FD-E6E9-4E50-B11A-A06E1E83B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04" y="843590"/>
            <a:ext cx="6405996" cy="377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692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223B2F"/>
      </a:dk2>
      <a:lt2>
        <a:srgbClr val="E7E8E2"/>
      </a:lt2>
      <a:accent1>
        <a:srgbClr val="A096C6"/>
      </a:accent1>
      <a:accent2>
        <a:srgbClr val="7F8CBA"/>
      </a:accent2>
      <a:accent3>
        <a:srgbClr val="85A9BD"/>
      </a:accent3>
      <a:accent4>
        <a:srgbClr val="77AFAC"/>
      </a:accent4>
      <a:accent5>
        <a:srgbClr val="83AD99"/>
      </a:accent5>
      <a:accent6>
        <a:srgbClr val="78B07E"/>
      </a:accent6>
      <a:hlink>
        <a:srgbClr val="7D8852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844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微軟正黑體</vt:lpstr>
      <vt:lpstr>新細明體</vt:lpstr>
      <vt:lpstr>Arial</vt:lpstr>
      <vt:lpstr>Bembo</vt:lpstr>
      <vt:lpstr>Calibri</vt:lpstr>
      <vt:lpstr>ArchiveVTI</vt:lpstr>
      <vt:lpstr>聖徒腳踪 第三課（06/20/2021）       陳海山</vt:lpstr>
      <vt:lpstr>聖徒腳踪 第三課（06/20/2021）       陳海山</vt:lpstr>
      <vt:lpstr>聖徒腳踪 第三課（06/20/2021）       陳海山</vt:lpstr>
      <vt:lpstr>聖徒腳踪 第三課（06/20/2021）       陳海山</vt:lpstr>
      <vt:lpstr>聖徒腳踪 第三課（06/20/2021）       陳海山</vt:lpstr>
      <vt:lpstr>聖徒腳踪 第三課（06/20/2021）       陳海山</vt:lpstr>
      <vt:lpstr>聖徒腳踪 第三課（06/20/2021）       陳海山</vt:lpstr>
      <vt:lpstr>聖徒腳踪 第三課（06/20/2021）       陳海山</vt:lpstr>
      <vt:lpstr>聖徒腳踪 第三課（06/20/2021）       陳海山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聖徒腳踪 第三課（06/20/2021）       陳海山</dc:title>
  <dc:creator>Hudson Chan</dc:creator>
  <cp:lastModifiedBy>Hudson Chan</cp:lastModifiedBy>
  <cp:revision>2</cp:revision>
  <dcterms:created xsi:type="dcterms:W3CDTF">2021-06-19T19:44:03Z</dcterms:created>
  <dcterms:modified xsi:type="dcterms:W3CDTF">2021-06-19T23:07:05Z</dcterms:modified>
</cp:coreProperties>
</file>