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8" r:id="rId2"/>
    <p:sldId id="256" r:id="rId3"/>
    <p:sldId id="261" r:id="rId4"/>
    <p:sldId id="262" r:id="rId5"/>
    <p:sldId id="263" r:id="rId6"/>
    <p:sldId id="264" r:id="rId7"/>
    <p:sldId id="265" r:id="rId8"/>
    <p:sldId id="266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EF9E0D-7E5E-4C16-81E2-7875F05572B9}" v="33" dt="2021-06-19T21:02:53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1" d="100"/>
          <a:sy n="51" d="100"/>
        </p:scale>
        <p:origin x="140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 Chan" userId="3dc73a786c1f2c0e" providerId="LiveId" clId="{EF80D418-864F-4A3B-9AC5-5D2EF5DF24EF}"/>
    <pc:docChg chg="modSld">
      <pc:chgData name="Hudson Chan" userId="3dc73a786c1f2c0e" providerId="LiveId" clId="{EF80D418-864F-4A3B-9AC5-5D2EF5DF24EF}" dt="2021-06-19T23:06:59.366" v="42" actId="20577"/>
      <pc:docMkLst>
        <pc:docMk/>
      </pc:docMkLst>
      <pc:sldChg chg="modSp mod">
        <pc:chgData name="Hudson Chan" userId="3dc73a786c1f2c0e" providerId="LiveId" clId="{EF80D418-864F-4A3B-9AC5-5D2EF5DF24EF}" dt="2021-06-19T23:04:36.743" v="7" actId="20577"/>
        <pc:sldMkLst>
          <pc:docMk/>
          <pc:sldMk cId="3862928049" sldId="256"/>
        </pc:sldMkLst>
        <pc:spChg chg="mod">
          <ac:chgData name="Hudson Chan" userId="3dc73a786c1f2c0e" providerId="LiveId" clId="{EF80D418-864F-4A3B-9AC5-5D2EF5DF24EF}" dt="2021-06-19T23:04:36.743" v="7" actId="20577"/>
          <ac:spMkLst>
            <pc:docMk/>
            <pc:sldMk cId="3862928049" sldId="256"/>
            <ac:spMk id="8" creationId="{734C516C-D17A-451B-B927-F12CC4BACB47}"/>
          </ac:spMkLst>
        </pc:spChg>
      </pc:sldChg>
      <pc:sldChg chg="modSp mod">
        <pc:chgData name="Hudson Chan" userId="3dc73a786c1f2c0e" providerId="LiveId" clId="{EF80D418-864F-4A3B-9AC5-5D2EF5DF24EF}" dt="2021-06-19T23:04:23.653" v="2" actId="20577"/>
        <pc:sldMkLst>
          <pc:docMk/>
          <pc:sldMk cId="1850694350" sldId="258"/>
        </pc:sldMkLst>
        <pc:spChg chg="mod">
          <ac:chgData name="Hudson Chan" userId="3dc73a786c1f2c0e" providerId="LiveId" clId="{EF80D418-864F-4A3B-9AC5-5D2EF5DF24EF}" dt="2021-06-19T23:04:23.653" v="2" actId="20577"/>
          <ac:spMkLst>
            <pc:docMk/>
            <pc:sldMk cId="1850694350" sldId="258"/>
            <ac:spMk id="5" creationId="{0566007D-CE5E-4526-986E-28A912078EF7}"/>
          </ac:spMkLst>
        </pc:spChg>
      </pc:sldChg>
      <pc:sldChg chg="modSp mod">
        <pc:chgData name="Hudson Chan" userId="3dc73a786c1f2c0e" providerId="LiveId" clId="{EF80D418-864F-4A3B-9AC5-5D2EF5DF24EF}" dt="2021-06-19T23:06:59.366" v="42" actId="20577"/>
        <pc:sldMkLst>
          <pc:docMk/>
          <pc:sldMk cId="3877269202" sldId="260"/>
        </pc:sldMkLst>
        <pc:spChg chg="mod">
          <ac:chgData name="Hudson Chan" userId="3dc73a786c1f2c0e" providerId="LiveId" clId="{EF80D418-864F-4A3B-9AC5-5D2EF5DF24EF}" dt="2021-06-19T23:06:59.366" v="42" actId="20577"/>
          <ac:spMkLst>
            <pc:docMk/>
            <pc:sldMk cId="3877269202" sldId="260"/>
            <ac:spMk id="5" creationId="{0566007D-CE5E-4526-986E-28A912078EF7}"/>
          </ac:spMkLst>
        </pc:spChg>
      </pc:sldChg>
      <pc:sldChg chg="modSp mod">
        <pc:chgData name="Hudson Chan" userId="3dc73a786c1f2c0e" providerId="LiveId" clId="{EF80D418-864F-4A3B-9AC5-5D2EF5DF24EF}" dt="2021-06-19T23:04:53.235" v="12" actId="20577"/>
        <pc:sldMkLst>
          <pc:docMk/>
          <pc:sldMk cId="3194772447" sldId="261"/>
        </pc:sldMkLst>
        <pc:spChg chg="mod">
          <ac:chgData name="Hudson Chan" userId="3dc73a786c1f2c0e" providerId="LiveId" clId="{EF80D418-864F-4A3B-9AC5-5D2EF5DF24EF}" dt="2021-06-19T23:04:53.235" v="12" actId="20577"/>
          <ac:spMkLst>
            <pc:docMk/>
            <pc:sldMk cId="3194772447" sldId="261"/>
            <ac:spMk id="10" creationId="{4DB3CF60-B106-476E-A04E-BA042F9D4834}"/>
          </ac:spMkLst>
        </pc:spChg>
      </pc:sldChg>
      <pc:sldChg chg="modSp mod">
        <pc:chgData name="Hudson Chan" userId="3dc73a786c1f2c0e" providerId="LiveId" clId="{EF80D418-864F-4A3B-9AC5-5D2EF5DF24EF}" dt="2021-06-19T23:05:36.117" v="17" actId="20577"/>
        <pc:sldMkLst>
          <pc:docMk/>
          <pc:sldMk cId="2430404501" sldId="262"/>
        </pc:sldMkLst>
        <pc:spChg chg="mod">
          <ac:chgData name="Hudson Chan" userId="3dc73a786c1f2c0e" providerId="LiveId" clId="{EF80D418-864F-4A3B-9AC5-5D2EF5DF24EF}" dt="2021-06-19T23:05:36.117" v="17" actId="20577"/>
          <ac:spMkLst>
            <pc:docMk/>
            <pc:sldMk cId="2430404501" sldId="262"/>
            <ac:spMk id="10" creationId="{BB6C1F42-F208-4C2A-BDB4-F33ECD86D8EE}"/>
          </ac:spMkLst>
        </pc:spChg>
      </pc:sldChg>
      <pc:sldChg chg="modSp mod">
        <pc:chgData name="Hudson Chan" userId="3dc73a786c1f2c0e" providerId="LiveId" clId="{EF80D418-864F-4A3B-9AC5-5D2EF5DF24EF}" dt="2021-06-19T23:05:56.635" v="22" actId="20577"/>
        <pc:sldMkLst>
          <pc:docMk/>
          <pc:sldMk cId="2852279199" sldId="263"/>
        </pc:sldMkLst>
        <pc:spChg chg="mod">
          <ac:chgData name="Hudson Chan" userId="3dc73a786c1f2c0e" providerId="LiveId" clId="{EF80D418-864F-4A3B-9AC5-5D2EF5DF24EF}" dt="2021-06-19T23:05:56.635" v="22" actId="20577"/>
          <ac:spMkLst>
            <pc:docMk/>
            <pc:sldMk cId="2852279199" sldId="263"/>
            <ac:spMk id="10" creationId="{BB6C1F42-F208-4C2A-BDB4-F33ECD86D8EE}"/>
          </ac:spMkLst>
        </pc:spChg>
      </pc:sldChg>
      <pc:sldChg chg="modSp mod">
        <pc:chgData name="Hudson Chan" userId="3dc73a786c1f2c0e" providerId="LiveId" clId="{EF80D418-864F-4A3B-9AC5-5D2EF5DF24EF}" dt="2021-06-19T23:06:15.002" v="27" actId="20577"/>
        <pc:sldMkLst>
          <pc:docMk/>
          <pc:sldMk cId="1125224124" sldId="264"/>
        </pc:sldMkLst>
        <pc:spChg chg="mod">
          <ac:chgData name="Hudson Chan" userId="3dc73a786c1f2c0e" providerId="LiveId" clId="{EF80D418-864F-4A3B-9AC5-5D2EF5DF24EF}" dt="2021-06-19T23:06:15.002" v="27" actId="20577"/>
          <ac:spMkLst>
            <pc:docMk/>
            <pc:sldMk cId="1125224124" sldId="264"/>
            <ac:spMk id="10" creationId="{BB6C1F42-F208-4C2A-BDB4-F33ECD86D8EE}"/>
          </ac:spMkLst>
        </pc:spChg>
      </pc:sldChg>
      <pc:sldChg chg="modSp mod">
        <pc:chgData name="Hudson Chan" userId="3dc73a786c1f2c0e" providerId="LiveId" clId="{EF80D418-864F-4A3B-9AC5-5D2EF5DF24EF}" dt="2021-06-19T23:06:30.825" v="32" actId="20577"/>
        <pc:sldMkLst>
          <pc:docMk/>
          <pc:sldMk cId="2835586210" sldId="265"/>
        </pc:sldMkLst>
        <pc:spChg chg="mod">
          <ac:chgData name="Hudson Chan" userId="3dc73a786c1f2c0e" providerId="LiveId" clId="{EF80D418-864F-4A3B-9AC5-5D2EF5DF24EF}" dt="2021-06-19T23:06:30.825" v="32" actId="20577"/>
          <ac:spMkLst>
            <pc:docMk/>
            <pc:sldMk cId="2835586210" sldId="265"/>
            <ac:spMk id="10" creationId="{BB6C1F42-F208-4C2A-BDB4-F33ECD86D8EE}"/>
          </ac:spMkLst>
        </pc:spChg>
      </pc:sldChg>
      <pc:sldChg chg="modSp mod">
        <pc:chgData name="Hudson Chan" userId="3dc73a786c1f2c0e" providerId="LiveId" clId="{EF80D418-864F-4A3B-9AC5-5D2EF5DF24EF}" dt="2021-06-19T23:06:48.704" v="37" actId="20577"/>
        <pc:sldMkLst>
          <pc:docMk/>
          <pc:sldMk cId="2220019645" sldId="266"/>
        </pc:sldMkLst>
        <pc:spChg chg="mod">
          <ac:chgData name="Hudson Chan" userId="3dc73a786c1f2c0e" providerId="LiveId" clId="{EF80D418-864F-4A3B-9AC5-5D2EF5DF24EF}" dt="2021-06-19T23:06:48.704" v="37" actId="20577"/>
          <ac:spMkLst>
            <pc:docMk/>
            <pc:sldMk cId="2220019645" sldId="266"/>
            <ac:spMk id="10" creationId="{BB6C1F42-F208-4C2A-BDB4-F33ECD86D8EE}"/>
          </ac:spMkLst>
        </pc:spChg>
      </pc:sldChg>
    </pc:docChg>
  </pc:docChgLst>
  <pc:docChgLst>
    <pc:chgData name="Hudson Chan" userId="3dc73a786c1f2c0e" providerId="LiveId" clId="{9AEF9E0D-7E5E-4C16-81E2-7875F05572B9}"/>
    <pc:docChg chg="undo custSel addSld delSld modSld sldOrd">
      <pc:chgData name="Hudson Chan" userId="3dc73a786c1f2c0e" providerId="LiveId" clId="{9AEF9E0D-7E5E-4C16-81E2-7875F05572B9}" dt="2021-06-19T21:06:57.462" v="623" actId="20577"/>
      <pc:docMkLst>
        <pc:docMk/>
      </pc:docMkLst>
      <pc:sldChg chg="addSp delSp modSp mod modTransition">
        <pc:chgData name="Hudson Chan" userId="3dc73a786c1f2c0e" providerId="LiveId" clId="{9AEF9E0D-7E5E-4C16-81E2-7875F05572B9}" dt="2021-06-19T21:01:21.159" v="606"/>
        <pc:sldMkLst>
          <pc:docMk/>
          <pc:sldMk cId="3862928049" sldId="256"/>
        </pc:sldMkLst>
        <pc:spChg chg="add mod">
          <ac:chgData name="Hudson Chan" userId="3dc73a786c1f2c0e" providerId="LiveId" clId="{9AEF9E0D-7E5E-4C16-81E2-7875F05572B9}" dt="2021-06-19T20:19:05.272" v="179"/>
          <ac:spMkLst>
            <pc:docMk/>
            <pc:sldMk cId="3862928049" sldId="256"/>
            <ac:spMk id="8" creationId="{734C516C-D17A-451B-B927-F12CC4BACB47}"/>
          </ac:spMkLst>
        </pc:spChg>
        <pc:picChg chg="mod">
          <ac:chgData name="Hudson Chan" userId="3dc73a786c1f2c0e" providerId="LiveId" clId="{9AEF9E0D-7E5E-4C16-81E2-7875F05572B9}" dt="2021-06-19T19:59:49.256" v="0" actId="14100"/>
          <ac:picMkLst>
            <pc:docMk/>
            <pc:sldMk cId="3862928049" sldId="256"/>
            <ac:picMk id="4" creationId="{A49E25A5-ABA4-4E14-8E30-00B5FB01835B}"/>
          </ac:picMkLst>
        </pc:picChg>
        <pc:picChg chg="add del mod">
          <ac:chgData name="Hudson Chan" userId="3dc73a786c1f2c0e" providerId="LiveId" clId="{9AEF9E0D-7E5E-4C16-81E2-7875F05572B9}" dt="2021-06-19T20:18:51.605" v="178"/>
          <ac:picMkLst>
            <pc:docMk/>
            <pc:sldMk cId="3862928049" sldId="256"/>
            <ac:picMk id="7" creationId="{7A1924B4-6517-4816-889C-3EC73CF78565}"/>
          </ac:picMkLst>
        </pc:picChg>
      </pc:sldChg>
      <pc:sldChg chg="del">
        <pc:chgData name="Hudson Chan" userId="3dc73a786c1f2c0e" providerId="LiveId" clId="{9AEF9E0D-7E5E-4C16-81E2-7875F05572B9}" dt="2021-06-19T20:19:40.457" v="183" actId="47"/>
        <pc:sldMkLst>
          <pc:docMk/>
          <pc:sldMk cId="2397163210" sldId="257"/>
        </pc:sldMkLst>
      </pc:sldChg>
      <pc:sldChg chg="addSp modSp mod modTransition modAnim">
        <pc:chgData name="Hudson Chan" userId="3dc73a786c1f2c0e" providerId="LiveId" clId="{9AEF9E0D-7E5E-4C16-81E2-7875F05572B9}" dt="2021-06-19T21:02:53.979" v="615"/>
        <pc:sldMkLst>
          <pc:docMk/>
          <pc:sldMk cId="1850694350" sldId="258"/>
        </pc:sldMkLst>
        <pc:spChg chg="mod">
          <ac:chgData name="Hudson Chan" userId="3dc73a786c1f2c0e" providerId="LiveId" clId="{9AEF9E0D-7E5E-4C16-81E2-7875F05572B9}" dt="2021-06-19T20:17:05.653" v="163" actId="1035"/>
          <ac:spMkLst>
            <pc:docMk/>
            <pc:sldMk cId="1850694350" sldId="258"/>
            <ac:spMk id="3" creationId="{8764ABEE-16D5-484A-82DE-9CC51EA125BB}"/>
          </ac:spMkLst>
        </pc:spChg>
        <pc:spChg chg="mod">
          <ac:chgData name="Hudson Chan" userId="3dc73a786c1f2c0e" providerId="LiveId" clId="{9AEF9E0D-7E5E-4C16-81E2-7875F05572B9}" dt="2021-06-19T20:48:14.195" v="428" actId="2711"/>
          <ac:spMkLst>
            <pc:docMk/>
            <pc:sldMk cId="1850694350" sldId="258"/>
            <ac:spMk id="6" creationId="{D40BA584-9BAA-465C-B25C-67E9081DE716}"/>
          </ac:spMkLst>
        </pc:spChg>
        <pc:picChg chg="mod">
          <ac:chgData name="Hudson Chan" userId="3dc73a786c1f2c0e" providerId="LiveId" clId="{9AEF9E0D-7E5E-4C16-81E2-7875F05572B9}" dt="2021-06-19T20:16:52.938" v="135" actId="1076"/>
          <ac:picMkLst>
            <pc:docMk/>
            <pc:sldMk cId="1850694350" sldId="258"/>
            <ac:picMk id="4" creationId="{A49E25A5-ABA4-4E14-8E30-00B5FB01835B}"/>
          </ac:picMkLst>
        </pc:picChg>
        <pc:picChg chg="add mod ord modCrop">
          <ac:chgData name="Hudson Chan" userId="3dc73a786c1f2c0e" providerId="LiveId" clId="{9AEF9E0D-7E5E-4C16-81E2-7875F05572B9}" dt="2021-06-19T20:59:26.154" v="587" actId="14100"/>
          <ac:picMkLst>
            <pc:docMk/>
            <pc:sldMk cId="1850694350" sldId="258"/>
            <ac:picMk id="8" creationId="{C28BD689-D8D2-48C6-928E-1FC2F2AAD5B9}"/>
          </ac:picMkLst>
        </pc:picChg>
        <pc:picChg chg="add mod">
          <ac:chgData name="Hudson Chan" userId="3dc73a786c1f2c0e" providerId="LiveId" clId="{9AEF9E0D-7E5E-4C16-81E2-7875F05572B9}" dt="2021-06-19T21:02:35.491" v="614" actId="1076"/>
          <ac:picMkLst>
            <pc:docMk/>
            <pc:sldMk cId="1850694350" sldId="258"/>
            <ac:picMk id="12" creationId="{0B1E8498-F5A9-4EC8-907C-8A3B3DB1AE7C}"/>
          </ac:picMkLst>
        </pc:picChg>
      </pc:sldChg>
      <pc:sldChg chg="del">
        <pc:chgData name="Hudson Chan" userId="3dc73a786c1f2c0e" providerId="LiveId" clId="{9AEF9E0D-7E5E-4C16-81E2-7875F05572B9}" dt="2021-06-19T20:19:38.123" v="182" actId="2696"/>
        <pc:sldMkLst>
          <pc:docMk/>
          <pc:sldMk cId="2188606021" sldId="259"/>
        </pc:sldMkLst>
      </pc:sldChg>
      <pc:sldChg chg="addSp modSp add mod ord modTransition">
        <pc:chgData name="Hudson Chan" userId="3dc73a786c1f2c0e" providerId="LiveId" clId="{9AEF9E0D-7E5E-4C16-81E2-7875F05572B9}" dt="2021-06-19T21:02:22.432" v="613"/>
        <pc:sldMkLst>
          <pc:docMk/>
          <pc:sldMk cId="3877269202" sldId="260"/>
        </pc:sldMkLst>
        <pc:spChg chg="mod">
          <ac:chgData name="Hudson Chan" userId="3dc73a786c1f2c0e" providerId="LiveId" clId="{9AEF9E0D-7E5E-4C16-81E2-7875F05572B9}" dt="2021-06-19T20:56:45.780" v="549" actId="1036"/>
          <ac:spMkLst>
            <pc:docMk/>
            <pc:sldMk cId="3877269202" sldId="260"/>
            <ac:spMk id="3" creationId="{8764ABEE-16D5-484A-82DE-9CC51EA125BB}"/>
          </ac:spMkLst>
        </pc:spChg>
        <pc:spChg chg="mod">
          <ac:chgData name="Hudson Chan" userId="3dc73a786c1f2c0e" providerId="LiveId" clId="{9AEF9E0D-7E5E-4C16-81E2-7875F05572B9}" dt="2021-06-19T20:56:39.899" v="538" actId="1036"/>
          <ac:spMkLst>
            <pc:docMk/>
            <pc:sldMk cId="3877269202" sldId="260"/>
            <ac:spMk id="6" creationId="{D40BA584-9BAA-465C-B25C-67E9081DE716}"/>
          </ac:spMkLst>
        </pc:spChg>
        <pc:picChg chg="mod">
          <ac:chgData name="Hudson Chan" userId="3dc73a786c1f2c0e" providerId="LiveId" clId="{9AEF9E0D-7E5E-4C16-81E2-7875F05572B9}" dt="2021-06-19T20:56:23.200" v="496" actId="1036"/>
          <ac:picMkLst>
            <pc:docMk/>
            <pc:sldMk cId="3877269202" sldId="260"/>
            <ac:picMk id="4" creationId="{A49E25A5-ABA4-4E14-8E30-00B5FB01835B}"/>
          </ac:picMkLst>
        </pc:picChg>
        <pc:picChg chg="add mod">
          <ac:chgData name="Hudson Chan" userId="3dc73a786c1f2c0e" providerId="LiveId" clId="{9AEF9E0D-7E5E-4C16-81E2-7875F05572B9}" dt="2021-06-19T20:56:50.963" v="551" actId="14100"/>
          <ac:picMkLst>
            <pc:docMk/>
            <pc:sldMk cId="3877269202" sldId="260"/>
            <ac:picMk id="8" creationId="{FBC391FD-E6E9-4E50-B11A-A06E1E83BE3B}"/>
          </ac:picMkLst>
        </pc:picChg>
      </pc:sldChg>
      <pc:sldChg chg="addSp modSp add mod modTransition">
        <pc:chgData name="Hudson Chan" userId="3dc73a786c1f2c0e" providerId="LiveId" clId="{9AEF9E0D-7E5E-4C16-81E2-7875F05572B9}" dt="2021-06-19T21:01:33.562" v="607"/>
        <pc:sldMkLst>
          <pc:docMk/>
          <pc:sldMk cId="3194772447" sldId="261"/>
        </pc:sldMkLst>
        <pc:spChg chg="mod">
          <ac:chgData name="Hudson Chan" userId="3dc73a786c1f2c0e" providerId="LiveId" clId="{9AEF9E0D-7E5E-4C16-81E2-7875F05572B9}" dt="2021-06-19T20:09:26.595" v="69" actId="14100"/>
          <ac:spMkLst>
            <pc:docMk/>
            <pc:sldMk cId="3194772447" sldId="261"/>
            <ac:spMk id="3" creationId="{8764ABEE-16D5-484A-82DE-9CC51EA125BB}"/>
          </ac:spMkLst>
        </pc:spChg>
        <pc:spChg chg="add mod">
          <ac:chgData name="Hudson Chan" userId="3dc73a786c1f2c0e" providerId="LiveId" clId="{9AEF9E0D-7E5E-4C16-81E2-7875F05572B9}" dt="2021-06-19T20:19:09.838" v="180"/>
          <ac:spMkLst>
            <pc:docMk/>
            <pc:sldMk cId="3194772447" sldId="261"/>
            <ac:spMk id="10" creationId="{4DB3CF60-B106-476E-A04E-BA042F9D4834}"/>
          </ac:spMkLst>
        </pc:spChg>
        <pc:picChg chg="add mod">
          <ac:chgData name="Hudson Chan" userId="3dc73a786c1f2c0e" providerId="LiveId" clId="{9AEF9E0D-7E5E-4C16-81E2-7875F05572B9}" dt="2021-06-19T20:17:47.232" v="169" actId="14100"/>
          <ac:picMkLst>
            <pc:docMk/>
            <pc:sldMk cId="3194772447" sldId="261"/>
            <ac:picMk id="6" creationId="{44D074B0-7772-47E2-B7C0-D08A9706F5FF}"/>
          </ac:picMkLst>
        </pc:picChg>
      </pc:sldChg>
      <pc:sldChg chg="addSp modSp add mod modTransition">
        <pc:chgData name="Hudson Chan" userId="3dc73a786c1f2c0e" providerId="LiveId" clId="{9AEF9E0D-7E5E-4C16-81E2-7875F05572B9}" dt="2021-06-19T21:01:40.916" v="608"/>
        <pc:sldMkLst>
          <pc:docMk/>
          <pc:sldMk cId="2430404501" sldId="262"/>
        </pc:sldMkLst>
        <pc:spChg chg="mod">
          <ac:chgData name="Hudson Chan" userId="3dc73a786c1f2c0e" providerId="LiveId" clId="{9AEF9E0D-7E5E-4C16-81E2-7875F05572B9}" dt="2021-06-19T20:09:34.652" v="70" actId="14100"/>
          <ac:spMkLst>
            <pc:docMk/>
            <pc:sldMk cId="2430404501" sldId="262"/>
            <ac:spMk id="3" creationId="{8764ABEE-16D5-484A-82DE-9CC51EA125BB}"/>
          </ac:spMkLst>
        </pc:spChg>
        <pc:spChg chg="add mod">
          <ac:chgData name="Hudson Chan" userId="3dc73a786c1f2c0e" providerId="LiveId" clId="{9AEF9E0D-7E5E-4C16-81E2-7875F05572B9}" dt="2021-06-19T20:19:16.940" v="181"/>
          <ac:spMkLst>
            <pc:docMk/>
            <pc:sldMk cId="2430404501" sldId="262"/>
            <ac:spMk id="10" creationId="{BB6C1F42-F208-4C2A-BDB4-F33ECD86D8EE}"/>
          </ac:spMkLst>
        </pc:spChg>
        <pc:picChg chg="add mod">
          <ac:chgData name="Hudson Chan" userId="3dc73a786c1f2c0e" providerId="LiveId" clId="{9AEF9E0D-7E5E-4C16-81E2-7875F05572B9}" dt="2021-06-19T20:18:20.454" v="176" actId="14100"/>
          <ac:picMkLst>
            <pc:docMk/>
            <pc:sldMk cId="2430404501" sldId="262"/>
            <ac:picMk id="6" creationId="{EF2EDF1F-1FB0-458C-834E-4D24C804049A}"/>
          </ac:picMkLst>
        </pc:picChg>
      </pc:sldChg>
      <pc:sldChg chg="addSp delSp modSp add mod modTransition">
        <pc:chgData name="Hudson Chan" userId="3dc73a786c1f2c0e" providerId="LiveId" clId="{9AEF9E0D-7E5E-4C16-81E2-7875F05572B9}" dt="2021-06-19T21:01:49.505" v="609"/>
        <pc:sldMkLst>
          <pc:docMk/>
          <pc:sldMk cId="2852279199" sldId="263"/>
        </pc:sldMkLst>
        <pc:spChg chg="mod">
          <ac:chgData name="Hudson Chan" userId="3dc73a786c1f2c0e" providerId="LiveId" clId="{9AEF9E0D-7E5E-4C16-81E2-7875F05572B9}" dt="2021-06-19T20:21:01.498" v="277" actId="1036"/>
          <ac:spMkLst>
            <pc:docMk/>
            <pc:sldMk cId="2852279199" sldId="263"/>
            <ac:spMk id="3" creationId="{8764ABEE-16D5-484A-82DE-9CC51EA125BB}"/>
          </ac:spMkLst>
        </pc:spChg>
        <pc:picChg chg="del mod">
          <ac:chgData name="Hudson Chan" userId="3dc73a786c1f2c0e" providerId="LiveId" clId="{9AEF9E0D-7E5E-4C16-81E2-7875F05572B9}" dt="2021-06-19T20:19:49.317" v="186" actId="478"/>
          <ac:picMkLst>
            <pc:docMk/>
            <pc:sldMk cId="2852279199" sldId="263"/>
            <ac:picMk id="6" creationId="{EF2EDF1F-1FB0-458C-834E-4D24C804049A}"/>
          </ac:picMkLst>
        </pc:picChg>
        <pc:picChg chg="add del mod">
          <ac:chgData name="Hudson Chan" userId="3dc73a786c1f2c0e" providerId="LiveId" clId="{9AEF9E0D-7E5E-4C16-81E2-7875F05572B9}" dt="2021-06-19T20:36:24.531" v="382" actId="478"/>
          <ac:picMkLst>
            <pc:docMk/>
            <pc:sldMk cId="2852279199" sldId="263"/>
            <ac:picMk id="7" creationId="{3476FBA8-13F0-4D90-AD2F-3B031437B993}"/>
          </ac:picMkLst>
        </pc:picChg>
        <pc:picChg chg="add mod">
          <ac:chgData name="Hudson Chan" userId="3dc73a786c1f2c0e" providerId="LiveId" clId="{9AEF9E0D-7E5E-4C16-81E2-7875F05572B9}" dt="2021-06-19T20:37:00.488" v="392" actId="1038"/>
          <ac:picMkLst>
            <pc:docMk/>
            <pc:sldMk cId="2852279199" sldId="263"/>
            <ac:picMk id="12" creationId="{320832BA-8FE2-4BA3-8548-095E38C42DD0}"/>
          </ac:picMkLst>
        </pc:picChg>
      </pc:sldChg>
      <pc:sldChg chg="addSp delSp modSp add mod ord modTransition">
        <pc:chgData name="Hudson Chan" userId="3dc73a786c1f2c0e" providerId="LiveId" clId="{9AEF9E0D-7E5E-4C16-81E2-7875F05572B9}" dt="2021-06-19T21:01:57.198" v="610"/>
        <pc:sldMkLst>
          <pc:docMk/>
          <pc:sldMk cId="1125224124" sldId="264"/>
        </pc:sldMkLst>
        <pc:spChg chg="mod">
          <ac:chgData name="Hudson Chan" userId="3dc73a786c1f2c0e" providerId="LiveId" clId="{9AEF9E0D-7E5E-4C16-81E2-7875F05572B9}" dt="2021-06-19T20:25:07.077" v="375" actId="14100"/>
          <ac:spMkLst>
            <pc:docMk/>
            <pc:sldMk cId="1125224124" sldId="264"/>
            <ac:spMk id="3" creationId="{8764ABEE-16D5-484A-82DE-9CC51EA125BB}"/>
          </ac:spMkLst>
        </pc:spChg>
        <pc:picChg chg="del">
          <ac:chgData name="Hudson Chan" userId="3dc73a786c1f2c0e" providerId="LiveId" clId="{9AEF9E0D-7E5E-4C16-81E2-7875F05572B9}" dt="2021-06-19T20:23:10.312" v="308" actId="478"/>
          <ac:picMkLst>
            <pc:docMk/>
            <pc:sldMk cId="1125224124" sldId="264"/>
            <ac:picMk id="6" creationId="{EF2EDF1F-1FB0-458C-834E-4D24C804049A}"/>
          </ac:picMkLst>
        </pc:picChg>
        <pc:picChg chg="add del mod">
          <ac:chgData name="Hudson Chan" userId="3dc73a786c1f2c0e" providerId="LiveId" clId="{9AEF9E0D-7E5E-4C16-81E2-7875F05572B9}" dt="2021-06-19T20:57:06.865" v="554" actId="478"/>
          <ac:picMkLst>
            <pc:docMk/>
            <pc:sldMk cId="1125224124" sldId="264"/>
            <ac:picMk id="7" creationId="{9429114E-4B17-41BA-8AD7-2A96296A4F80}"/>
          </ac:picMkLst>
        </pc:picChg>
        <pc:picChg chg="add mod">
          <ac:chgData name="Hudson Chan" userId="3dc73a786c1f2c0e" providerId="LiveId" clId="{9AEF9E0D-7E5E-4C16-81E2-7875F05572B9}" dt="2021-06-19T20:57:29.845" v="560" actId="1076"/>
          <ac:picMkLst>
            <pc:docMk/>
            <pc:sldMk cId="1125224124" sldId="264"/>
            <ac:picMk id="12" creationId="{BE02D35A-30F6-41FD-81F9-1896D5EA89F9}"/>
          </ac:picMkLst>
        </pc:picChg>
      </pc:sldChg>
      <pc:sldChg chg="delSp modSp add mod modTransition">
        <pc:chgData name="Hudson Chan" userId="3dc73a786c1f2c0e" providerId="LiveId" clId="{9AEF9E0D-7E5E-4C16-81E2-7875F05572B9}" dt="2021-06-19T21:02:07.738" v="611"/>
        <pc:sldMkLst>
          <pc:docMk/>
          <pc:sldMk cId="2835586210" sldId="265"/>
        </pc:sldMkLst>
        <pc:spChg chg="mod">
          <ac:chgData name="Hudson Chan" userId="3dc73a786c1f2c0e" providerId="LiveId" clId="{9AEF9E0D-7E5E-4C16-81E2-7875F05572B9}" dt="2021-06-19T20:51:18.456" v="476" actId="14100"/>
          <ac:spMkLst>
            <pc:docMk/>
            <pc:sldMk cId="2835586210" sldId="265"/>
            <ac:spMk id="3" creationId="{8764ABEE-16D5-484A-82DE-9CC51EA125BB}"/>
          </ac:spMkLst>
        </pc:spChg>
        <pc:picChg chg="del mod">
          <ac:chgData name="Hudson Chan" userId="3dc73a786c1f2c0e" providerId="LiveId" clId="{9AEF9E0D-7E5E-4C16-81E2-7875F05572B9}" dt="2021-06-19T20:49:38.739" v="470" actId="478"/>
          <ac:picMkLst>
            <pc:docMk/>
            <pc:sldMk cId="2835586210" sldId="265"/>
            <ac:picMk id="7" creationId="{9429114E-4B17-41BA-8AD7-2A96296A4F80}"/>
          </ac:picMkLst>
        </pc:picChg>
      </pc:sldChg>
      <pc:sldChg chg="modSp add mod modTransition">
        <pc:chgData name="Hudson Chan" userId="3dc73a786c1f2c0e" providerId="LiveId" clId="{9AEF9E0D-7E5E-4C16-81E2-7875F05572B9}" dt="2021-06-19T21:06:57.462" v="623" actId="20577"/>
        <pc:sldMkLst>
          <pc:docMk/>
          <pc:sldMk cId="2220019645" sldId="266"/>
        </pc:sldMkLst>
        <pc:spChg chg="mod">
          <ac:chgData name="Hudson Chan" userId="3dc73a786c1f2c0e" providerId="LiveId" clId="{9AEF9E0D-7E5E-4C16-81E2-7875F05572B9}" dt="2021-06-19T21:06:57.462" v="623" actId="20577"/>
          <ac:spMkLst>
            <pc:docMk/>
            <pc:sldMk cId="2220019645" sldId="266"/>
            <ac:spMk id="3" creationId="{8764ABEE-16D5-484A-82DE-9CC51EA125BB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June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6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June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792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June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8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June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3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June 19,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6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June 19, 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12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June 19,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523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June 19,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847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June 19,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1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June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59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June 19,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6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June 19,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57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6" r:id="rId7"/>
    <p:sldLayoutId id="2147483822" r:id="rId8"/>
    <p:sldLayoutId id="2147483823" r:id="rId9"/>
    <p:sldLayoutId id="2147483824" r:id="rId10"/>
    <p:sldLayoutId id="2147483825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fnhxRW4E0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0"/>
            <a:ext cx="9143979" cy="6857991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945" y="232519"/>
            <a:ext cx="8575964" cy="446354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group of people standing in front of a white board&#10;&#10;Description automatically generated with medium confidence">
            <a:extLst>
              <a:ext uri="{FF2B5EF4-FFF2-40B4-BE49-F238E27FC236}">
                <a16:creationId xmlns:a16="http://schemas.microsoft.com/office/drawing/2014/main" id="{C28BD689-D8D2-48C6-928E-1FC2F2AAD5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colorTemperature colorTemp="88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23" t="28279" r="21846"/>
          <a:stretch/>
        </p:blipFill>
        <p:spPr>
          <a:xfrm>
            <a:off x="1191477" y="3128177"/>
            <a:ext cx="5361723" cy="3497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2859" y="935670"/>
            <a:ext cx="2822728" cy="1256391"/>
          </a:xfrm>
        </p:spPr>
        <p:txBody>
          <a:bodyPr anchor="b">
            <a:noAutofit/>
          </a:bodyPr>
          <a:lstStyle/>
          <a:p>
            <a:pPr algn="l"/>
            <a:r>
              <a:rPr lang="zh-TW" sz="60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黃美廉</a:t>
            </a:r>
            <a:endParaRPr lang="en-US" sz="6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6007D-CE5E-4526-986E-28A912078EF7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1/9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BA584-9BAA-465C-B25C-67E9081DE716}"/>
              </a:ext>
            </a:extLst>
          </p:cNvPr>
          <p:cNvSpPr txBox="1"/>
          <p:nvPr/>
        </p:nvSpPr>
        <p:spPr>
          <a:xfrm>
            <a:off x="1745674" y="2192061"/>
            <a:ext cx="63453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sz="4400" dirty="0"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Arial" panose="020B0604020202020204" pitchFamily="34" charset="0"/>
              </a:rPr>
              <a:t>我是上帝寶貝</a:t>
            </a:r>
            <a:r>
              <a:rPr lang="zh-HK" altLang="en-US" sz="4400" b="0" i="0" dirty="0">
                <a:solidFill>
                  <a:srgbClr val="222222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你也是</a:t>
            </a:r>
            <a:endParaRPr lang="en-US" sz="4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pic>
        <p:nvPicPr>
          <p:cNvPr id="12" name="Picture 11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0B1E8498-F5A9-4EC8-907C-8A3B3DB1AE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200" y="1099738"/>
            <a:ext cx="2184645" cy="218464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5069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1"/>
            <a:ext cx="9143979" cy="24384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8663"/>
            <a:ext cx="7881257" cy="752889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3" y="803564"/>
            <a:ext cx="8650514" cy="5597236"/>
          </a:xfrm>
        </p:spPr>
        <p:txBody>
          <a:bodyPr anchor="b">
            <a:no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黃美廉簡介：</a:t>
            </a:r>
            <a:endParaRPr lang="en-US" sz="2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台灣台南人，基督徒，</a:t>
            </a:r>
            <a:r>
              <a:rPr lang="en-US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1964</a:t>
            </a:r>
            <a:r>
              <a:rPr lang="zh-TW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在基督教家庭中出生。父親是牧師，在黃美廉出生時，因為醫療問題，罹患腦性麻痺，說話及行動受到影響，六歲以前無法行走，甚至還需要別人餵食。後來雖有好轉，但顏面神經受到影響，行走時四肢也無法平衡。在國小二年級時其繪畫受到老師的鼓勵，鼓勵她未來可以當畫家。</a:t>
            </a:r>
            <a:endParaRPr lang="en-US" sz="2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TW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後來黃美廉全家移民美國，她也在美國求學，先在殘障中學求學，再到東洛杉磯學院，及加州州立大學洛杉磯分校，主修藝術。後來在</a:t>
            </a:r>
            <a:r>
              <a:rPr lang="en-US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1993</a:t>
            </a:r>
            <a:r>
              <a:rPr lang="zh-TW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年獲得加州州立大學洛杉磯分校的博士學位，並且同年獲得中華民國十大傑出青年。現任黃美廉藝術工作室負責人。</a:t>
            </a:r>
            <a:endParaRPr lang="en-US" sz="26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4C516C-D17A-451B-B927-F12CC4BACB47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2/9</a:t>
            </a:r>
          </a:p>
        </p:txBody>
      </p:sp>
    </p:spTree>
    <p:extLst>
      <p:ext uri="{BB962C8B-B14F-4D97-AF65-F5344CB8AC3E}">
        <p14:creationId xmlns:p14="http://schemas.microsoft.com/office/powerpoint/2010/main" val="3862928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1"/>
            <a:ext cx="9143979" cy="24384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8663"/>
            <a:ext cx="7881257" cy="752889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3" y="2826326"/>
            <a:ext cx="8650514" cy="3574473"/>
          </a:xfrm>
        </p:spPr>
        <p:txBody>
          <a:bodyPr anchor="b">
            <a:noAutofit/>
          </a:bodyPr>
          <a:lstStyle/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學歷／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1989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美國洛杉磯加州州立大學 藝術學士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</a:t>
            </a: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1990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美國洛杉磯加州州立大學 藝術碩士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1992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美國洛杉磯加州州立大學 藝術博士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經歷／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　　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1993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中華民國十大傑出青年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1998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中華民國第一屆金心獎優良身心障礙老師獎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2010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第十三屆全球熱愛生命獎章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44D074B0-7772-47E2-B7C0-D08A9706F5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477" y="704438"/>
            <a:ext cx="3357831" cy="27981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DB3CF60-B106-476E-A04E-BA042F9D4834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3/9</a:t>
            </a:r>
          </a:p>
        </p:txBody>
      </p:sp>
    </p:spTree>
    <p:extLst>
      <p:ext uri="{BB962C8B-B14F-4D97-AF65-F5344CB8AC3E}">
        <p14:creationId xmlns:p14="http://schemas.microsoft.com/office/powerpoint/2010/main" val="31947724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1"/>
            <a:ext cx="9143979" cy="24384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8663"/>
            <a:ext cx="7881257" cy="752889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3" y="2438400"/>
            <a:ext cx="8650514" cy="3962399"/>
          </a:xfrm>
        </p:spPr>
        <p:txBody>
          <a:bodyPr anchor="b">
            <a:noAutofit/>
          </a:bodyPr>
          <a:lstStyle/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教學經歷／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YMCA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美術講師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YWCA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資優兒童美術班講師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陽光基金會成長團體講師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仁愛學苑生活美學講師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專長／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　　油畫、水彩、油畫、壓克力畫、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綜合素材、藝術心理、親子藝術互動關係、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創造與心理、藝術與心理</a:t>
            </a:r>
          </a:p>
        </p:txBody>
      </p:sp>
      <p:pic>
        <p:nvPicPr>
          <p:cNvPr id="6" name="Picture 5" descr="A picture containing posing, room, painting, bedroom&#10;&#10;Description automatically generated">
            <a:extLst>
              <a:ext uri="{FF2B5EF4-FFF2-40B4-BE49-F238E27FC236}">
                <a16:creationId xmlns:a16="http://schemas.microsoft.com/office/drawing/2014/main" id="{EF2EDF1F-1FB0-458C-834E-4D24C8040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369" y="811854"/>
            <a:ext cx="4458277" cy="26171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6C1F42-F208-4C2A-BDB4-F33ECD86D8EE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4/9</a:t>
            </a:r>
          </a:p>
        </p:txBody>
      </p:sp>
    </p:spTree>
    <p:extLst>
      <p:ext uri="{BB962C8B-B14F-4D97-AF65-F5344CB8AC3E}">
        <p14:creationId xmlns:p14="http://schemas.microsoft.com/office/powerpoint/2010/main" val="24304045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1"/>
            <a:ext cx="9143979" cy="24384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8663"/>
            <a:ext cx="7881257" cy="752889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3" y="3588329"/>
            <a:ext cx="8650514" cy="2715490"/>
          </a:xfrm>
        </p:spPr>
        <p:txBody>
          <a:bodyPr anchor="b">
            <a:noAutofit/>
          </a:bodyPr>
          <a:lstStyle/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近况：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yahoo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新聞（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2019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4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日）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黃美廉隱退畫展 腦麻奇蹟創作不輟（凃鴻恩／廖廣賓）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畫家黃美廉日前辦舉隱退畫展，引來許多朋友關切。患有腦性麻痺的她，醫生說活不過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6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歲，但現在黃美廉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50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多歲，用心創作、努力生活，和貓咪作伴，人生回眸一看，盡是豐富與感恩。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6C1F42-F208-4C2A-BDB4-F33ECD86D8EE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5/9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320832BA-8FE2-4BA3-8548-095E38C42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325" y="771526"/>
            <a:ext cx="5141768" cy="287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2791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1"/>
            <a:ext cx="9143979" cy="24384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8663"/>
            <a:ext cx="7881257" cy="752889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3" y="665018"/>
            <a:ext cx="6555839" cy="5735782"/>
          </a:xfrm>
        </p:spPr>
        <p:txBody>
          <a:bodyPr anchor="b">
            <a:noAutofit/>
          </a:bodyPr>
          <a:lstStyle/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著作／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　　心靈的顏色－看見我所有（自傳）、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畫家畫話（專書）、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家家都有藝術家（專書）、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美廉音樂盒（專書）、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上帝寶貝（童書繪本）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　　咪咪和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6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個鐘（童書繪本）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畫冊／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　　寰宇之力與美、愛在光明中、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風華情緣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-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女人與貓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有聲出版品／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　　如果我能唱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(CD)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愛我不要同情我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(DVD)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    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傳奇家族在南庄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(DVD)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6C1F42-F208-4C2A-BDB4-F33ECD86D8EE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6/9</a:t>
            </a:r>
          </a:p>
        </p:txBody>
      </p:sp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BE02D35A-30F6-41FD-81F9-1896D5EA89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366" y="2333627"/>
            <a:ext cx="3607745" cy="365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22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1"/>
            <a:ext cx="9143979" cy="24384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8663"/>
            <a:ext cx="7881257" cy="752889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3" y="665018"/>
            <a:ext cx="8620166" cy="5735782"/>
          </a:xfrm>
        </p:spPr>
        <p:txBody>
          <a:bodyPr anchor="b">
            <a:noAutofit/>
          </a:bodyPr>
          <a:lstStyle/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羅馬書：第五章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3-5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不但如此，就是在患難中也是歡歡喜喜的；因為知道患難生忍耐，忍耐生老練，老練生盼望；盼望不至於羞恥，因為所賜給我們的聖靈將神的愛澆灌在我們心裡。</a:t>
            </a:r>
          </a:p>
          <a:p>
            <a:pPr marL="0" marR="0" algn="l">
              <a:spcBef>
                <a:spcPts val="0"/>
              </a:spcBef>
            </a:pP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哥林多後書：第十二章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9-10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他對我說：「我的恩典夠你用的，因為我的能力是在人的軟弱上顯得完全。」所以，我更喜歡誇自己的軟弱，好叫基督的能力覆庇我。</a:t>
            </a:r>
          </a:p>
          <a:p>
            <a:pPr marL="0" marR="0" algn="l">
              <a:spcBef>
                <a:spcPts val="0"/>
              </a:spcBef>
            </a:pPr>
            <a:r>
              <a:rPr lang="zh-TW" altLang="en-US" sz="26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我為基督的緣故，就以軟弱、凌辱、急難、逼迫、困苦為可喜樂的；因我什麼時候軟弱，什麼時候就剛強了。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6C1F42-F208-4C2A-BDB4-F33ECD86D8EE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7/9</a:t>
            </a:r>
          </a:p>
        </p:txBody>
      </p:sp>
    </p:spTree>
    <p:extLst>
      <p:ext uri="{BB962C8B-B14F-4D97-AF65-F5344CB8AC3E}">
        <p14:creationId xmlns:p14="http://schemas.microsoft.com/office/powerpoint/2010/main" val="283558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1"/>
            <a:ext cx="9143979" cy="2438400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218663"/>
            <a:ext cx="7881257" cy="752889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9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743" y="665018"/>
            <a:ext cx="8620166" cy="5735782"/>
          </a:xfrm>
        </p:spPr>
        <p:txBody>
          <a:bodyPr anchor="b">
            <a:noAutofit/>
          </a:bodyPr>
          <a:lstStyle/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視頻轉載資料：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endParaRPr lang="zh-TW" altLang="en-US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【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如果我能唱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】-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現場版 天韻合唱團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https://www.youtube.com/watch?v=mTzHuZut6W4</a:t>
            </a:r>
          </a:p>
          <a:p>
            <a:pPr marL="0" marR="0" algn="l">
              <a:spcBef>
                <a:spcPts val="0"/>
              </a:spcBef>
            </a:pP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耕心人生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-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看見心靈的顏色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黃美廉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  <a:hlinkClick r:id="rId3"/>
              </a:rPr>
              <a:t>https://www.youtube.com/watch?v=XfnhxRW4E00</a:t>
            </a: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endParaRPr lang="en-US" altLang="zh-TW" sz="2600" b="1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</a:pP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公視比別人更多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003 </a:t>
            </a:r>
            <a:r>
              <a:rPr lang="zh-TW" altLang="en-US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黃美廉 壓傷的蘆葦 </a:t>
            </a: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(1993)</a:t>
            </a:r>
          </a:p>
          <a:p>
            <a:pPr marL="0" marR="0" algn="l">
              <a:spcBef>
                <a:spcPts val="0"/>
              </a:spcBef>
            </a:pPr>
            <a:r>
              <a:rPr lang="en-US" altLang="zh-TW" sz="26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https://www.youtube.com/watch?v=r-Xi4OvgWYk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6C1F42-F208-4C2A-BDB4-F33ECD86D8EE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8/9</a:t>
            </a:r>
          </a:p>
        </p:txBody>
      </p:sp>
    </p:spTree>
    <p:extLst>
      <p:ext uri="{BB962C8B-B14F-4D97-AF65-F5344CB8AC3E}">
        <p14:creationId xmlns:p14="http://schemas.microsoft.com/office/powerpoint/2010/main" val="22200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342306-C49E-412B-A56A-67DBDDD05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81931-EC11-4433-BB7B-ED42BAA24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E25A5-ABA4-4E14-8E30-00B5FB018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9" r="10570" b="-1"/>
          <a:stretch/>
        </p:blipFill>
        <p:spPr>
          <a:xfrm>
            <a:off x="21" y="0"/>
            <a:ext cx="9143979" cy="6857991"/>
          </a:xfrm>
          <a:custGeom>
            <a:avLst/>
            <a:gdLst/>
            <a:ahLst/>
            <a:cxnLst/>
            <a:rect l="l" t="t" r="r" b="b"/>
            <a:pathLst>
              <a:path w="12192000" h="6858001">
                <a:moveTo>
                  <a:pt x="424170" y="5138037"/>
                </a:moveTo>
                <a:cubicBezTo>
                  <a:pt x="420631" y="5139454"/>
                  <a:pt x="416160" y="5142711"/>
                  <a:pt x="409816" y="5148812"/>
                </a:cubicBezTo>
                <a:cubicBezTo>
                  <a:pt x="384513" y="5138857"/>
                  <a:pt x="376759" y="5150303"/>
                  <a:pt x="338986" y="5151800"/>
                </a:cubicBezTo>
                <a:cubicBezTo>
                  <a:pt x="325123" y="5143154"/>
                  <a:pt x="312164" y="5144939"/>
                  <a:pt x="298810" y="5149975"/>
                </a:cubicBezTo>
                <a:cubicBezTo>
                  <a:pt x="263615" y="5143861"/>
                  <a:pt x="229134" y="5149769"/>
                  <a:pt x="188339" y="5148846"/>
                </a:cubicBezTo>
                <a:cubicBezTo>
                  <a:pt x="146705" y="5135892"/>
                  <a:pt x="120710" y="5151713"/>
                  <a:pt x="77129" y="5150650"/>
                </a:cubicBezTo>
                <a:cubicBezTo>
                  <a:pt x="38418" y="5128290"/>
                  <a:pt x="43948" y="5173219"/>
                  <a:pt x="8098" y="5168295"/>
                </a:cubicBezTo>
                <a:lnTo>
                  <a:pt x="1" y="5165746"/>
                </a:lnTo>
                <a:lnTo>
                  <a:pt x="1" y="6858000"/>
                </a:lnTo>
                <a:lnTo>
                  <a:pt x="10232860" y="6858000"/>
                </a:lnTo>
                <a:lnTo>
                  <a:pt x="10220407" y="6835765"/>
                </a:lnTo>
                <a:cubicBezTo>
                  <a:pt x="10182003" y="6791243"/>
                  <a:pt x="10087600" y="6802565"/>
                  <a:pt x="10022026" y="6757762"/>
                </a:cubicBezTo>
                <a:cubicBezTo>
                  <a:pt x="9975094" y="6742036"/>
                  <a:pt x="9890498" y="6761609"/>
                  <a:pt x="9882203" y="6723651"/>
                </a:cubicBezTo>
                <a:cubicBezTo>
                  <a:pt x="9854598" y="6741435"/>
                  <a:pt x="9842217" y="6703212"/>
                  <a:pt x="9818566" y="6696063"/>
                </a:cubicBezTo>
                <a:cubicBezTo>
                  <a:pt x="9795728" y="6706492"/>
                  <a:pt x="9788960" y="6693053"/>
                  <a:pt x="9771904" y="6687476"/>
                </a:cubicBezTo>
                <a:cubicBezTo>
                  <a:pt x="9761819" y="6694575"/>
                  <a:pt x="9746945" y="6691639"/>
                  <a:pt x="9744274" y="6680895"/>
                </a:cubicBezTo>
                <a:cubicBezTo>
                  <a:pt x="9757100" y="6659288"/>
                  <a:pt x="9702280" y="6661999"/>
                  <a:pt x="9702272" y="6645623"/>
                </a:cubicBezTo>
                <a:cubicBezTo>
                  <a:pt x="9672878" y="6637308"/>
                  <a:pt x="9536850" y="6635434"/>
                  <a:pt x="9520815" y="6606549"/>
                </a:cubicBezTo>
                <a:cubicBezTo>
                  <a:pt x="9462694" y="6584419"/>
                  <a:pt x="9364629" y="6609780"/>
                  <a:pt x="9338854" y="6604752"/>
                </a:cubicBezTo>
                <a:cubicBezTo>
                  <a:pt x="9301826" y="6646470"/>
                  <a:pt x="9206253" y="6504340"/>
                  <a:pt x="9096712" y="6483405"/>
                </a:cubicBezTo>
                <a:cubicBezTo>
                  <a:pt x="9080776" y="6485371"/>
                  <a:pt x="9072854" y="6483990"/>
                  <a:pt x="9071445" y="6472839"/>
                </a:cubicBezTo>
                <a:cubicBezTo>
                  <a:pt x="9037733" y="6465416"/>
                  <a:pt x="9013244" y="6434113"/>
                  <a:pt x="8985766" y="6442932"/>
                </a:cubicBezTo>
                <a:cubicBezTo>
                  <a:pt x="8957782" y="6428350"/>
                  <a:pt x="8922645" y="6396528"/>
                  <a:pt x="8903538" y="6385345"/>
                </a:cubicBezTo>
                <a:lnTo>
                  <a:pt x="8874169" y="6368574"/>
                </a:lnTo>
                <a:lnTo>
                  <a:pt x="8861902" y="6365959"/>
                </a:lnTo>
                <a:lnTo>
                  <a:pt x="8853873" y="6369328"/>
                </a:lnTo>
                <a:lnTo>
                  <a:pt x="8834271" y="6361166"/>
                </a:lnTo>
                <a:cubicBezTo>
                  <a:pt x="8817275" y="6357159"/>
                  <a:pt x="8768811" y="6350946"/>
                  <a:pt x="8751898" y="6345286"/>
                </a:cubicBezTo>
                <a:cubicBezTo>
                  <a:pt x="8748776" y="6336482"/>
                  <a:pt x="8742014" y="6330840"/>
                  <a:pt x="8732794" y="6327212"/>
                </a:cubicBezTo>
                <a:lnTo>
                  <a:pt x="8711457" y="6323423"/>
                </a:lnTo>
                <a:lnTo>
                  <a:pt x="8698945" y="6311035"/>
                </a:lnTo>
                <a:cubicBezTo>
                  <a:pt x="8693307" y="6308234"/>
                  <a:pt x="8686288" y="6307695"/>
                  <a:pt x="8676966" y="6311045"/>
                </a:cubicBezTo>
                <a:cubicBezTo>
                  <a:pt x="8659160" y="6306470"/>
                  <a:pt x="8609036" y="6288869"/>
                  <a:pt x="8592109" y="6283578"/>
                </a:cubicBezTo>
                <a:lnTo>
                  <a:pt x="8575406" y="6279301"/>
                </a:lnTo>
                <a:lnTo>
                  <a:pt x="8567743" y="6271333"/>
                </a:lnTo>
                <a:cubicBezTo>
                  <a:pt x="8560971" y="6265479"/>
                  <a:pt x="8553359" y="6261637"/>
                  <a:pt x="8544105" y="6262067"/>
                </a:cubicBezTo>
                <a:lnTo>
                  <a:pt x="8534981" y="6264544"/>
                </a:lnTo>
                <a:cubicBezTo>
                  <a:pt x="8534770" y="6263238"/>
                  <a:pt x="8534558" y="6261934"/>
                  <a:pt x="8534347" y="6260628"/>
                </a:cubicBezTo>
                <a:cubicBezTo>
                  <a:pt x="8534165" y="6254552"/>
                  <a:pt x="8531548" y="6248727"/>
                  <a:pt x="8502329" y="6245007"/>
                </a:cubicBezTo>
                <a:cubicBezTo>
                  <a:pt x="8484064" y="6230757"/>
                  <a:pt x="8460296" y="6219075"/>
                  <a:pt x="8433327" y="6211089"/>
                </a:cubicBezTo>
                <a:cubicBezTo>
                  <a:pt x="8427709" y="6216009"/>
                  <a:pt x="8420390" y="6205541"/>
                  <a:pt x="8415974" y="6202794"/>
                </a:cubicBezTo>
                <a:cubicBezTo>
                  <a:pt x="8414286" y="6206457"/>
                  <a:pt x="8402161" y="6205639"/>
                  <a:pt x="8399490" y="6201686"/>
                </a:cubicBezTo>
                <a:cubicBezTo>
                  <a:pt x="8320765" y="6169327"/>
                  <a:pt x="8353074" y="6214472"/>
                  <a:pt x="8311484" y="6182351"/>
                </a:cubicBezTo>
                <a:cubicBezTo>
                  <a:pt x="8303469" y="6179348"/>
                  <a:pt x="8296282" y="6179741"/>
                  <a:pt x="8289612" y="6181576"/>
                </a:cubicBezTo>
                <a:lnTo>
                  <a:pt x="8279273" y="6185905"/>
                </a:lnTo>
                <a:lnTo>
                  <a:pt x="8247464" y="6169167"/>
                </a:lnTo>
                <a:cubicBezTo>
                  <a:pt x="8231409" y="6162506"/>
                  <a:pt x="8214145" y="6156986"/>
                  <a:pt x="8196077" y="6152768"/>
                </a:cubicBezTo>
                <a:cubicBezTo>
                  <a:pt x="8190058" y="6159824"/>
                  <a:pt x="8178350" y="6146423"/>
                  <a:pt x="8172107" y="6143116"/>
                </a:cubicBezTo>
                <a:cubicBezTo>
                  <a:pt x="8170795" y="6148161"/>
                  <a:pt x="8155185" y="6148083"/>
                  <a:pt x="8150882" y="6143014"/>
                </a:cubicBezTo>
                <a:cubicBezTo>
                  <a:pt x="8043325" y="6106278"/>
                  <a:pt x="8094757" y="6164012"/>
                  <a:pt x="8034498" y="6124492"/>
                </a:cubicBezTo>
                <a:cubicBezTo>
                  <a:pt x="8023614" y="6121142"/>
                  <a:pt x="8014563" y="6122270"/>
                  <a:pt x="8006497" y="6125284"/>
                </a:cubicBezTo>
                <a:lnTo>
                  <a:pt x="7991273" y="6133623"/>
                </a:lnTo>
                <a:lnTo>
                  <a:pt x="7982265" y="6128245"/>
                </a:lnTo>
                <a:cubicBezTo>
                  <a:pt x="7944891" y="6121713"/>
                  <a:pt x="7931226" y="6130583"/>
                  <a:pt x="7912085" y="6116164"/>
                </a:cubicBezTo>
                <a:cubicBezTo>
                  <a:pt x="7878698" y="6108552"/>
                  <a:pt x="7840370" y="6103928"/>
                  <a:pt x="7810187" y="6096690"/>
                </a:cubicBezTo>
                <a:cubicBezTo>
                  <a:pt x="7796246" y="6076752"/>
                  <a:pt x="7753799" y="6081964"/>
                  <a:pt x="7730989" y="6072734"/>
                </a:cubicBezTo>
                <a:cubicBezTo>
                  <a:pt x="7721214" y="6064442"/>
                  <a:pt x="7713300" y="6061979"/>
                  <a:pt x="7700459" y="6067006"/>
                </a:cubicBezTo>
                <a:cubicBezTo>
                  <a:pt x="7655845" y="6027129"/>
                  <a:pt x="7669185" y="6060343"/>
                  <a:pt x="7623221" y="6040209"/>
                </a:cubicBezTo>
                <a:cubicBezTo>
                  <a:pt x="7584174" y="6020582"/>
                  <a:pt x="7538418" y="6004445"/>
                  <a:pt x="7505047" y="5967561"/>
                </a:cubicBezTo>
                <a:cubicBezTo>
                  <a:pt x="7499654" y="5957788"/>
                  <a:pt x="7482081" y="5951500"/>
                  <a:pt x="7465796" y="5953517"/>
                </a:cubicBezTo>
                <a:cubicBezTo>
                  <a:pt x="7462992" y="5953864"/>
                  <a:pt x="7460335" y="5954450"/>
                  <a:pt x="7457905" y="5955255"/>
                </a:cubicBezTo>
                <a:cubicBezTo>
                  <a:pt x="7438909" y="5929939"/>
                  <a:pt x="7419483" y="5937312"/>
                  <a:pt x="7412223" y="5921118"/>
                </a:cubicBezTo>
                <a:cubicBezTo>
                  <a:pt x="7372805" y="5907834"/>
                  <a:pt x="7334821" y="5915363"/>
                  <a:pt x="7327761" y="5901038"/>
                </a:cubicBezTo>
                <a:cubicBezTo>
                  <a:pt x="7306340" y="5897895"/>
                  <a:pt x="7272477" y="5906823"/>
                  <a:pt x="7261184" y="5890673"/>
                </a:cubicBezTo>
                <a:cubicBezTo>
                  <a:pt x="7255248" y="5901086"/>
                  <a:pt x="7239803" y="5877939"/>
                  <a:pt x="7225085" y="5882795"/>
                </a:cubicBezTo>
                <a:cubicBezTo>
                  <a:pt x="7214264" y="5887405"/>
                  <a:pt x="7207054" y="5881458"/>
                  <a:pt x="7197451" y="5879354"/>
                </a:cubicBezTo>
                <a:cubicBezTo>
                  <a:pt x="7183450" y="5882063"/>
                  <a:pt x="7143816" y="5866354"/>
                  <a:pt x="7134462" y="5858264"/>
                </a:cubicBezTo>
                <a:cubicBezTo>
                  <a:pt x="7113779" y="5832126"/>
                  <a:pt x="7050656" y="5838460"/>
                  <a:pt x="7033126" y="5818152"/>
                </a:cubicBezTo>
                <a:cubicBezTo>
                  <a:pt x="7025879" y="5814394"/>
                  <a:pt x="7018444" y="5812123"/>
                  <a:pt x="7010931" y="5810784"/>
                </a:cubicBezTo>
                <a:lnTo>
                  <a:pt x="6965772" y="5809570"/>
                </a:lnTo>
                <a:cubicBezTo>
                  <a:pt x="6958379" y="5809773"/>
                  <a:pt x="6951122" y="5809811"/>
                  <a:pt x="6944112" y="5809138"/>
                </a:cubicBezTo>
                <a:cubicBezTo>
                  <a:pt x="6958919" y="5787231"/>
                  <a:pt x="6886934" y="5799790"/>
                  <a:pt x="6910662" y="5784032"/>
                </a:cubicBezTo>
                <a:cubicBezTo>
                  <a:pt x="6874725" y="5776519"/>
                  <a:pt x="6864413" y="5762624"/>
                  <a:pt x="6827210" y="5751855"/>
                </a:cubicBezTo>
                <a:lnTo>
                  <a:pt x="6687442" y="5719421"/>
                </a:lnTo>
                <a:cubicBezTo>
                  <a:pt x="6635980" y="5699070"/>
                  <a:pt x="6610828" y="5697607"/>
                  <a:pt x="6564352" y="5686060"/>
                </a:cubicBezTo>
                <a:cubicBezTo>
                  <a:pt x="6528033" y="5637185"/>
                  <a:pt x="6494010" y="5648754"/>
                  <a:pt x="6467880" y="5616169"/>
                </a:cubicBezTo>
                <a:cubicBezTo>
                  <a:pt x="6416367" y="5601837"/>
                  <a:pt x="6419822" y="5586932"/>
                  <a:pt x="6362159" y="5586807"/>
                </a:cubicBezTo>
                <a:lnTo>
                  <a:pt x="6310657" y="5553477"/>
                </a:lnTo>
                <a:cubicBezTo>
                  <a:pt x="6299083" y="5546856"/>
                  <a:pt x="6295885" y="5548752"/>
                  <a:pt x="6292713" y="5547078"/>
                </a:cubicBezTo>
                <a:lnTo>
                  <a:pt x="6291623" y="5543429"/>
                </a:lnTo>
                <a:lnTo>
                  <a:pt x="6281704" y="5538282"/>
                </a:lnTo>
                <a:lnTo>
                  <a:pt x="6264107" y="5526263"/>
                </a:lnTo>
                <a:lnTo>
                  <a:pt x="6258989" y="5525777"/>
                </a:lnTo>
                <a:lnTo>
                  <a:pt x="6229603" y="5510395"/>
                </a:lnTo>
                <a:lnTo>
                  <a:pt x="6228332" y="5511020"/>
                </a:lnTo>
                <a:cubicBezTo>
                  <a:pt x="6224808" y="5512072"/>
                  <a:pt x="6220944" y="5512187"/>
                  <a:pt x="6216260" y="5510345"/>
                </a:cubicBezTo>
                <a:cubicBezTo>
                  <a:pt x="6210740" y="5525445"/>
                  <a:pt x="6208492" y="5513908"/>
                  <a:pt x="6195167" y="5507142"/>
                </a:cubicBezTo>
                <a:cubicBezTo>
                  <a:pt x="6176634" y="5504447"/>
                  <a:pt x="6121193" y="5496797"/>
                  <a:pt x="6105064" y="5494176"/>
                </a:cubicBezTo>
                <a:lnTo>
                  <a:pt x="6098392" y="5491417"/>
                </a:lnTo>
                <a:lnTo>
                  <a:pt x="6098057" y="5491548"/>
                </a:lnTo>
                <a:cubicBezTo>
                  <a:pt x="6096177" y="5491345"/>
                  <a:pt x="6093821" y="5490586"/>
                  <a:pt x="6090617" y="5489007"/>
                </a:cubicBezTo>
                <a:lnTo>
                  <a:pt x="6086227" y="5486388"/>
                </a:lnTo>
                <a:lnTo>
                  <a:pt x="6073282" y="5481036"/>
                </a:lnTo>
                <a:lnTo>
                  <a:pt x="6067488" y="5480426"/>
                </a:lnTo>
                <a:cubicBezTo>
                  <a:pt x="6040063" y="5480093"/>
                  <a:pt x="5951728" y="5481604"/>
                  <a:pt x="5908730" y="5479037"/>
                </a:cubicBezTo>
                <a:cubicBezTo>
                  <a:pt x="5872265" y="5473380"/>
                  <a:pt x="5839094" y="5474990"/>
                  <a:pt x="5809501" y="5465027"/>
                </a:cubicBezTo>
                <a:cubicBezTo>
                  <a:pt x="5795691" y="5468278"/>
                  <a:pt x="5783378" y="5468468"/>
                  <a:pt x="5773910" y="5458581"/>
                </a:cubicBezTo>
                <a:cubicBezTo>
                  <a:pt x="5739320" y="5455590"/>
                  <a:pt x="5728309" y="5465623"/>
                  <a:pt x="5708984" y="5453146"/>
                </a:cubicBezTo>
                <a:cubicBezTo>
                  <a:pt x="5685394" y="5468413"/>
                  <a:pt x="5685992" y="5461186"/>
                  <a:pt x="5678327" y="5454412"/>
                </a:cubicBezTo>
                <a:lnTo>
                  <a:pt x="5677140" y="5453823"/>
                </a:lnTo>
                <a:lnTo>
                  <a:pt x="5673887" y="5456023"/>
                </a:lnTo>
                <a:lnTo>
                  <a:pt x="5668198" y="5456346"/>
                </a:lnTo>
                <a:lnTo>
                  <a:pt x="5653664" y="5453106"/>
                </a:lnTo>
                <a:lnTo>
                  <a:pt x="5648366" y="5451209"/>
                </a:lnTo>
                <a:cubicBezTo>
                  <a:pt x="5644655" y="5450154"/>
                  <a:pt x="5642109" y="5449779"/>
                  <a:pt x="5640260" y="5449878"/>
                </a:cubicBezTo>
                <a:lnTo>
                  <a:pt x="5640006" y="5450061"/>
                </a:lnTo>
                <a:lnTo>
                  <a:pt x="5632515" y="5448391"/>
                </a:lnTo>
                <a:cubicBezTo>
                  <a:pt x="5619998" y="5445077"/>
                  <a:pt x="5607933" y="5441385"/>
                  <a:pt x="5596539" y="5437486"/>
                </a:cubicBezTo>
                <a:cubicBezTo>
                  <a:pt x="5583544" y="5447920"/>
                  <a:pt x="5543214" y="5426318"/>
                  <a:pt x="5542416" y="5449938"/>
                </a:cubicBezTo>
                <a:cubicBezTo>
                  <a:pt x="5526882" y="5445355"/>
                  <a:pt x="5519529" y="5434267"/>
                  <a:pt x="5521246" y="5450133"/>
                </a:cubicBezTo>
                <a:cubicBezTo>
                  <a:pt x="5516029" y="5449054"/>
                  <a:pt x="5512471" y="5449786"/>
                  <a:pt x="5509658" y="5451392"/>
                </a:cubicBezTo>
                <a:lnTo>
                  <a:pt x="5508753" y="5452216"/>
                </a:lnTo>
                <a:lnTo>
                  <a:pt x="5469291" y="5441993"/>
                </a:lnTo>
                <a:lnTo>
                  <a:pt x="5447375" y="5432879"/>
                </a:lnTo>
                <a:lnTo>
                  <a:pt x="5435760" y="5429360"/>
                </a:lnTo>
                <a:lnTo>
                  <a:pt x="5433081" y="5425914"/>
                </a:lnTo>
                <a:cubicBezTo>
                  <a:pt x="5429853" y="5423556"/>
                  <a:pt x="5424794" y="5421926"/>
                  <a:pt x="5415630" y="5421963"/>
                </a:cubicBezTo>
                <a:lnTo>
                  <a:pt x="5413399" y="5422434"/>
                </a:lnTo>
                <a:lnTo>
                  <a:pt x="5399853" y="5415736"/>
                </a:lnTo>
                <a:cubicBezTo>
                  <a:pt x="5395637" y="5412982"/>
                  <a:pt x="5392091" y="5409780"/>
                  <a:pt x="5389520" y="5405967"/>
                </a:cubicBezTo>
                <a:cubicBezTo>
                  <a:pt x="5335580" y="5415065"/>
                  <a:pt x="5292600" y="5391357"/>
                  <a:pt x="5237937" y="5385377"/>
                </a:cubicBezTo>
                <a:cubicBezTo>
                  <a:pt x="5207993" y="5376752"/>
                  <a:pt x="5126456" y="5381084"/>
                  <a:pt x="5119496" y="5352643"/>
                </a:cubicBezTo>
                <a:cubicBezTo>
                  <a:pt x="5080107" y="5344358"/>
                  <a:pt x="5054089" y="5342197"/>
                  <a:pt x="5001601" y="5335667"/>
                </a:cubicBezTo>
                <a:cubicBezTo>
                  <a:pt x="4950440" y="5305462"/>
                  <a:pt x="4862311" y="5312335"/>
                  <a:pt x="4801046" y="5292281"/>
                </a:cubicBezTo>
                <a:cubicBezTo>
                  <a:pt x="4760767" y="5309390"/>
                  <a:pt x="4784753" y="5291346"/>
                  <a:pt x="4747748" y="5289636"/>
                </a:cubicBezTo>
                <a:cubicBezTo>
                  <a:pt x="4762748" y="5270206"/>
                  <a:pt x="4701198" y="5294183"/>
                  <a:pt x="4705062" y="5270079"/>
                </a:cubicBezTo>
                <a:cubicBezTo>
                  <a:pt x="4698206" y="5270532"/>
                  <a:pt x="4691442" y="5271728"/>
                  <a:pt x="4684625" y="5273113"/>
                </a:cubicBezTo>
                <a:lnTo>
                  <a:pt x="4681053" y="5273825"/>
                </a:lnTo>
                <a:lnTo>
                  <a:pt x="4667771" y="5272561"/>
                </a:lnTo>
                <a:lnTo>
                  <a:pt x="4662767" y="5277347"/>
                </a:lnTo>
                <a:lnTo>
                  <a:pt x="4641874" y="5279132"/>
                </a:lnTo>
                <a:cubicBezTo>
                  <a:pt x="4634243" y="5279004"/>
                  <a:pt x="4626260" y="5277939"/>
                  <a:pt x="4617779" y="5275371"/>
                </a:cubicBezTo>
                <a:cubicBezTo>
                  <a:pt x="4598555" y="5262359"/>
                  <a:pt x="4562195" y="5268321"/>
                  <a:pt x="4532041" y="5262571"/>
                </a:cubicBezTo>
                <a:lnTo>
                  <a:pt x="4518829" y="5257331"/>
                </a:lnTo>
                <a:lnTo>
                  <a:pt x="4472184" y="5254623"/>
                </a:lnTo>
                <a:cubicBezTo>
                  <a:pt x="4459012" y="5253412"/>
                  <a:pt x="4445463" y="5251669"/>
                  <a:pt x="4431409" y="5248968"/>
                </a:cubicBezTo>
                <a:lnTo>
                  <a:pt x="4405730" y="5242275"/>
                </a:lnTo>
                <a:lnTo>
                  <a:pt x="4398381" y="5243052"/>
                </a:lnTo>
                <a:cubicBezTo>
                  <a:pt x="4386449" y="5240842"/>
                  <a:pt x="4372252" y="5231428"/>
                  <a:pt x="4371649" y="5239888"/>
                </a:cubicBezTo>
                <a:lnTo>
                  <a:pt x="4358886" y="5234795"/>
                </a:lnTo>
                <a:lnTo>
                  <a:pt x="4343991" y="5239146"/>
                </a:lnTo>
                <a:cubicBezTo>
                  <a:pt x="4342160" y="5240427"/>
                  <a:pt x="4340669" y="5241867"/>
                  <a:pt x="4339562" y="5243414"/>
                </a:cubicBezTo>
                <a:lnTo>
                  <a:pt x="4321286" y="5238121"/>
                </a:lnTo>
                <a:lnTo>
                  <a:pt x="4304714" y="5240253"/>
                </a:lnTo>
                <a:lnTo>
                  <a:pt x="4292026" y="5234939"/>
                </a:lnTo>
                <a:lnTo>
                  <a:pt x="4286278" y="5234703"/>
                </a:lnTo>
                <a:lnTo>
                  <a:pt x="4271843" y="5234718"/>
                </a:lnTo>
                <a:cubicBezTo>
                  <a:pt x="4264335" y="5235163"/>
                  <a:pt x="4255896" y="5235803"/>
                  <a:pt x="4246654" y="5235901"/>
                </a:cubicBezTo>
                <a:lnTo>
                  <a:pt x="4239016" y="5235376"/>
                </a:lnTo>
                <a:lnTo>
                  <a:pt x="4220827" y="5240574"/>
                </a:lnTo>
                <a:cubicBezTo>
                  <a:pt x="4207542" y="5244578"/>
                  <a:pt x="4197250" y="5247055"/>
                  <a:pt x="4187718" y="5242092"/>
                </a:cubicBezTo>
                <a:cubicBezTo>
                  <a:pt x="4168223" y="5246878"/>
                  <a:pt x="4150621" y="5266466"/>
                  <a:pt x="4126557" y="5256449"/>
                </a:cubicBezTo>
                <a:cubicBezTo>
                  <a:pt x="4131887" y="5267539"/>
                  <a:pt x="4097973" y="5252921"/>
                  <a:pt x="4091247" y="5262278"/>
                </a:cubicBezTo>
                <a:cubicBezTo>
                  <a:pt x="4087295" y="5270061"/>
                  <a:pt x="4076085" y="5267439"/>
                  <a:pt x="4066683" y="5268982"/>
                </a:cubicBezTo>
                <a:cubicBezTo>
                  <a:pt x="4058472" y="5276231"/>
                  <a:pt x="4012988" y="5276524"/>
                  <a:pt x="3998089" y="5272801"/>
                </a:cubicBezTo>
                <a:cubicBezTo>
                  <a:pt x="3957293" y="5257428"/>
                  <a:pt x="3914679" y="5285025"/>
                  <a:pt x="3881853" y="5273593"/>
                </a:cubicBezTo>
                <a:cubicBezTo>
                  <a:pt x="3872698" y="5272881"/>
                  <a:pt x="3864806" y="5273518"/>
                  <a:pt x="3857744" y="5274992"/>
                </a:cubicBezTo>
                <a:lnTo>
                  <a:pt x="3839551" y="5281090"/>
                </a:lnTo>
                <a:lnTo>
                  <a:pt x="3837537" y="5286771"/>
                </a:lnTo>
                <a:lnTo>
                  <a:pt x="3824683" y="5288326"/>
                </a:lnTo>
                <a:lnTo>
                  <a:pt x="3821794" y="5289763"/>
                </a:lnTo>
                <a:cubicBezTo>
                  <a:pt x="3816288" y="5292529"/>
                  <a:pt x="3810733" y="5295104"/>
                  <a:pt x="3804690" y="5296977"/>
                </a:cubicBezTo>
                <a:cubicBezTo>
                  <a:pt x="3795266" y="5272832"/>
                  <a:pt x="3751743" y="5308922"/>
                  <a:pt x="3755041" y="5286973"/>
                </a:cubicBezTo>
                <a:cubicBezTo>
                  <a:pt x="3720203" y="5293060"/>
                  <a:pt x="3732482" y="5270571"/>
                  <a:pt x="3704762" y="5295563"/>
                </a:cubicBezTo>
                <a:cubicBezTo>
                  <a:pt x="3637817" y="5288966"/>
                  <a:pt x="3560727" y="5314057"/>
                  <a:pt x="3497584" y="5295519"/>
                </a:cubicBezTo>
                <a:cubicBezTo>
                  <a:pt x="3511130" y="5304942"/>
                  <a:pt x="3477973" y="5318025"/>
                  <a:pt x="3458496" y="5316179"/>
                </a:cubicBezTo>
                <a:cubicBezTo>
                  <a:pt x="3417933" y="5316399"/>
                  <a:pt x="3316199" y="5298099"/>
                  <a:pt x="3254204" y="5296839"/>
                </a:cubicBezTo>
                <a:cubicBezTo>
                  <a:pt x="3200880" y="5302485"/>
                  <a:pt x="3229929" y="5295584"/>
                  <a:pt x="3185377" y="5315679"/>
                </a:cubicBezTo>
                <a:cubicBezTo>
                  <a:pt x="3180970" y="5312524"/>
                  <a:pt x="3144223" y="5310167"/>
                  <a:pt x="3138878" y="5308383"/>
                </a:cubicBezTo>
                <a:lnTo>
                  <a:pt x="3101673" y="5301204"/>
                </a:lnTo>
                <a:lnTo>
                  <a:pt x="3071638" y="5298594"/>
                </a:lnTo>
                <a:cubicBezTo>
                  <a:pt x="3063259" y="5300547"/>
                  <a:pt x="3057747" y="5300029"/>
                  <a:pt x="3053518" y="5298419"/>
                </a:cubicBezTo>
                <a:lnTo>
                  <a:pt x="3049209" y="5295645"/>
                </a:lnTo>
                <a:lnTo>
                  <a:pt x="3011678" y="5290430"/>
                </a:lnTo>
                <a:lnTo>
                  <a:pt x="3007273" y="5291804"/>
                </a:lnTo>
                <a:lnTo>
                  <a:pt x="2969616" y="5289775"/>
                </a:lnTo>
                <a:cubicBezTo>
                  <a:pt x="2967901" y="5291919"/>
                  <a:pt x="2965033" y="5293372"/>
                  <a:pt x="2959671" y="5293419"/>
                </a:cubicBezTo>
                <a:cubicBezTo>
                  <a:pt x="2969778" y="5308421"/>
                  <a:pt x="2957077" y="5299224"/>
                  <a:pt x="2940370" y="5298037"/>
                </a:cubicBezTo>
                <a:cubicBezTo>
                  <a:pt x="2952343" y="5321071"/>
                  <a:pt x="2903756" y="5308593"/>
                  <a:pt x="2897455" y="5321415"/>
                </a:cubicBezTo>
                <a:cubicBezTo>
                  <a:pt x="2884914" y="5320025"/>
                  <a:pt x="2871868" y="5318973"/>
                  <a:pt x="2858612" y="5318386"/>
                </a:cubicBezTo>
                <a:lnTo>
                  <a:pt x="2850847" y="5318336"/>
                </a:lnTo>
                <a:cubicBezTo>
                  <a:pt x="2850802" y="5318412"/>
                  <a:pt x="2850758" y="5318489"/>
                  <a:pt x="2850713" y="5318566"/>
                </a:cubicBezTo>
                <a:cubicBezTo>
                  <a:pt x="2849071" y="5319049"/>
                  <a:pt x="2846535" y="5319218"/>
                  <a:pt x="2842565" y="5318974"/>
                </a:cubicBezTo>
                <a:lnTo>
                  <a:pt x="2836689" y="5318244"/>
                </a:lnTo>
                <a:lnTo>
                  <a:pt x="2821624" y="5318147"/>
                </a:lnTo>
                <a:lnTo>
                  <a:pt x="2816581" y="5319651"/>
                </a:lnTo>
                <a:lnTo>
                  <a:pt x="2814783" y="5322463"/>
                </a:lnTo>
                <a:lnTo>
                  <a:pt x="2813379" y="5322140"/>
                </a:lnTo>
                <a:cubicBezTo>
                  <a:pt x="2802709" y="5317184"/>
                  <a:pt x="2799370" y="5310064"/>
                  <a:pt x="2785957" y="5329779"/>
                </a:cubicBezTo>
                <a:cubicBezTo>
                  <a:pt x="2761532" y="5321742"/>
                  <a:pt x="2756836" y="5333761"/>
                  <a:pt x="2723518" y="5338101"/>
                </a:cubicBezTo>
                <a:cubicBezTo>
                  <a:pt x="2709522" y="5330511"/>
                  <a:pt x="2698336" y="5333270"/>
                  <a:pt x="2687427" y="5339308"/>
                </a:cubicBezTo>
                <a:cubicBezTo>
                  <a:pt x="2654941" y="5335853"/>
                  <a:pt x="2625399" y="5344352"/>
                  <a:pt x="2588930" y="5346504"/>
                </a:cubicBezTo>
                <a:cubicBezTo>
                  <a:pt x="2549402" y="5336705"/>
                  <a:pt x="2529317" y="5354466"/>
                  <a:pt x="2490342" y="5356688"/>
                </a:cubicBezTo>
                <a:cubicBezTo>
                  <a:pt x="2456446" y="5339697"/>
                  <a:pt x="2462590" y="5371614"/>
                  <a:pt x="2442656" y="5378373"/>
                </a:cubicBezTo>
                <a:lnTo>
                  <a:pt x="2437016" y="5378997"/>
                </a:lnTo>
                <a:lnTo>
                  <a:pt x="2422272" y="5376524"/>
                </a:lnTo>
                <a:lnTo>
                  <a:pt x="2416836" y="5374904"/>
                </a:lnTo>
                <a:cubicBezTo>
                  <a:pt x="2413051" y="5374047"/>
                  <a:pt x="2410484" y="5373805"/>
                  <a:pt x="2408651" y="5374002"/>
                </a:cubicBezTo>
                <a:lnTo>
                  <a:pt x="2408415" y="5374199"/>
                </a:lnTo>
                <a:lnTo>
                  <a:pt x="2400815" y="5372924"/>
                </a:lnTo>
                <a:cubicBezTo>
                  <a:pt x="2388069" y="5370271"/>
                  <a:pt x="2375744" y="5367214"/>
                  <a:pt x="2364067" y="5363916"/>
                </a:cubicBezTo>
                <a:cubicBezTo>
                  <a:pt x="2352019" y="5375037"/>
                  <a:pt x="2310029" y="5355562"/>
                  <a:pt x="2311247" y="5379223"/>
                </a:cubicBezTo>
                <a:cubicBezTo>
                  <a:pt x="2295391" y="5375459"/>
                  <a:pt x="2287126" y="5364760"/>
                  <a:pt x="2290188" y="5380535"/>
                </a:cubicBezTo>
                <a:cubicBezTo>
                  <a:pt x="2284902" y="5379730"/>
                  <a:pt x="2281422" y="5380650"/>
                  <a:pt x="2278760" y="5382406"/>
                </a:cubicBezTo>
                <a:lnTo>
                  <a:pt x="2277929" y="5383278"/>
                </a:lnTo>
                <a:lnTo>
                  <a:pt x="2242720" y="5374533"/>
                </a:lnTo>
                <a:lnTo>
                  <a:pt x="2237766" y="5375135"/>
                </a:lnTo>
                <a:lnTo>
                  <a:pt x="2215171" y="5367180"/>
                </a:lnTo>
                <a:lnTo>
                  <a:pt x="2203308" y="5364272"/>
                </a:lnTo>
                <a:lnTo>
                  <a:pt x="2200349" y="5360969"/>
                </a:lnTo>
                <a:cubicBezTo>
                  <a:pt x="2196931" y="5358779"/>
                  <a:pt x="2191757" y="5357418"/>
                  <a:pt x="2182639" y="5357939"/>
                </a:cubicBezTo>
                <a:lnTo>
                  <a:pt x="2180456" y="5358525"/>
                </a:lnTo>
                <a:lnTo>
                  <a:pt x="2166399" y="5352543"/>
                </a:lnTo>
                <a:cubicBezTo>
                  <a:pt x="2161969" y="5350011"/>
                  <a:pt x="2158166" y="5346997"/>
                  <a:pt x="2155279" y="5343320"/>
                </a:cubicBezTo>
                <a:cubicBezTo>
                  <a:pt x="2102354" y="5355262"/>
                  <a:pt x="2057543" y="5333823"/>
                  <a:pt x="2002613" y="5330726"/>
                </a:cubicBezTo>
                <a:cubicBezTo>
                  <a:pt x="1942330" y="5319731"/>
                  <a:pt x="1861746" y="5297679"/>
                  <a:pt x="1821825" y="5291472"/>
                </a:cubicBezTo>
                <a:cubicBezTo>
                  <a:pt x="1803546" y="5286648"/>
                  <a:pt x="1711733" y="5282438"/>
                  <a:pt x="1720721" y="5293484"/>
                </a:cubicBezTo>
                <a:cubicBezTo>
                  <a:pt x="1667212" y="5265981"/>
                  <a:pt x="1633016" y="5281032"/>
                  <a:pt x="1570313" y="5264210"/>
                </a:cubicBezTo>
                <a:cubicBezTo>
                  <a:pt x="1531674" y="5283444"/>
                  <a:pt x="1543422" y="5260603"/>
                  <a:pt x="1506438" y="5260847"/>
                </a:cubicBezTo>
                <a:cubicBezTo>
                  <a:pt x="1485083" y="5258087"/>
                  <a:pt x="1471128" y="5249703"/>
                  <a:pt x="1459837" y="5247653"/>
                </a:cubicBezTo>
                <a:lnTo>
                  <a:pt x="1438689" y="5248553"/>
                </a:lnTo>
                <a:lnTo>
                  <a:pt x="1425361" y="5247991"/>
                </a:lnTo>
                <a:lnTo>
                  <a:pt x="1420783" y="5253040"/>
                </a:lnTo>
                <a:lnTo>
                  <a:pt x="1400135" y="5255927"/>
                </a:lnTo>
                <a:cubicBezTo>
                  <a:pt x="1373565" y="5253054"/>
                  <a:pt x="1296003" y="5240364"/>
                  <a:pt x="1261360" y="5235803"/>
                </a:cubicBezTo>
                <a:cubicBezTo>
                  <a:pt x="1248435" y="5229929"/>
                  <a:pt x="1203652" y="5223011"/>
                  <a:pt x="1192275" y="5228564"/>
                </a:cubicBezTo>
                <a:cubicBezTo>
                  <a:pt x="1182340" y="5228536"/>
                  <a:pt x="1172533" y="5224286"/>
                  <a:pt x="1165093" y="5231015"/>
                </a:cubicBezTo>
                <a:cubicBezTo>
                  <a:pt x="1154213" y="5238795"/>
                  <a:pt x="1127605" y="5219618"/>
                  <a:pt x="1127765" y="5230940"/>
                </a:cubicBezTo>
                <a:cubicBezTo>
                  <a:pt x="1108724" y="5217668"/>
                  <a:pt x="1082488" y="5233396"/>
                  <a:pt x="1061159" y="5234834"/>
                </a:cubicBezTo>
                <a:cubicBezTo>
                  <a:pt x="1046983" y="5222442"/>
                  <a:pt x="1016217" y="5237680"/>
                  <a:pt x="972937" y="5233065"/>
                </a:cubicBezTo>
                <a:cubicBezTo>
                  <a:pt x="939888" y="5228513"/>
                  <a:pt x="905779" y="5219380"/>
                  <a:pt x="862867" y="5207522"/>
                </a:cubicBezTo>
                <a:cubicBezTo>
                  <a:pt x="812436" y="5178795"/>
                  <a:pt x="761812" y="5172745"/>
                  <a:pt x="715464" y="5161912"/>
                </a:cubicBezTo>
                <a:cubicBezTo>
                  <a:pt x="662499" y="5152035"/>
                  <a:pt x="692593" y="5181401"/>
                  <a:pt x="630248" y="5152128"/>
                </a:cubicBezTo>
                <a:cubicBezTo>
                  <a:pt x="621180" y="5159682"/>
                  <a:pt x="612603" y="5158955"/>
                  <a:pt x="599181" y="5152969"/>
                </a:cubicBezTo>
                <a:cubicBezTo>
                  <a:pt x="573307" y="5148806"/>
                  <a:pt x="570686" y="5170495"/>
                  <a:pt x="547181" y="5154111"/>
                </a:cubicBezTo>
                <a:cubicBezTo>
                  <a:pt x="549410" y="5166246"/>
                  <a:pt x="496844" y="5152022"/>
                  <a:pt x="506290" y="5165583"/>
                </a:cubicBezTo>
                <a:cubicBezTo>
                  <a:pt x="485788" y="5162904"/>
                  <a:pt x="440249" y="5140832"/>
                  <a:pt x="424170" y="5138037"/>
                </a:cubicBezTo>
                <a:close/>
                <a:moveTo>
                  <a:pt x="0" y="1"/>
                </a:moveTo>
                <a:lnTo>
                  <a:pt x="8566207" y="1"/>
                </a:lnTo>
                <a:lnTo>
                  <a:pt x="8580495" y="6325"/>
                </a:lnTo>
                <a:cubicBezTo>
                  <a:pt x="8596450" y="-2564"/>
                  <a:pt x="8595265" y="32752"/>
                  <a:pt x="8623441" y="22251"/>
                </a:cubicBezTo>
                <a:cubicBezTo>
                  <a:pt x="8636141" y="23328"/>
                  <a:pt x="8634367" y="8204"/>
                  <a:pt x="8656693" y="12785"/>
                </a:cubicBezTo>
                <a:cubicBezTo>
                  <a:pt x="8700150" y="13"/>
                  <a:pt x="8728803" y="25903"/>
                  <a:pt x="8760926" y="28552"/>
                </a:cubicBezTo>
                <a:cubicBezTo>
                  <a:pt x="8796379" y="33892"/>
                  <a:pt x="8767843" y="35157"/>
                  <a:pt x="8818432" y="25135"/>
                </a:cubicBezTo>
                <a:cubicBezTo>
                  <a:pt x="8835233" y="31594"/>
                  <a:pt x="8854495" y="41940"/>
                  <a:pt x="8865264" y="49656"/>
                </a:cubicBezTo>
                <a:cubicBezTo>
                  <a:pt x="8857890" y="60263"/>
                  <a:pt x="8895296" y="61476"/>
                  <a:pt x="8883048" y="71429"/>
                </a:cubicBezTo>
                <a:cubicBezTo>
                  <a:pt x="8889978" y="84293"/>
                  <a:pt x="8901886" y="68582"/>
                  <a:pt x="8909255" y="80078"/>
                </a:cubicBezTo>
                <a:cubicBezTo>
                  <a:pt x="8919916" y="81887"/>
                  <a:pt x="8934174" y="78230"/>
                  <a:pt x="8947015" y="82283"/>
                </a:cubicBezTo>
                <a:cubicBezTo>
                  <a:pt x="8966581" y="79993"/>
                  <a:pt x="8965299" y="92691"/>
                  <a:pt x="8986296" y="104392"/>
                </a:cubicBezTo>
                <a:cubicBezTo>
                  <a:pt x="8998619" y="100189"/>
                  <a:pt x="9005185" y="105378"/>
                  <a:pt x="9010342" y="113680"/>
                </a:cubicBezTo>
                <a:cubicBezTo>
                  <a:pt x="9033677" y="117644"/>
                  <a:pt x="9050566" y="132521"/>
                  <a:pt x="9074515" y="142811"/>
                </a:cubicBezTo>
                <a:cubicBezTo>
                  <a:pt x="9104989" y="142213"/>
                  <a:pt x="9112015" y="163935"/>
                  <a:pt x="9137640" y="174857"/>
                </a:cubicBezTo>
                <a:cubicBezTo>
                  <a:pt x="9156929" y="185799"/>
                  <a:pt x="9176414" y="202560"/>
                  <a:pt x="9190250" y="208462"/>
                </a:cubicBezTo>
                <a:lnTo>
                  <a:pt x="9220655" y="210269"/>
                </a:lnTo>
                <a:cubicBezTo>
                  <a:pt x="9224695" y="223750"/>
                  <a:pt x="9260439" y="214336"/>
                  <a:pt x="9250811" y="236979"/>
                </a:cubicBezTo>
                <a:cubicBezTo>
                  <a:pt x="9262973" y="236901"/>
                  <a:pt x="9272562" y="228397"/>
                  <a:pt x="9264615" y="242987"/>
                </a:cubicBezTo>
                <a:cubicBezTo>
                  <a:pt x="9268503" y="243398"/>
                  <a:pt x="9270522" y="245072"/>
                  <a:pt x="9271677" y="247371"/>
                </a:cubicBezTo>
                <a:cubicBezTo>
                  <a:pt x="9277419" y="248183"/>
                  <a:pt x="9288867" y="248375"/>
                  <a:pt x="9299065" y="247855"/>
                </a:cubicBezTo>
                <a:lnTo>
                  <a:pt x="9332868" y="244249"/>
                </a:lnTo>
                <a:cubicBezTo>
                  <a:pt x="9336002" y="242898"/>
                  <a:pt x="9340020" y="242743"/>
                  <a:pt x="9346015" y="245298"/>
                </a:cubicBezTo>
                <a:lnTo>
                  <a:pt x="9347277" y="246358"/>
                </a:lnTo>
                <a:lnTo>
                  <a:pt x="9387287" y="236666"/>
                </a:lnTo>
                <a:cubicBezTo>
                  <a:pt x="9391235" y="235211"/>
                  <a:pt x="9412590" y="236679"/>
                  <a:pt x="9415916" y="233766"/>
                </a:cubicBezTo>
                <a:cubicBezTo>
                  <a:pt x="9447394" y="257241"/>
                  <a:pt x="9471660" y="239495"/>
                  <a:pt x="9510093" y="248856"/>
                </a:cubicBezTo>
                <a:cubicBezTo>
                  <a:pt x="9555096" y="251770"/>
                  <a:pt x="9610638" y="251812"/>
                  <a:pt x="9640041" y="254782"/>
                </a:cubicBezTo>
                <a:cubicBezTo>
                  <a:pt x="9694482" y="260083"/>
                  <a:pt x="9729092" y="265495"/>
                  <a:pt x="9762595" y="273598"/>
                </a:cubicBezTo>
                <a:cubicBezTo>
                  <a:pt x="9781666" y="300921"/>
                  <a:pt x="9780748" y="280723"/>
                  <a:pt x="9805759" y="289280"/>
                </a:cubicBezTo>
                <a:cubicBezTo>
                  <a:pt x="9804269" y="266709"/>
                  <a:pt x="9869649" y="320524"/>
                  <a:pt x="9877476" y="296578"/>
                </a:cubicBezTo>
                <a:cubicBezTo>
                  <a:pt x="9881780" y="298894"/>
                  <a:pt x="9885702" y="301892"/>
                  <a:pt x="9889580" y="305081"/>
                </a:cubicBezTo>
                <a:lnTo>
                  <a:pt x="9891616" y="306739"/>
                </a:lnTo>
                <a:lnTo>
                  <a:pt x="9900873" y="309194"/>
                </a:lnTo>
                <a:lnTo>
                  <a:pt x="9902100" y="315114"/>
                </a:lnTo>
                <a:lnTo>
                  <a:pt x="9915042" y="322554"/>
                </a:lnTo>
                <a:cubicBezTo>
                  <a:pt x="9920101" y="324533"/>
                  <a:pt x="9925796" y="325716"/>
                  <a:pt x="9932465" y="325613"/>
                </a:cubicBezTo>
                <a:cubicBezTo>
                  <a:pt x="9956735" y="316194"/>
                  <a:pt x="9986500" y="347179"/>
                  <a:pt x="10016712" y="334288"/>
                </a:cubicBezTo>
                <a:cubicBezTo>
                  <a:pt x="10027669" y="331507"/>
                  <a:pt x="10060637" y="334882"/>
                  <a:pt x="10066292" y="342820"/>
                </a:cubicBezTo>
                <a:cubicBezTo>
                  <a:pt x="10073046" y="345028"/>
                  <a:pt x="10081283" y="343118"/>
                  <a:pt x="10083830" y="351309"/>
                </a:cubicBezTo>
                <a:cubicBezTo>
                  <a:pt x="10088320" y="361292"/>
                  <a:pt x="10113512" y="348705"/>
                  <a:pt x="10109192" y="359635"/>
                </a:cubicBezTo>
                <a:cubicBezTo>
                  <a:pt x="10127052" y="351064"/>
                  <a:pt x="10139009" y="372201"/>
                  <a:pt x="10152949" y="378393"/>
                </a:cubicBezTo>
                <a:cubicBezTo>
                  <a:pt x="10167179" y="369581"/>
                  <a:pt x="10185926" y="377139"/>
                  <a:pt x="10217015" y="382407"/>
                </a:cubicBezTo>
                <a:cubicBezTo>
                  <a:pt x="10232710" y="372150"/>
                  <a:pt x="10234405" y="400236"/>
                  <a:pt x="10263104" y="387329"/>
                </a:cubicBezTo>
                <a:cubicBezTo>
                  <a:pt x="10277138" y="387333"/>
                  <a:pt x="10293605" y="396852"/>
                  <a:pt x="10318870" y="396554"/>
                </a:cubicBezTo>
                <a:cubicBezTo>
                  <a:pt x="10363783" y="380077"/>
                  <a:pt x="10379208" y="385607"/>
                  <a:pt x="10414695" y="385544"/>
                </a:cubicBezTo>
                <a:cubicBezTo>
                  <a:pt x="10454315" y="387894"/>
                  <a:pt x="10422969" y="409565"/>
                  <a:pt x="10476169" y="395241"/>
                </a:cubicBezTo>
                <a:cubicBezTo>
                  <a:pt x="10479514" y="404597"/>
                  <a:pt x="10485606" y="405823"/>
                  <a:pt x="10496942" y="403045"/>
                </a:cubicBezTo>
                <a:cubicBezTo>
                  <a:pt x="10516050" y="404835"/>
                  <a:pt x="10509763" y="426432"/>
                  <a:pt x="10531810" y="415850"/>
                </a:cubicBezTo>
                <a:cubicBezTo>
                  <a:pt x="10525784" y="427103"/>
                  <a:pt x="10566751" y="425153"/>
                  <a:pt x="10555295" y="436163"/>
                </a:cubicBezTo>
                <a:cubicBezTo>
                  <a:pt x="10563894" y="440449"/>
                  <a:pt x="10579000" y="435050"/>
                  <a:pt x="10590465" y="434499"/>
                </a:cubicBezTo>
                <a:lnTo>
                  <a:pt x="10624082" y="432854"/>
                </a:lnTo>
                <a:lnTo>
                  <a:pt x="10650274" y="426692"/>
                </a:lnTo>
                <a:lnTo>
                  <a:pt x="10679600" y="425001"/>
                </a:lnTo>
                <a:cubicBezTo>
                  <a:pt x="10690906" y="436538"/>
                  <a:pt x="10711798" y="418711"/>
                  <a:pt x="10743440" y="420137"/>
                </a:cubicBezTo>
                <a:cubicBezTo>
                  <a:pt x="10755757" y="433383"/>
                  <a:pt x="10764779" y="420940"/>
                  <a:pt x="10788958" y="439490"/>
                </a:cubicBezTo>
                <a:cubicBezTo>
                  <a:pt x="10790141" y="438044"/>
                  <a:pt x="10791575" y="436742"/>
                  <a:pt x="10793215" y="435623"/>
                </a:cubicBezTo>
                <a:cubicBezTo>
                  <a:pt x="10802745" y="429122"/>
                  <a:pt x="10817024" y="430102"/>
                  <a:pt x="10825107" y="437813"/>
                </a:cubicBezTo>
                <a:cubicBezTo>
                  <a:pt x="10864000" y="463233"/>
                  <a:pt x="10894006" y="454973"/>
                  <a:pt x="10928403" y="462494"/>
                </a:cubicBezTo>
                <a:cubicBezTo>
                  <a:pt x="10967490" y="468543"/>
                  <a:pt x="10950288" y="451529"/>
                  <a:pt x="10997825" y="476604"/>
                </a:cubicBezTo>
                <a:cubicBezTo>
                  <a:pt x="11003717" y="468233"/>
                  <a:pt x="11009973" y="468325"/>
                  <a:pt x="11020180" y="473402"/>
                </a:cubicBezTo>
                <a:cubicBezTo>
                  <a:pt x="11039218" y="475682"/>
                  <a:pt x="11039233" y="453416"/>
                  <a:pt x="11057619" y="468313"/>
                </a:cubicBezTo>
                <a:cubicBezTo>
                  <a:pt x="11054960" y="456133"/>
                  <a:pt x="11094137" y="466636"/>
                  <a:pt x="11086145" y="453550"/>
                </a:cubicBezTo>
                <a:cubicBezTo>
                  <a:pt x="11099304" y="443716"/>
                  <a:pt x="11104259" y="462063"/>
                  <a:pt x="11117235" y="453639"/>
                </a:cubicBezTo>
                <a:cubicBezTo>
                  <a:pt x="11129084" y="455268"/>
                  <a:pt x="11142094" y="452520"/>
                  <a:pt x="11157240" y="452736"/>
                </a:cubicBezTo>
                <a:cubicBezTo>
                  <a:pt x="11176367" y="460954"/>
                  <a:pt x="11180975" y="459313"/>
                  <a:pt x="11208113" y="454938"/>
                </a:cubicBezTo>
                <a:cubicBezTo>
                  <a:pt x="11218869" y="462688"/>
                  <a:pt x="11228070" y="459893"/>
                  <a:pt x="11237272" y="453759"/>
                </a:cubicBezTo>
                <a:cubicBezTo>
                  <a:pt x="11263210" y="457321"/>
                  <a:pt x="11287590" y="448707"/>
                  <a:pt x="11317118" y="446565"/>
                </a:cubicBezTo>
                <a:cubicBezTo>
                  <a:pt x="11348294" y="456600"/>
                  <a:pt x="11365692" y="438539"/>
                  <a:pt x="11397244" y="436328"/>
                </a:cubicBezTo>
                <a:cubicBezTo>
                  <a:pt x="11430655" y="434974"/>
                  <a:pt x="11419244" y="410859"/>
                  <a:pt x="11445551" y="413161"/>
                </a:cubicBezTo>
                <a:cubicBezTo>
                  <a:pt x="11487482" y="431762"/>
                  <a:pt x="11445376" y="398242"/>
                  <a:pt x="11511323" y="406594"/>
                </a:cubicBezTo>
                <a:cubicBezTo>
                  <a:pt x="11536725" y="407483"/>
                  <a:pt x="11575643" y="413680"/>
                  <a:pt x="11597961" y="418494"/>
                </a:cubicBezTo>
                <a:cubicBezTo>
                  <a:pt x="11639085" y="409038"/>
                  <a:pt x="11615701" y="437546"/>
                  <a:pt x="11645230" y="435478"/>
                </a:cubicBezTo>
                <a:cubicBezTo>
                  <a:pt x="11669338" y="423894"/>
                  <a:pt x="11677700" y="434234"/>
                  <a:pt x="11705300" y="426891"/>
                </a:cubicBezTo>
                <a:cubicBezTo>
                  <a:pt x="11713932" y="447476"/>
                  <a:pt x="11731056" y="425554"/>
                  <a:pt x="11741537" y="431597"/>
                </a:cubicBezTo>
                <a:cubicBezTo>
                  <a:pt x="11759214" y="408416"/>
                  <a:pt x="11789606" y="440304"/>
                  <a:pt x="11807360" y="440354"/>
                </a:cubicBezTo>
                <a:cubicBezTo>
                  <a:pt x="11837349" y="436802"/>
                  <a:pt x="11863234" y="427342"/>
                  <a:pt x="11879039" y="451064"/>
                </a:cubicBezTo>
                <a:cubicBezTo>
                  <a:pt x="11900042" y="450060"/>
                  <a:pt x="11907251" y="444749"/>
                  <a:pt x="11926320" y="448453"/>
                </a:cubicBezTo>
                <a:cubicBezTo>
                  <a:pt x="11947469" y="458311"/>
                  <a:pt x="11989353" y="463338"/>
                  <a:pt x="12007572" y="469756"/>
                </a:cubicBezTo>
                <a:cubicBezTo>
                  <a:pt x="12033154" y="476583"/>
                  <a:pt x="12062750" y="486163"/>
                  <a:pt x="12079811" y="489415"/>
                </a:cubicBezTo>
                <a:cubicBezTo>
                  <a:pt x="12083484" y="497368"/>
                  <a:pt x="12087992" y="497010"/>
                  <a:pt x="12095813" y="492801"/>
                </a:cubicBezTo>
                <a:cubicBezTo>
                  <a:pt x="12119374" y="491449"/>
                  <a:pt x="12146391" y="502966"/>
                  <a:pt x="12171404" y="515934"/>
                </a:cubicBezTo>
                <a:lnTo>
                  <a:pt x="12191999" y="527050"/>
                </a:lnTo>
                <a:lnTo>
                  <a:pt x="12191999" y="6858001"/>
                </a:lnTo>
                <a:lnTo>
                  <a:pt x="0" y="6858001"/>
                </a:lnTo>
                <a:close/>
                <a:moveTo>
                  <a:pt x="8566205" y="0"/>
                </a:moveTo>
                <a:lnTo>
                  <a:pt x="12192000" y="0"/>
                </a:lnTo>
                <a:lnTo>
                  <a:pt x="12192000" y="527050"/>
                </a:lnTo>
                <a:lnTo>
                  <a:pt x="12191999" y="527050"/>
                </a:lnTo>
                <a:lnTo>
                  <a:pt x="12191999" y="1"/>
                </a:lnTo>
                <a:lnTo>
                  <a:pt x="8566207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59B15-EDE7-4AE4-91A0-4BA932FEB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945" y="232519"/>
            <a:ext cx="8575964" cy="446354"/>
          </a:xfrm>
        </p:spPr>
        <p:txBody>
          <a:bodyPr anchor="t">
            <a:normAutofit/>
          </a:bodyPr>
          <a:lstStyle/>
          <a:p>
            <a:pPr algn="l"/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聖徒腳踪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第三課（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06/20/2021</a:t>
            </a:r>
            <a:r>
              <a:rPr lang="zh-TW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）</a:t>
            </a:r>
            <a:r>
              <a:rPr lang="en-US" sz="19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	      </a:t>
            </a:r>
            <a:r>
              <a:rPr lang="zh-TW" sz="19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陳海山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64ABEE-16D5-484A-82DE-9CC51EA12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2859" y="4343902"/>
            <a:ext cx="2822728" cy="1256391"/>
          </a:xfrm>
        </p:spPr>
        <p:txBody>
          <a:bodyPr anchor="b">
            <a:noAutofit/>
          </a:bodyPr>
          <a:lstStyle/>
          <a:p>
            <a:pPr algn="l"/>
            <a:r>
              <a:rPr lang="zh-TW" sz="6000" b="1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黃美廉</a:t>
            </a:r>
            <a:endParaRPr lang="en-US" sz="6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66007D-CE5E-4526-986E-28A912078EF7}"/>
              </a:ext>
            </a:extLst>
          </p:cNvPr>
          <p:cNvSpPr txBox="1"/>
          <p:nvPr/>
        </p:nvSpPr>
        <p:spPr>
          <a:xfrm>
            <a:off x="7606145" y="6400800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9/9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BA584-9BAA-465C-B25C-67E9081DE716}"/>
              </a:ext>
            </a:extLst>
          </p:cNvPr>
          <p:cNvSpPr txBox="1"/>
          <p:nvPr/>
        </p:nvSpPr>
        <p:spPr>
          <a:xfrm>
            <a:off x="2092036" y="5777342"/>
            <a:ext cx="5514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sz="36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在患難中也是歡歡喜喜的</a:t>
            </a:r>
            <a:endParaRPr lang="en-US" sz="3600" dirty="0"/>
          </a:p>
        </p:txBody>
      </p:sp>
      <p:pic>
        <p:nvPicPr>
          <p:cNvPr id="8" name="Picture 7" descr="A person in a red shirt&#10;&#10;Description automatically generated with medium confidence">
            <a:extLst>
              <a:ext uri="{FF2B5EF4-FFF2-40B4-BE49-F238E27FC236}">
                <a16:creationId xmlns:a16="http://schemas.microsoft.com/office/drawing/2014/main" id="{FBC391FD-E6E9-4E50-B11A-A06E1E83B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404" y="843590"/>
            <a:ext cx="6405996" cy="377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2692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223B2F"/>
      </a:dk2>
      <a:lt2>
        <a:srgbClr val="E7E8E2"/>
      </a:lt2>
      <a:accent1>
        <a:srgbClr val="A096C6"/>
      </a:accent1>
      <a:accent2>
        <a:srgbClr val="7F8CBA"/>
      </a:accent2>
      <a:accent3>
        <a:srgbClr val="85A9BD"/>
      </a:accent3>
      <a:accent4>
        <a:srgbClr val="77AFAC"/>
      </a:accent4>
      <a:accent5>
        <a:srgbClr val="83AD99"/>
      </a:accent5>
      <a:accent6>
        <a:srgbClr val="78B07E"/>
      </a:accent6>
      <a:hlink>
        <a:srgbClr val="7D8852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844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微軟正黑體</vt:lpstr>
      <vt:lpstr>新細明體</vt:lpstr>
      <vt:lpstr>Arial</vt:lpstr>
      <vt:lpstr>Bembo</vt:lpstr>
      <vt:lpstr>Calibri</vt:lpstr>
      <vt:lpstr>ArchiveVTI</vt:lpstr>
      <vt:lpstr>聖徒腳踪 第三課（06/20/2021）       陳海山</vt:lpstr>
      <vt:lpstr>聖徒腳踪 第三課（06/20/2021）       陳海山</vt:lpstr>
      <vt:lpstr>聖徒腳踪 第三課（06/20/2021）       陳海山</vt:lpstr>
      <vt:lpstr>聖徒腳踪 第三課（06/20/2021）       陳海山</vt:lpstr>
      <vt:lpstr>聖徒腳踪 第三課（06/20/2021）       陳海山</vt:lpstr>
      <vt:lpstr>聖徒腳踪 第三課（06/20/2021）       陳海山</vt:lpstr>
      <vt:lpstr>聖徒腳踪 第三課（06/20/2021）       陳海山</vt:lpstr>
      <vt:lpstr>聖徒腳踪 第三課（06/20/2021）       陳海山</vt:lpstr>
      <vt:lpstr>聖徒腳踪 第三課（06/20/2021）       陳海山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聖徒腳踪 第三課（06/20/2021）       陳海山</dc:title>
  <dc:creator>Hudson Chan</dc:creator>
  <cp:lastModifiedBy>Hudson Chan</cp:lastModifiedBy>
  <cp:revision>2</cp:revision>
  <dcterms:created xsi:type="dcterms:W3CDTF">2021-06-19T19:44:03Z</dcterms:created>
  <dcterms:modified xsi:type="dcterms:W3CDTF">2021-06-19T23:07:05Z</dcterms:modified>
</cp:coreProperties>
</file>